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>
        <p:scale>
          <a:sx n="60" d="100"/>
          <a:sy n="60" d="100"/>
        </p:scale>
        <p:origin x="780" y="-156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10-00-WCSG-minutes-may-05-2021.docx" TargetMode="External"/><Relationship Id="rId2" Type="http://schemas.openxmlformats.org/officeDocument/2006/relationships/hyperlink" Target="https://mentor.ieee.org/802-ec/dcn/21/ec-21-0091-01-WCSG-minutes-april-07-202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1/ec-21-0140-01-WCSG-2021-09-wireless-interim-opening-plenary-agenda.xlsx" TargetMode="External"/><Relationship Id="rId4" Type="http://schemas.openxmlformats.org/officeDocument/2006/relationships/hyperlink" Target="https://mentor.ieee.org/802-ec/dcn/21/ec-21-0126-00-WCSG-minutes-june-02-202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25-06-WCSG-ieee-802wcsc-meeting-venue-manager-repor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130-00-WCSG-wireless-treasurer-report-july-202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2021 </a:t>
            </a:r>
            <a:r>
              <a:rPr lang="en-US" sz="3600" dirty="0" smtClean="0"/>
              <a:t>July</a:t>
            </a:r>
            <a:r>
              <a:rPr lang="en-US" sz="3600" dirty="0" smtClean="0"/>
              <a:t> </a:t>
            </a:r>
            <a:r>
              <a:rPr lang="en-US" sz="3600" dirty="0" smtClean="0"/>
              <a:t>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2021-07-09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</a:t>
            </a:r>
            <a:r>
              <a:rPr lang="en-US" sz="2400" dirty="0" smtClean="0"/>
              <a:t>July</a:t>
            </a:r>
            <a:r>
              <a:rPr lang="en-US" sz="2400" dirty="0" smtClean="0"/>
              <a:t> </a:t>
            </a:r>
            <a:r>
              <a:rPr lang="en-US" sz="2400" dirty="0" smtClean="0"/>
              <a:t>2021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</a:t>
            </a:r>
            <a:r>
              <a:rPr lang="en-US" sz="3600" dirty="0" smtClean="0"/>
              <a:t>March</a:t>
            </a:r>
            <a:r>
              <a:rPr lang="en-US" sz="3600" dirty="0" smtClean="0"/>
              <a:t> 2021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2021,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the 802 Wireless Chairs Standing Committee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April 7</a:t>
            </a:r>
            <a:r>
              <a:rPr lang="en-US" sz="2400" dirty="0" smtClean="0"/>
              <a:t>– minutes: </a:t>
            </a:r>
            <a:r>
              <a:rPr lang="en-US" sz="2400" dirty="0" smtClean="0">
                <a:hlinkClick r:id="rId2"/>
              </a:rPr>
              <a:t>https://mentor.ieee.org/802-ec/dcn/21/ec-21-0091-01-WCSG-minutes-april-07-2021.docx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May </a:t>
            </a:r>
            <a:r>
              <a:rPr lang="en-US" sz="2400" b="1" dirty="0"/>
              <a:t>5</a:t>
            </a:r>
            <a:r>
              <a:rPr lang="en-US" sz="2400" b="1" dirty="0" smtClean="0"/>
              <a:t>, </a:t>
            </a:r>
            <a:r>
              <a:rPr lang="en-US" sz="2400" b="1" dirty="0"/>
              <a:t>2021 </a:t>
            </a:r>
            <a:r>
              <a:rPr lang="en-US" sz="2400" dirty="0"/>
              <a:t>– minutes: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mentor.ieee.org/802-ec/dcn/21/ec-21-0110-00-WCSG-minutes-may-05-2021.docx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June </a:t>
            </a:r>
            <a:r>
              <a:rPr lang="en-US" sz="2400" b="1" dirty="0"/>
              <a:t>2</a:t>
            </a:r>
            <a:r>
              <a:rPr lang="en-US" sz="2400" b="1" dirty="0" smtClean="0"/>
              <a:t> </a:t>
            </a:r>
            <a:r>
              <a:rPr lang="en-US" sz="2400" dirty="0"/>
              <a:t>– minutes: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mentor.ieee.org/802-ec/dcn/21/ec-21-0126-00-WCSG-minutes-june-02-2021.docx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July 7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mentor.ieee.org/802-ec/dcn/21/ec-21-0140-01-WCSG-2021-09-wireless-interim-opening-plenary-agenda.xlsx</a:t>
            </a:r>
            <a:r>
              <a:rPr lang="en-US" sz="2400" dirty="0" smtClean="0"/>
              <a:t>  </a:t>
            </a:r>
            <a:r>
              <a:rPr lang="en-US" sz="2400" dirty="0" smtClean="0"/>
              <a:t>, minutes in </a:t>
            </a:r>
            <a:r>
              <a:rPr lang="en-US" sz="2400" dirty="0" smtClean="0"/>
              <a:t>ec-21-0152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77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Cancelled September 2021 in-person </a:t>
            </a:r>
            <a:r>
              <a:rPr lang="en-US" sz="2900" dirty="0" smtClean="0"/>
              <a:t>Wireless Interim </a:t>
            </a:r>
            <a:r>
              <a:rPr lang="en-US" sz="2900" dirty="0" smtClean="0"/>
              <a:t>session;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/>
              <a:t>Planning Wireless Interim electronic session in September 10-23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 smtClean="0"/>
              <a:t>Wireless </a:t>
            </a:r>
            <a:r>
              <a:rPr lang="en-US" sz="2600" dirty="0" smtClean="0"/>
              <a:t>WGs </a:t>
            </a:r>
            <a:r>
              <a:rPr lang="en-US" sz="2600" dirty="0" smtClean="0"/>
              <a:t>met </a:t>
            </a:r>
            <a:r>
              <a:rPr lang="en-US" sz="2600" dirty="0" smtClean="0"/>
              <a:t>electronically, </a:t>
            </a:r>
            <a:r>
              <a:rPr lang="en-US" sz="2600" dirty="0" smtClean="0"/>
              <a:t>independently in May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Approved </a:t>
            </a:r>
            <a:r>
              <a:rPr lang="en-US" sz="29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mentor.ieee.org/802-ec/dcn/21/ec-21-0025-06-WCSG-ieee-802wcsc-meeting-venue-manager-report.pptx</a:t>
            </a:r>
            <a:r>
              <a:rPr lang="en-US" sz="2300" dirty="0" smtClean="0"/>
              <a:t>  </a:t>
            </a:r>
            <a:r>
              <a:rPr lang="en-US" sz="2300" dirty="0" smtClean="0"/>
              <a:t>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4"/>
              </a:rPr>
              <a:t>https://</a:t>
            </a:r>
            <a:r>
              <a:rPr lang="en-US" sz="2300" dirty="0" smtClean="0">
                <a:hlinkClick r:id="rId4"/>
              </a:rPr>
              <a:t>mentor.ieee.org/802-ec/dcn/21/ec-21-0130-00-WCSG-wireless-treasurer-report-july-2021.pptx</a:t>
            </a:r>
            <a:r>
              <a:rPr lang="en-US" sz="2300" dirty="0" smtClean="0"/>
              <a:t> </a:t>
            </a:r>
            <a:endParaRPr lang="en-US" sz="23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Plan decision </a:t>
            </a:r>
            <a:r>
              <a:rPr lang="en-US" sz="2900" dirty="0"/>
              <a:t>on </a:t>
            </a:r>
            <a:r>
              <a:rPr lang="en-US" sz="2900" dirty="0" smtClean="0"/>
              <a:t>2022 </a:t>
            </a:r>
            <a:r>
              <a:rPr lang="en-US" sz="2900" dirty="0" smtClean="0"/>
              <a:t>January</a:t>
            </a:r>
            <a:r>
              <a:rPr lang="en-US" sz="2900" dirty="0" smtClean="0"/>
              <a:t> </a:t>
            </a:r>
            <a:r>
              <a:rPr lang="en-US" sz="2900" dirty="0"/>
              <a:t>Wireless </a:t>
            </a:r>
            <a:r>
              <a:rPr lang="en-US" sz="2900" dirty="0" smtClean="0"/>
              <a:t>Interim (in-person/electronic) during upcoming </a:t>
            </a:r>
            <a:r>
              <a:rPr lang="en-US" sz="2900" dirty="0" smtClean="0"/>
              <a:t>2021-09-01 </a:t>
            </a:r>
            <a:r>
              <a:rPr lang="en-US" sz="2900" dirty="0"/>
              <a:t>WCSC teleconference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247518</TotalTime>
  <Words>142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2021 July Wireless Chairs SC Report</vt:lpstr>
      <vt:lpstr> Abstract </vt:lpstr>
      <vt:lpstr> Summary of activities since March 2021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3730</cp:revision>
  <cp:lastPrinted>2017-11-04T17:30:55Z</cp:lastPrinted>
  <dcterms:created xsi:type="dcterms:W3CDTF">2002-03-10T15:43:16Z</dcterms:created>
  <dcterms:modified xsi:type="dcterms:W3CDTF">2021-07-09T19:02:31Z</dcterms:modified>
</cp:coreProperties>
</file>