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257" r:id="rId6"/>
    <p:sldId id="323" r:id="rId7"/>
    <p:sldId id="338" r:id="rId8"/>
    <p:sldId id="340" r:id="rId9"/>
    <p:sldId id="339" r:id="rId10"/>
    <p:sldId id="333" r:id="rId11"/>
    <p:sldId id="334" r:id="rId12"/>
    <p:sldId id="325" r:id="rId13"/>
    <p:sldId id="332" r:id="rId14"/>
    <p:sldId id="328" r:id="rId15"/>
    <p:sldId id="312" r:id="rId16"/>
    <p:sldId id="308" r:id="rId17"/>
    <p:sldId id="304" r:id="rId18"/>
    <p:sldId id="303" r:id="rId19"/>
    <p:sldId id="291" r:id="rId20"/>
    <p:sldId id="269" r:id="rId21"/>
    <p:sldId id="330" r:id="rId22"/>
    <p:sldId id="331" r:id="rId23"/>
    <p:sldId id="32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23"/>
            <p14:sldId id="338"/>
            <p14:sldId id="340"/>
            <p14:sldId id="339"/>
          </p14:sldIdLst>
        </p14:section>
        <p14:section name="Meeting Income Report Record" id="{90888863-D814-48AF-89AB-7EB609E9FF5C}">
          <p14:sldIdLst>
            <p14:sldId id="333"/>
            <p14:sldId id="334"/>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A9E599-F083-4BAD-8EA6-0C7A269A059B}" v="4" dt="2021-11-03T15:28:43.1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5938" autoAdjust="0"/>
  </p:normalViewPr>
  <p:slideViewPr>
    <p:cSldViewPr>
      <p:cViewPr varScale="1">
        <p:scale>
          <a:sx n="64" d="100"/>
          <a:sy n="64" d="100"/>
        </p:scale>
        <p:origin x="846"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2A9E599-F083-4BAD-8EA6-0C7A269A059B}"/>
    <pc:docChg chg="custSel addSld delSld modSld modMainMaster modSection">
      <pc:chgData name="Jon Rosdahl" userId="2820f357-2dd4-4127-8713-e0bfde0fd756" providerId="ADAL" clId="{42A9E599-F083-4BAD-8EA6-0C7A269A059B}" dt="2021-11-03T18:38:06.699" v="301"/>
      <pc:docMkLst>
        <pc:docMk/>
      </pc:docMkLst>
      <pc:sldChg chg="modSp mod">
        <pc:chgData name="Jon Rosdahl" userId="2820f357-2dd4-4127-8713-e0bfde0fd756" providerId="ADAL" clId="{42A9E599-F083-4BAD-8EA6-0C7A269A059B}" dt="2021-11-03T15:29:11.285" v="7" actId="6549"/>
        <pc:sldMkLst>
          <pc:docMk/>
          <pc:sldMk cId="0" sldId="256"/>
        </pc:sldMkLst>
        <pc:spChg chg="mod">
          <ac:chgData name="Jon Rosdahl" userId="2820f357-2dd4-4127-8713-e0bfde0fd756" providerId="ADAL" clId="{42A9E599-F083-4BAD-8EA6-0C7A269A059B}" dt="2021-11-03T15:29:11.285" v="7" actId="6549"/>
          <ac:spMkLst>
            <pc:docMk/>
            <pc:sldMk cId="0" sldId="256"/>
            <ac:spMk id="3074" creationId="{00000000-0000-0000-0000-000000000000}"/>
          </ac:spMkLst>
        </pc:spChg>
      </pc:sldChg>
      <pc:sldChg chg="modSp mod">
        <pc:chgData name="Jon Rosdahl" userId="2820f357-2dd4-4127-8713-e0bfde0fd756" providerId="ADAL" clId="{42A9E599-F083-4BAD-8EA6-0C7A269A059B}" dt="2021-11-03T15:29:18.605" v="16" actId="20577"/>
        <pc:sldMkLst>
          <pc:docMk/>
          <pc:sldMk cId="0" sldId="257"/>
        </pc:sldMkLst>
        <pc:spChg chg="mod">
          <ac:chgData name="Jon Rosdahl" userId="2820f357-2dd4-4127-8713-e0bfde0fd756" providerId="ADAL" clId="{42A9E599-F083-4BAD-8EA6-0C7A269A059B}" dt="2021-11-03T15:29:18.605" v="16" actId="20577"/>
          <ac:spMkLst>
            <pc:docMk/>
            <pc:sldMk cId="0" sldId="257"/>
            <ac:spMk id="4098" creationId="{00000000-0000-0000-0000-000000000000}"/>
          </ac:spMkLst>
        </pc:spChg>
      </pc:sldChg>
      <pc:sldChg chg="addSp delSp modSp mod">
        <pc:chgData name="Jon Rosdahl" userId="2820f357-2dd4-4127-8713-e0bfde0fd756" providerId="ADAL" clId="{42A9E599-F083-4BAD-8EA6-0C7A269A059B}" dt="2021-11-03T18:11:03.410" v="25" actId="1076"/>
        <pc:sldMkLst>
          <pc:docMk/>
          <pc:sldMk cId="4178967725" sldId="323"/>
        </pc:sldMkLst>
        <pc:picChg chg="del">
          <ac:chgData name="Jon Rosdahl" userId="2820f357-2dd4-4127-8713-e0bfde0fd756" providerId="ADAL" clId="{42A9E599-F083-4BAD-8EA6-0C7A269A059B}" dt="2021-11-03T15:29:27.308" v="17" actId="478"/>
          <ac:picMkLst>
            <pc:docMk/>
            <pc:sldMk cId="4178967725" sldId="323"/>
            <ac:picMk id="7" creationId="{0C1FAB0C-72D0-4147-8F55-098AB29F6779}"/>
          </ac:picMkLst>
        </pc:picChg>
        <pc:picChg chg="add mod">
          <ac:chgData name="Jon Rosdahl" userId="2820f357-2dd4-4127-8713-e0bfde0fd756" providerId="ADAL" clId="{42A9E599-F083-4BAD-8EA6-0C7A269A059B}" dt="2021-11-03T18:11:03.410" v="25" actId="1076"/>
          <ac:picMkLst>
            <pc:docMk/>
            <pc:sldMk cId="4178967725" sldId="323"/>
            <ac:picMk id="8" creationId="{3B0A5538-E883-4AA3-8404-9A525E139669}"/>
          </ac:picMkLst>
        </pc:picChg>
      </pc:sldChg>
      <pc:sldChg chg="del">
        <pc:chgData name="Jon Rosdahl" userId="2820f357-2dd4-4127-8713-e0bfde0fd756" providerId="ADAL" clId="{42A9E599-F083-4BAD-8EA6-0C7A269A059B}" dt="2021-11-03T18:27:29.271" v="203" actId="47"/>
        <pc:sldMkLst>
          <pc:docMk/>
          <pc:sldMk cId="2812310961" sldId="335"/>
        </pc:sldMkLst>
      </pc:sldChg>
      <pc:sldChg chg="del">
        <pc:chgData name="Jon Rosdahl" userId="2820f357-2dd4-4127-8713-e0bfde0fd756" providerId="ADAL" clId="{42A9E599-F083-4BAD-8EA6-0C7A269A059B}" dt="2021-11-03T18:27:30.589" v="204" actId="47"/>
        <pc:sldMkLst>
          <pc:docMk/>
          <pc:sldMk cId="1517137735" sldId="336"/>
        </pc:sldMkLst>
      </pc:sldChg>
      <pc:sldChg chg="del">
        <pc:chgData name="Jon Rosdahl" userId="2820f357-2dd4-4127-8713-e0bfde0fd756" providerId="ADAL" clId="{42A9E599-F083-4BAD-8EA6-0C7A269A059B}" dt="2021-11-03T18:27:33.009" v="205" actId="47"/>
        <pc:sldMkLst>
          <pc:docMk/>
          <pc:sldMk cId="420236184" sldId="337"/>
        </pc:sldMkLst>
      </pc:sldChg>
      <pc:sldChg chg="modSp new mod">
        <pc:chgData name="Jon Rosdahl" userId="2820f357-2dd4-4127-8713-e0bfde0fd756" providerId="ADAL" clId="{42A9E599-F083-4BAD-8EA6-0C7A269A059B}" dt="2021-11-03T18:24:49.916" v="202" actId="115"/>
        <pc:sldMkLst>
          <pc:docMk/>
          <pc:sldMk cId="1237274822" sldId="338"/>
        </pc:sldMkLst>
        <pc:spChg chg="mod">
          <ac:chgData name="Jon Rosdahl" userId="2820f357-2dd4-4127-8713-e0bfde0fd756" providerId="ADAL" clId="{42A9E599-F083-4BAD-8EA6-0C7A269A059B}" dt="2021-11-03T18:16:56.387" v="55" actId="20577"/>
          <ac:spMkLst>
            <pc:docMk/>
            <pc:sldMk cId="1237274822" sldId="338"/>
            <ac:spMk id="2" creationId="{4105B7FD-EE9C-4575-993C-2FD7B7C44965}"/>
          </ac:spMkLst>
        </pc:spChg>
        <pc:spChg chg="mod">
          <ac:chgData name="Jon Rosdahl" userId="2820f357-2dd4-4127-8713-e0bfde0fd756" providerId="ADAL" clId="{42A9E599-F083-4BAD-8EA6-0C7A269A059B}" dt="2021-11-03T18:24:49.916" v="202" actId="115"/>
          <ac:spMkLst>
            <pc:docMk/>
            <pc:sldMk cId="1237274822" sldId="338"/>
            <ac:spMk id="3" creationId="{4958CA2A-2C9F-4AB1-AE5A-A47CC6571412}"/>
          </ac:spMkLst>
        </pc:spChg>
      </pc:sldChg>
      <pc:sldChg chg="modSp new mod">
        <pc:chgData name="Jon Rosdahl" userId="2820f357-2dd4-4127-8713-e0bfde0fd756" providerId="ADAL" clId="{42A9E599-F083-4BAD-8EA6-0C7A269A059B}" dt="2021-11-03T18:28:41.445" v="264" actId="14100"/>
        <pc:sldMkLst>
          <pc:docMk/>
          <pc:sldMk cId="3542181940" sldId="339"/>
        </pc:sldMkLst>
        <pc:spChg chg="mod">
          <ac:chgData name="Jon Rosdahl" userId="2820f357-2dd4-4127-8713-e0bfde0fd756" providerId="ADAL" clId="{42A9E599-F083-4BAD-8EA6-0C7A269A059B}" dt="2021-11-03T18:28:37.218" v="263" actId="20577"/>
          <ac:spMkLst>
            <pc:docMk/>
            <pc:sldMk cId="3542181940" sldId="339"/>
            <ac:spMk id="2" creationId="{58689670-D255-40DD-8639-7DB1D72FAF04}"/>
          </ac:spMkLst>
        </pc:spChg>
        <pc:spChg chg="mod">
          <ac:chgData name="Jon Rosdahl" userId="2820f357-2dd4-4127-8713-e0bfde0fd756" providerId="ADAL" clId="{42A9E599-F083-4BAD-8EA6-0C7A269A059B}" dt="2021-11-03T18:28:41.445" v="264" actId="14100"/>
          <ac:spMkLst>
            <pc:docMk/>
            <pc:sldMk cId="3542181940" sldId="339"/>
            <ac:spMk id="3" creationId="{F3D50114-6A03-4175-A38A-4008BB45DC50}"/>
          </ac:spMkLst>
        </pc:spChg>
      </pc:sldChg>
      <pc:sldChg chg="modSp new mod">
        <pc:chgData name="Jon Rosdahl" userId="2820f357-2dd4-4127-8713-e0bfde0fd756" providerId="ADAL" clId="{42A9E599-F083-4BAD-8EA6-0C7A269A059B}" dt="2021-11-03T18:38:06.699" v="301"/>
        <pc:sldMkLst>
          <pc:docMk/>
          <pc:sldMk cId="993059952" sldId="340"/>
        </pc:sldMkLst>
        <pc:spChg chg="mod">
          <ac:chgData name="Jon Rosdahl" userId="2820f357-2dd4-4127-8713-e0bfde0fd756" providerId="ADAL" clId="{42A9E599-F083-4BAD-8EA6-0C7A269A059B}" dt="2021-11-03T18:37:39.437" v="280" actId="20577"/>
          <ac:spMkLst>
            <pc:docMk/>
            <pc:sldMk cId="993059952" sldId="340"/>
            <ac:spMk id="2" creationId="{5AB8C5AD-4ED1-4E67-9A72-5800E28E1CB3}"/>
          </ac:spMkLst>
        </pc:spChg>
        <pc:spChg chg="mod">
          <ac:chgData name="Jon Rosdahl" userId="2820f357-2dd4-4127-8713-e0bfde0fd756" providerId="ADAL" clId="{42A9E599-F083-4BAD-8EA6-0C7A269A059B}" dt="2021-11-03T18:38:06.699" v="301"/>
          <ac:spMkLst>
            <pc:docMk/>
            <pc:sldMk cId="993059952" sldId="340"/>
            <ac:spMk id="3" creationId="{5C1FC6AC-CB64-4426-878F-FDA444167C18}"/>
          </ac:spMkLst>
        </pc:spChg>
      </pc:sldChg>
      <pc:sldMasterChg chg="modSp mod">
        <pc:chgData name="Jon Rosdahl" userId="2820f357-2dd4-4127-8713-e0bfde0fd756" providerId="ADAL" clId="{42A9E599-F083-4BAD-8EA6-0C7A269A059B}" dt="2021-11-03T15:28:57.292" v="3" actId="6549"/>
        <pc:sldMasterMkLst>
          <pc:docMk/>
          <pc:sldMasterMk cId="0" sldId="2147483648"/>
        </pc:sldMasterMkLst>
        <pc:spChg chg="mod">
          <ac:chgData name="Jon Rosdahl" userId="2820f357-2dd4-4127-8713-e0bfde0fd756" providerId="ADAL" clId="{42A9E599-F083-4BAD-8EA6-0C7A269A059B}" dt="2021-11-03T15:28:57.292" v="3"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EC-21/0228r0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EC-21/0228r0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EC-21/0228r0</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EC-21/0228r0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EC-21/0228r0</a:t>
            </a:r>
          </a:p>
        </p:txBody>
      </p:sp>
      <p:sp>
        <p:nvSpPr>
          <p:cNvPr id="5" name="Rectangle 3"/>
          <p:cNvSpPr>
            <a:spLocks noGrp="1" noChangeArrowheads="1"/>
          </p:cNvSpPr>
          <p:nvPr>
            <p:ph type="dt"/>
          </p:nvPr>
        </p:nvSpPr>
        <p:spPr>
          <a:ln/>
        </p:spPr>
        <p:txBody>
          <a:bodyPr/>
          <a:lstStyle/>
          <a:p>
            <a:r>
              <a:rPr lang="en-US"/>
              <a:t>November 2021</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EC-21/0228r0</a:t>
            </a:r>
          </a:p>
        </p:txBody>
      </p:sp>
      <p:sp>
        <p:nvSpPr>
          <p:cNvPr id="5" name="Date Placeholder 4"/>
          <p:cNvSpPr>
            <a:spLocks noGrp="1"/>
          </p:cNvSpPr>
          <p:nvPr>
            <p:ph type="dt"/>
          </p:nvPr>
        </p:nvSpPr>
        <p:spPr/>
        <p:txBody>
          <a:bodyPr/>
          <a:lstStyle/>
          <a:p>
            <a:r>
              <a:rPr lang="en-US"/>
              <a:t>November 2021</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EC-21/0228r0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EC-21/0228r0</a:t>
            </a:r>
            <a:endParaRPr lang="en-US" dirty="0"/>
          </a:p>
        </p:txBody>
      </p:sp>
      <p:sp>
        <p:nvSpPr>
          <p:cNvPr id="5" name="Date Placeholder 4"/>
          <p:cNvSpPr>
            <a:spLocks noGrp="1"/>
          </p:cNvSpPr>
          <p:nvPr>
            <p:ph type="dt" idx="11"/>
          </p:nvPr>
        </p:nvSpPr>
        <p:spPr/>
        <p:txBody>
          <a:bodyPr/>
          <a:lstStyle/>
          <a:p>
            <a:pPr>
              <a:defRPr/>
            </a:pPr>
            <a:r>
              <a:rPr lang="en-US"/>
              <a:t>November 2021</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EC-21/0228r0</a:t>
            </a:r>
            <a:endParaRPr lang="en-US" dirty="0"/>
          </a:p>
        </p:txBody>
      </p:sp>
      <p:sp>
        <p:nvSpPr>
          <p:cNvPr id="5" name="Date Placeholder 4"/>
          <p:cNvSpPr>
            <a:spLocks noGrp="1"/>
          </p:cNvSpPr>
          <p:nvPr>
            <p:ph type="dt" idx="11"/>
          </p:nvPr>
        </p:nvSpPr>
        <p:spPr/>
        <p:txBody>
          <a:bodyPr/>
          <a:lstStyle/>
          <a:p>
            <a:pPr>
              <a:defRPr/>
            </a:pPr>
            <a:r>
              <a:rPr lang="en-US"/>
              <a:t>November 2021</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EC-21/0228r0</a:t>
            </a:r>
            <a:endParaRPr lang="en-US" dirty="0"/>
          </a:p>
        </p:txBody>
      </p:sp>
      <p:sp>
        <p:nvSpPr>
          <p:cNvPr id="5" name="Date Placeholder 4"/>
          <p:cNvSpPr>
            <a:spLocks noGrp="1"/>
          </p:cNvSpPr>
          <p:nvPr>
            <p:ph type="dt" idx="11"/>
          </p:nvPr>
        </p:nvSpPr>
        <p:spPr/>
        <p:txBody>
          <a:bodyPr/>
          <a:lstStyle/>
          <a:p>
            <a:pPr>
              <a:defRPr/>
            </a:pPr>
            <a:r>
              <a:rPr lang="en-US"/>
              <a:t>November 2021</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EC-21/0228r0</a:t>
            </a:r>
            <a:endParaRPr lang="en-US" dirty="0"/>
          </a:p>
        </p:txBody>
      </p:sp>
      <p:sp>
        <p:nvSpPr>
          <p:cNvPr id="5" name="Date Placeholder 4"/>
          <p:cNvSpPr>
            <a:spLocks noGrp="1"/>
          </p:cNvSpPr>
          <p:nvPr>
            <p:ph type="dt" idx="11"/>
          </p:nvPr>
        </p:nvSpPr>
        <p:spPr/>
        <p:txBody>
          <a:bodyPr/>
          <a:lstStyle/>
          <a:p>
            <a:pPr>
              <a:defRPr/>
            </a:pPr>
            <a:r>
              <a:rPr lang="en-US"/>
              <a:t>November 2021</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15</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EC-21/0228r0</a:t>
            </a:r>
            <a:endParaRPr lang="en-US" dirty="0"/>
          </a:p>
        </p:txBody>
      </p:sp>
      <p:sp>
        <p:nvSpPr>
          <p:cNvPr id="5" name="Date Placeholder 4"/>
          <p:cNvSpPr>
            <a:spLocks noGrp="1"/>
          </p:cNvSpPr>
          <p:nvPr>
            <p:ph type="dt" idx="11"/>
          </p:nvPr>
        </p:nvSpPr>
        <p:spPr/>
        <p:txBody>
          <a:bodyPr/>
          <a:lstStyle/>
          <a:p>
            <a:pPr>
              <a:defRPr/>
            </a:pPr>
            <a:r>
              <a:rPr lang="en-US"/>
              <a:t>November 2021</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2002563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EC-21/0228</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Sept 2021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2021-11-03</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November 2021</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2021</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2021</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2021</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14</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2021</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15</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2021</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November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November 2021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2021</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November 2021</a:t>
            </a:r>
            <a:endParaRPr lang="en-GB" dirty="0"/>
          </a:p>
        </p:txBody>
      </p:sp>
      <p:pic>
        <p:nvPicPr>
          <p:cNvPr id="8" name="Picture 7">
            <a:extLst>
              <a:ext uri="{FF2B5EF4-FFF2-40B4-BE49-F238E27FC236}">
                <a16:creationId xmlns:a16="http://schemas.microsoft.com/office/drawing/2014/main" id="{3B0A5538-E883-4AA3-8404-9A525E139669}"/>
              </a:ext>
            </a:extLst>
          </p:cNvPr>
          <p:cNvPicPr>
            <a:picLocks noChangeAspect="1"/>
          </p:cNvPicPr>
          <p:nvPr/>
        </p:nvPicPr>
        <p:blipFill>
          <a:blip r:embed="rId2"/>
          <a:stretch>
            <a:fillRect/>
          </a:stretch>
        </p:blipFill>
        <p:spPr>
          <a:xfrm>
            <a:off x="298819" y="2563017"/>
            <a:ext cx="8546361" cy="2344737"/>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B7FD-EE9C-4575-993C-2FD7B7C44965}"/>
              </a:ext>
            </a:extLst>
          </p:cNvPr>
          <p:cNvSpPr>
            <a:spLocks noGrp="1"/>
          </p:cNvSpPr>
          <p:nvPr>
            <p:ph type="title"/>
          </p:nvPr>
        </p:nvSpPr>
        <p:spPr/>
        <p:txBody>
          <a:bodyPr/>
          <a:lstStyle/>
          <a:p>
            <a:r>
              <a:rPr lang="en-US" dirty="0"/>
              <a:t>2021 Sept Registration Report</a:t>
            </a:r>
          </a:p>
        </p:txBody>
      </p:sp>
      <p:sp>
        <p:nvSpPr>
          <p:cNvPr id="3" name="Content Placeholder 2">
            <a:extLst>
              <a:ext uri="{FF2B5EF4-FFF2-40B4-BE49-F238E27FC236}">
                <a16:creationId xmlns:a16="http://schemas.microsoft.com/office/drawing/2014/main" id="{4958CA2A-2C9F-4AB1-AE5A-A47CC6571412}"/>
              </a:ext>
            </a:extLst>
          </p:cNvPr>
          <p:cNvSpPr>
            <a:spLocks noGrp="1"/>
          </p:cNvSpPr>
          <p:nvPr>
            <p:ph idx="1"/>
          </p:nvPr>
        </p:nvSpPr>
        <p:spPr/>
        <p:txBody>
          <a:bodyPr/>
          <a:lstStyle/>
          <a:p>
            <a:r>
              <a:rPr lang="en-US" dirty="0"/>
              <a:t>Early Registration 			$50	369</a:t>
            </a:r>
          </a:p>
          <a:p>
            <a:r>
              <a:rPr lang="en-US" dirty="0"/>
              <a:t>Standard Registration		$75	  63</a:t>
            </a:r>
          </a:p>
          <a:p>
            <a:r>
              <a:rPr lang="en-US" dirty="0"/>
              <a:t>Late Registration 			</a:t>
            </a:r>
            <a:r>
              <a:rPr lang="en-US" u="sng" dirty="0"/>
              <a:t>$125	  42</a:t>
            </a:r>
          </a:p>
          <a:p>
            <a:r>
              <a:rPr lang="en-US" dirty="0"/>
              <a:t>Gross Registration income: $28,425</a:t>
            </a:r>
          </a:p>
          <a:p>
            <a:r>
              <a:rPr lang="en-US" dirty="0"/>
              <a:t>(Payable over </a:t>
            </a:r>
          </a:p>
          <a:p>
            <a:endParaRPr lang="en-US" dirty="0"/>
          </a:p>
          <a:p>
            <a:r>
              <a:rPr lang="en-US" dirty="0"/>
              <a:t>Deadbeat potential 			</a:t>
            </a:r>
            <a:r>
              <a:rPr lang="en-US" u="sng" dirty="0"/>
              <a:t>$125	29</a:t>
            </a:r>
          </a:p>
          <a:p>
            <a:r>
              <a:rPr lang="en-US" dirty="0"/>
              <a:t>Potential Income: 			$3,625</a:t>
            </a:r>
          </a:p>
        </p:txBody>
      </p:sp>
      <p:sp>
        <p:nvSpPr>
          <p:cNvPr id="4" name="Slide Number Placeholder 3">
            <a:extLst>
              <a:ext uri="{FF2B5EF4-FFF2-40B4-BE49-F238E27FC236}">
                <a16:creationId xmlns:a16="http://schemas.microsoft.com/office/drawing/2014/main" id="{4F8D0DD1-8E8A-40AB-8A1B-6A504D6F71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EC0DD9D-EF0F-48B5-BCF5-EF9FEB85F15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C44AB6C-14C9-4554-8A34-E96D2BDE345A}"/>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23727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Details</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p:txBody>
          <a:bodyPr/>
          <a:lstStyle/>
          <a:p>
            <a:r>
              <a:rPr lang="en-US" dirty="0"/>
              <a:t>CVENT Meeting Closed at end of September, </a:t>
            </a:r>
          </a:p>
          <a:p>
            <a:r>
              <a:rPr lang="en-US" dirty="0"/>
              <a:t>CVENT Deadbeats close at end of November</a:t>
            </a:r>
          </a:p>
          <a:p>
            <a:endParaRPr lang="en-US" dirty="0"/>
          </a:p>
          <a:p>
            <a:r>
              <a:rPr lang="en-US" dirty="0"/>
              <a:t>Final Payment Transfer for official event registration should have been made last week</a:t>
            </a:r>
          </a:p>
          <a:p>
            <a:r>
              <a:rPr lang="en-US"/>
              <a:t>Deadbeat transfer will take place by year end of 2021</a:t>
            </a:r>
            <a:endParaRPr lang="en-US" dirty="0"/>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November 2021</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November 2021</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November 2021</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D784B-096F-4BC0-B00F-03A4BD4D812F}">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17592</TotalTime>
  <Words>4017</Words>
  <Application>Microsoft Office PowerPoint</Application>
  <PresentationFormat>On-screen Show (4:3)</PresentationFormat>
  <Paragraphs>1325</Paragraphs>
  <Slides>20</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Office Theme</vt:lpstr>
      <vt:lpstr>Document</vt:lpstr>
      <vt:lpstr>Wireless Treasurer Report Sept 2021</vt:lpstr>
      <vt:lpstr>Abstract</vt:lpstr>
      <vt:lpstr>Overview 2021</vt:lpstr>
      <vt:lpstr>2021 Sept Registration Report</vt:lpstr>
      <vt:lpstr>Cvent Details</vt:lpstr>
      <vt:lpstr>Deadbeat Consequences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Nov 2021 -</dc:title>
  <dc:creator>Jon Rosdahl</dc:creator>
  <cp:keywords>November 2021</cp:keywords>
  <dc:description>Jon Rosdahl (Qualcomm)</dc:description>
  <cp:lastModifiedBy>Jon Rosdahl</cp:lastModifiedBy>
  <cp:revision>50</cp:revision>
  <cp:lastPrinted>1601-01-01T00:00:00Z</cp:lastPrinted>
  <dcterms:created xsi:type="dcterms:W3CDTF">2019-08-01T19:20:26Z</dcterms:created>
  <dcterms:modified xsi:type="dcterms:W3CDTF">2021-11-03T18:38:10Z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