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ranik" userId="6865c61e-fc5e-4946-867e-d4f6338e6ffd" providerId="ADAL" clId="{52CE0833-CDC0-41A5-A561-2B35024C6ED2}"/>
    <pc:docChg chg="undo custSel modSld">
      <pc:chgData name="Daniel Branik" userId="6865c61e-fc5e-4946-867e-d4f6338e6ffd" providerId="ADAL" clId="{52CE0833-CDC0-41A5-A561-2B35024C6ED2}" dt="2021-07-27T10:50:45.370" v="65" actId="20577"/>
      <pc:docMkLst>
        <pc:docMk/>
      </pc:docMkLst>
      <pc:sldChg chg="modSp mod">
        <pc:chgData name="Daniel Branik" userId="6865c61e-fc5e-4946-867e-d4f6338e6ffd" providerId="ADAL" clId="{52CE0833-CDC0-41A5-A561-2B35024C6ED2}" dt="2021-07-27T10:45:49.687" v="1" actId="14100"/>
        <pc:sldMkLst>
          <pc:docMk/>
          <pc:sldMk cId="568608999" sldId="256"/>
        </pc:sldMkLst>
        <pc:picChg chg="mod">
          <ac:chgData name="Daniel Branik" userId="6865c61e-fc5e-4946-867e-d4f6338e6ffd" providerId="ADAL" clId="{52CE0833-CDC0-41A5-A561-2B35024C6ED2}" dt="2021-07-27T10:45:49.687" v="1" actId="14100"/>
          <ac:picMkLst>
            <pc:docMk/>
            <pc:sldMk cId="568608999" sldId="256"/>
            <ac:picMk id="7" creationId="{80EC150F-EACD-4938-A0BC-54096EDED7C4}"/>
          </ac:picMkLst>
        </pc:picChg>
      </pc:sldChg>
      <pc:sldChg chg="modSp mod">
        <pc:chgData name="Daniel Branik" userId="6865c61e-fc5e-4946-867e-d4f6338e6ffd" providerId="ADAL" clId="{52CE0833-CDC0-41A5-A561-2B35024C6ED2}" dt="2021-07-27T10:46:49.862" v="17" actId="20577"/>
        <pc:sldMkLst>
          <pc:docMk/>
          <pc:sldMk cId="3735806637" sldId="257"/>
        </pc:sldMkLst>
        <pc:spChg chg="mod">
          <ac:chgData name="Daniel Branik" userId="6865c61e-fc5e-4946-867e-d4f6338e6ffd" providerId="ADAL" clId="{52CE0833-CDC0-41A5-A561-2B35024C6ED2}" dt="2021-07-27T10:46:49.862" v="17" actId="20577"/>
          <ac:spMkLst>
            <pc:docMk/>
            <pc:sldMk cId="3735806637" sldId="257"/>
            <ac:spMk id="3" creationId="{BE0D927D-8E6B-4AD7-BE37-45E4569B33C4}"/>
          </ac:spMkLst>
        </pc:spChg>
      </pc:sldChg>
      <pc:sldChg chg="modSp mod">
        <pc:chgData name="Daniel Branik" userId="6865c61e-fc5e-4946-867e-d4f6338e6ffd" providerId="ADAL" clId="{52CE0833-CDC0-41A5-A561-2B35024C6ED2}" dt="2021-07-27T10:49:06.520" v="40" actId="20577"/>
        <pc:sldMkLst>
          <pc:docMk/>
          <pc:sldMk cId="165453450" sldId="258"/>
        </pc:sldMkLst>
        <pc:spChg chg="mod">
          <ac:chgData name="Daniel Branik" userId="6865c61e-fc5e-4946-867e-d4f6338e6ffd" providerId="ADAL" clId="{52CE0833-CDC0-41A5-A561-2B35024C6ED2}" dt="2021-07-27T10:49:06.520" v="40" actId="20577"/>
          <ac:spMkLst>
            <pc:docMk/>
            <pc:sldMk cId="165453450" sldId="258"/>
            <ac:spMk id="3" creationId="{60F2DEE8-70F7-4289-82E0-ABEBE3C8C33E}"/>
          </ac:spMkLst>
        </pc:spChg>
      </pc:sldChg>
      <pc:sldChg chg="modSp mod">
        <pc:chgData name="Daniel Branik" userId="6865c61e-fc5e-4946-867e-d4f6338e6ffd" providerId="ADAL" clId="{52CE0833-CDC0-41A5-A561-2B35024C6ED2}" dt="2021-07-27T10:50:45.370" v="65" actId="20577"/>
        <pc:sldMkLst>
          <pc:docMk/>
          <pc:sldMk cId="2503172231" sldId="259"/>
        </pc:sldMkLst>
        <pc:spChg chg="mod">
          <ac:chgData name="Daniel Branik" userId="6865c61e-fc5e-4946-867e-d4f6338e6ffd" providerId="ADAL" clId="{52CE0833-CDC0-41A5-A561-2B35024C6ED2}" dt="2021-07-27T10:50:45.370" v="65" actId="20577"/>
          <ac:spMkLst>
            <pc:docMk/>
            <pc:sldMk cId="2503172231" sldId="259"/>
            <ac:spMk id="3" creationId="{5DA02824-3971-4C96-9BA8-CCE377EBEB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B045-396A-4726-AF6B-3FB495D4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BD603-CE8E-4344-9299-1F09929BD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59C40-1BFE-441D-B674-8F874831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AD235-4DC7-43DD-8756-88FE59FB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90D09-3298-4662-B43E-EE1296D5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17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E46D-0C14-4ADD-9E9C-F2DB877C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9766B-A9CC-42B8-89CA-0B250F5DA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FB952-46FD-40A6-ACAB-5C418B4D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0A1E-8CE8-45A1-A239-D620F886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AF0BE-8FA6-4D93-9451-53434190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63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2C300-95C7-419F-8C91-3F11DA95A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67417-73A0-467E-85B1-33CA360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9721-5A64-4693-B178-09203A458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A703-B341-4383-BA07-A9E2EBB4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7E2D-2516-44D9-828D-94038330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86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670E-6AEE-4FD3-8283-3A654EE4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5E48F-7DDB-4935-A037-05946610D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7DDD-6B91-481B-8140-AE277A9E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8B03-A350-457F-9A26-58F0EF39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92C84-0BBD-421B-9C97-78E69392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31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F1B3-21D4-4D0F-BAAC-188D33D1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A1A2-F06A-445A-9977-33E0B8B0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85357-0C71-4E4A-9C01-2B1B68C2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8B75-0688-4B2A-9E0D-0B311ED9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A98EE-47DF-4BC3-9517-D489F402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2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97B8-7948-4F30-AC1D-3C61ED24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F33D-1AD6-4660-8115-032D1B55C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1225F-5091-4016-897B-5CDD4DD2B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7BEE4-CBEF-47A8-BC1D-C40C4A76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EB828-7AD1-4D80-9445-E37F00B5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8A63B-0EB7-4DE3-B23B-E8107995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55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077F-0B13-49B4-B58A-BB25D40C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6039F-1EAB-4498-86CA-3381EAEC4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B5EEE-E798-46F0-B1FF-0EB3A635F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9F7D-DF19-4C52-92C4-D015D533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19086-CC8D-4ADA-8EA1-28863A661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CEC75-FD69-4F18-9F73-0D0C5A80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5A28C-8EDC-4F83-AD92-AF48C4D5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8590A-A3E3-4E48-B208-0D236419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89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0F92-F6C3-4062-B2F7-A06FB9DD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4E7BE-7DBB-4C67-A8A4-91D03298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2A482-3ED3-425A-8FA7-338B35F6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DF09C-F3EC-4E81-8FB5-ED773A4E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E9A90-A7FF-4B18-9763-48865883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D8A24-A7B2-4B81-8D31-C0601886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5F78-7A8C-4CAE-B115-20F828E1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30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62CA-4D8C-4BF1-AD3C-11176A9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0D9F-F9A4-4029-8692-9456C878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D124B-F0E9-4D02-93AF-5E15B0F6A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6213F-3DA3-499E-B7A8-B1AEBE80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E87D-423A-4C72-980F-BC08D889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0E19E-C878-44FA-A40C-17E0BD9B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95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CA8D-2425-4331-BF5E-EE5EF19A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098AA-7BD2-48F4-AC6D-CDFE43356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B8FC3-D2E1-4A8A-8304-48EE94ECF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3138-14A0-4E2A-9860-43CD62E9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E40FF-C048-433D-8BF9-67F328B9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91DCF-6D04-41F4-AA6B-BFC02521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7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F02ED-C8CB-4A39-9A2D-4FDD5B86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23AD-61DA-4EC7-A0C8-10C51997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3842-ED29-437E-AAD7-F6EF0242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632-B6BC-4DF9-8889-28395AD1264C}" type="datetimeFigureOut">
              <a:rPr lang="en-AU" smtClean="0"/>
              <a:t>27/07/2021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CFC18-775C-4036-89BD-2C518454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330B-78EA-477A-A5C4-0E47CF4A2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2CC0-8E2A-49EE-BB7D-5D0206A7C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1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0DB91BF5-8846-468D-9FEF-283C12B4E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188" r="-1" b="2366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0EC150F-EACD-4938-A0BC-54096EDED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r="-1" b="729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C76EA-AB53-4665-8230-6D1B8E65A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AU" sz="5000" dirty="0">
                <a:solidFill>
                  <a:schemeClr val="bg1"/>
                </a:solidFill>
              </a:rPr>
              <a:t>Registration and Event Delivery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80377-7B58-4C98-87D2-6ABF1C677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AU" sz="2000">
                <a:solidFill>
                  <a:schemeClr val="bg1"/>
                </a:solidFill>
              </a:rPr>
              <a:t>Prepared by MTG Events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0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D0641-07A1-4BF1-945F-08276CFE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MTG’S Registration and Event PLATFORM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927D-8E6B-4AD7-BE37-45E4569B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17343"/>
            <a:ext cx="10426841" cy="3959619"/>
          </a:xfrm>
        </p:spPr>
        <p:txBody>
          <a:bodyPr>
            <a:normAutofit/>
          </a:bodyPr>
          <a:lstStyle/>
          <a:p>
            <a:r>
              <a:rPr lang="en-AU" sz="2400" dirty="0"/>
              <a:t>MTG’s registration software (EventsAIR) now has the ability to provide the capability to create fully Virtual or Hybrid Meetings via the </a:t>
            </a:r>
            <a:r>
              <a:rPr lang="en-AU" sz="2400" dirty="0" err="1">
                <a:solidFill>
                  <a:srgbClr val="0070C0"/>
                </a:solidFill>
              </a:rPr>
              <a:t>OnAIR</a:t>
            </a:r>
            <a:r>
              <a:rPr lang="en-AU" sz="2400" dirty="0"/>
              <a:t> platform</a:t>
            </a:r>
          </a:p>
          <a:p>
            <a:r>
              <a:rPr lang="en-AU" sz="2400" dirty="0">
                <a:solidFill>
                  <a:srgbClr val="0070C0"/>
                </a:solidFill>
              </a:rPr>
              <a:t>Unified solution for in-person, virtual and hybrid</a:t>
            </a:r>
          </a:p>
          <a:p>
            <a:r>
              <a:rPr lang="en-AU" sz="2400" dirty="0" err="1"/>
              <a:t>EventsAIR</a:t>
            </a:r>
            <a:r>
              <a:rPr lang="en-AU" sz="2400" dirty="0"/>
              <a:t> has been delivering the back-end to events for over 20 years</a:t>
            </a:r>
          </a:p>
          <a:p>
            <a:r>
              <a:rPr lang="en-AU" sz="2400" dirty="0"/>
              <a:t>Secure with GDPR Toolkit and PCI Compliant</a:t>
            </a:r>
          </a:p>
          <a:p>
            <a:r>
              <a:rPr lang="en-AU" sz="2400" dirty="0"/>
              <a:t>Integrated registration, attendee management and event delivery in the one software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6C5CFF02-158D-4A8A-9482-D3F1BA7C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06" y="5724095"/>
            <a:ext cx="1491837" cy="9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4CA19-343A-4B49-81ED-6EBA2DB8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AU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OnAIR</a:t>
            </a:r>
            <a:r>
              <a:rPr lang="en-AU" sz="4000" dirty="0">
                <a:solidFill>
                  <a:schemeClr val="bg1"/>
                </a:solidFill>
              </a:rPr>
              <a:t> Virtual Event Delivery Capabilities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DEE8-70F7-4289-82E0-ABEBE3C8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1" y="2102198"/>
            <a:ext cx="10325246" cy="4527630"/>
          </a:xfrm>
        </p:spPr>
        <p:txBody>
          <a:bodyPr>
            <a:normAutofit/>
          </a:bodyPr>
          <a:lstStyle/>
          <a:p>
            <a:r>
              <a:rPr lang="en-AU" sz="2200" dirty="0"/>
              <a:t>Ability to run 10+ concurrent sessions, which can be grouped in Streams/Themes</a:t>
            </a:r>
          </a:p>
          <a:p>
            <a:r>
              <a:rPr lang="en-AU" sz="2200" dirty="0"/>
              <a:t>Attendees can ‘Favourite sessions’ to create personalised itinerary</a:t>
            </a:r>
          </a:p>
          <a:p>
            <a:r>
              <a:rPr lang="en-AU" sz="2200" dirty="0"/>
              <a:t>Individual presentations, panel discussion, group collaborative discussions</a:t>
            </a:r>
          </a:p>
          <a:p>
            <a:r>
              <a:rPr lang="en-AU" sz="2200" dirty="0"/>
              <a:t>Mix pre-recorded, live content from any location</a:t>
            </a:r>
          </a:p>
          <a:p>
            <a:r>
              <a:rPr lang="en-AU" sz="2200" dirty="0"/>
              <a:t>AV style ability to mix, blend and combine content</a:t>
            </a:r>
          </a:p>
          <a:p>
            <a:r>
              <a:rPr lang="en-AU" sz="2200" dirty="0"/>
              <a:t>Combine in-person and remote speakers</a:t>
            </a:r>
          </a:p>
          <a:p>
            <a:r>
              <a:rPr lang="en-AU" sz="2200" dirty="0"/>
              <a:t>Integrated Q&amp;A, discussion forum, polls - all of which are available for online attendees as well as in-person attendees at the same time</a:t>
            </a:r>
          </a:p>
          <a:p>
            <a:r>
              <a:rPr lang="en-AU" sz="2200" dirty="0"/>
              <a:t>Ability to stream via multiple streaming platforms</a:t>
            </a:r>
          </a:p>
          <a:p>
            <a:r>
              <a:rPr lang="en-AU" sz="2200" dirty="0"/>
              <a:t>Virtual Attendees can still network via the Meeting Hub or publish a comment on </a:t>
            </a:r>
            <a:br>
              <a:rPr lang="en-AU" sz="2200" dirty="0"/>
            </a:br>
            <a:r>
              <a:rPr lang="en-AU" sz="2200" dirty="0"/>
              <a:t>the </a:t>
            </a:r>
            <a:r>
              <a:rPr lang="en-AU" sz="2200" dirty="0" err="1"/>
              <a:t>EventStream</a:t>
            </a:r>
            <a:r>
              <a:rPr lang="en-AU" sz="2200" dirty="0"/>
              <a:t>, knowing content stays within the platform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4B5D953-6150-4D41-AD1D-DDE02DE7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06" y="5724095"/>
            <a:ext cx="1491837" cy="9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CBE2A-9D40-4D68-9309-4145F999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48" y="681038"/>
            <a:ext cx="9888496" cy="900131"/>
          </a:xfrm>
        </p:spPr>
        <p:txBody>
          <a:bodyPr anchor="t">
            <a:normAutofit/>
          </a:bodyPr>
          <a:lstStyle/>
          <a:p>
            <a:r>
              <a:rPr lang="en-AU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OnAIR</a:t>
            </a:r>
            <a:r>
              <a:rPr lang="en-AU" sz="4000" dirty="0">
                <a:solidFill>
                  <a:schemeClr val="bg1"/>
                </a:solidFill>
              </a:rPr>
              <a:t> and Hybrid Event Delivery Capabilities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2824-3971-4C96-9BA8-CCE377EB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2163949"/>
            <a:ext cx="10284601" cy="4348611"/>
          </a:xfrm>
        </p:spPr>
        <p:txBody>
          <a:bodyPr>
            <a:normAutofit/>
          </a:bodyPr>
          <a:lstStyle/>
          <a:p>
            <a:r>
              <a:rPr lang="en-AU" dirty="0"/>
              <a:t>Input speakers via a laptop webcam, venue AV or invite any attendee to join as a speaker</a:t>
            </a:r>
          </a:p>
          <a:p>
            <a:r>
              <a:rPr lang="en-AU" dirty="0"/>
              <a:t>Sessions can be configured for single presenter, panel discussion, breakout rooms or large group discussions or even link </a:t>
            </a:r>
            <a:r>
              <a:rPr lang="en-AU"/>
              <a:t>to external.</a:t>
            </a:r>
            <a:endParaRPr lang="en-AU" dirty="0"/>
          </a:p>
          <a:p>
            <a:r>
              <a:rPr lang="en-AU" dirty="0"/>
              <a:t>Manage access to sessions to ensure only those that should be there can see the session, including the setup of private meetings</a:t>
            </a:r>
          </a:p>
          <a:p>
            <a:r>
              <a:rPr lang="en-AU" dirty="0"/>
              <a:t>Live Support available through the platform</a:t>
            </a:r>
          </a:p>
          <a:p>
            <a:r>
              <a:rPr lang="en-AU" dirty="0"/>
              <a:t>Integrated functionality across mobile and online to provide equal access to online and in-person attendees.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E67CC38A-F235-447C-A879-570CF486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06" y="5724095"/>
            <a:ext cx="1491837" cy="9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7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084E6-74F2-4F5F-9698-9FB6E964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93E184-0714-4481-8DC8-B8FDE50E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4C2788-4330-4AAE-A31C-4C1243E6F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C8AE6-E858-46E0-B76E-7649C7640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CA4E5B2-BBD3-40B4-9A86-C98E12645B8C}"/>
              </a:ext>
            </a:extLst>
          </p:cNvPr>
          <p:cNvSpPr txBox="1">
            <a:spLocks/>
          </p:cNvSpPr>
          <p:nvPr/>
        </p:nvSpPr>
        <p:spPr>
          <a:xfrm>
            <a:off x="1155548" y="3101163"/>
            <a:ext cx="9888496" cy="900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b="1" dirty="0" err="1"/>
              <a:t>OnAIR</a:t>
            </a:r>
            <a:r>
              <a:rPr lang="en-AU" sz="6000" b="1" dirty="0"/>
              <a:t> Example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EE20E-6C10-4567-926C-6F717CF17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EBEAEB-471E-49D4-AC0E-377D0A3F5D14}"/>
              </a:ext>
            </a:extLst>
          </p:cNvPr>
          <p:cNvSpPr txBox="1">
            <a:spLocks/>
          </p:cNvSpPr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400" dirty="0"/>
          </a:p>
        </p:txBody>
      </p: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FBBADF66-EE80-4761-BCAB-5A0AEFBFD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06" y="5724095"/>
            <a:ext cx="1491837" cy="9057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5656C7-A910-4FD2-A3EF-808D581FA62B}"/>
              </a:ext>
            </a:extLst>
          </p:cNvPr>
          <p:cNvSpPr txBox="1"/>
          <p:nvPr/>
        </p:nvSpPr>
        <p:spPr>
          <a:xfrm>
            <a:off x="2418080" y="466509"/>
            <a:ext cx="812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Registration and Event Delivery Platform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82571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D1A27-E7D2-4D3E-B14A-4B848CCAC328}"/>
              </a:ext>
            </a:extLst>
          </p:cNvPr>
          <p:cNvPicPr/>
          <p:nvPr/>
        </p:nvPicPr>
        <p:blipFill rotWithShape="1">
          <a:blip r:embed="rId2"/>
          <a:srcRect l="38971" t="10246" b="4302"/>
          <a:stretch/>
        </p:blipFill>
        <p:spPr bwMode="auto">
          <a:xfrm>
            <a:off x="0" y="871608"/>
            <a:ext cx="12192000" cy="5986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F3B9F4-34C8-4647-B2C3-DCFC9393801A}"/>
              </a:ext>
            </a:extLst>
          </p:cNvPr>
          <p:cNvSpPr/>
          <p:nvPr/>
        </p:nvSpPr>
        <p:spPr>
          <a:xfrm>
            <a:off x="9693541" y="801788"/>
            <a:ext cx="1126108" cy="619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0CBE19-E9F4-41DF-A8D7-D5E8F4412715}"/>
              </a:ext>
            </a:extLst>
          </p:cNvPr>
          <p:cNvCxnSpPr/>
          <p:nvPr/>
        </p:nvCxnSpPr>
        <p:spPr>
          <a:xfrm>
            <a:off x="9021188" y="628898"/>
            <a:ext cx="672353" cy="172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4ABF83-63A0-4B9C-8627-F65D0B231617}"/>
              </a:ext>
            </a:extLst>
          </p:cNvPr>
          <p:cNvSpPr txBox="1"/>
          <p:nvPr/>
        </p:nvSpPr>
        <p:spPr>
          <a:xfrm>
            <a:off x="7665368" y="409322"/>
            <a:ext cx="135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Live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7004C-986D-411A-9471-17390EEB3DCB}"/>
              </a:ext>
            </a:extLst>
          </p:cNvPr>
          <p:cNvSpPr/>
          <p:nvPr/>
        </p:nvSpPr>
        <p:spPr>
          <a:xfrm>
            <a:off x="3798606" y="3171032"/>
            <a:ext cx="1126108" cy="2123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260981-8618-4073-92CE-9B7E1B791272}"/>
              </a:ext>
            </a:extLst>
          </p:cNvPr>
          <p:cNvCxnSpPr>
            <a:cxnSpLocks/>
          </p:cNvCxnSpPr>
          <p:nvPr/>
        </p:nvCxnSpPr>
        <p:spPr>
          <a:xfrm flipH="1" flipV="1">
            <a:off x="4924714" y="4342847"/>
            <a:ext cx="231273" cy="275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BAB1FF-5B40-43BE-A986-A15118E4E64C}"/>
              </a:ext>
            </a:extLst>
          </p:cNvPr>
          <p:cNvSpPr txBox="1"/>
          <p:nvPr/>
        </p:nvSpPr>
        <p:spPr>
          <a:xfrm>
            <a:off x="4843503" y="4526392"/>
            <a:ext cx="140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Mix speakers</a:t>
            </a:r>
          </a:p>
          <a:p>
            <a:r>
              <a:rPr lang="en-AU" dirty="0"/>
              <a:t>And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A5FDE-884E-4A44-B0B5-C06579356D87}"/>
              </a:ext>
            </a:extLst>
          </p:cNvPr>
          <p:cNvSpPr/>
          <p:nvPr/>
        </p:nvSpPr>
        <p:spPr>
          <a:xfrm>
            <a:off x="774940" y="5418611"/>
            <a:ext cx="6586364" cy="619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18DEC5-7534-4350-8272-A7D6C484A654}"/>
              </a:ext>
            </a:extLst>
          </p:cNvPr>
          <p:cNvCxnSpPr>
            <a:cxnSpLocks/>
          </p:cNvCxnSpPr>
          <p:nvPr/>
        </p:nvCxnSpPr>
        <p:spPr>
          <a:xfrm flipH="1" flipV="1">
            <a:off x="3371258" y="6070473"/>
            <a:ext cx="231273" cy="275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3C4C8C-A7E5-4478-BC3E-7DE3F609ED22}"/>
              </a:ext>
            </a:extLst>
          </p:cNvPr>
          <p:cNvSpPr txBox="1"/>
          <p:nvPr/>
        </p:nvSpPr>
        <p:spPr>
          <a:xfrm>
            <a:off x="3637593" y="6022564"/>
            <a:ext cx="339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Toolbox of functionality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92252B-425F-4F4F-9D62-7CF63BC6A6E3}"/>
              </a:ext>
            </a:extLst>
          </p:cNvPr>
          <p:cNvSpPr/>
          <p:nvPr/>
        </p:nvSpPr>
        <p:spPr>
          <a:xfrm>
            <a:off x="6061554" y="3228955"/>
            <a:ext cx="1772318" cy="716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BDF48C-2AEB-40B8-B651-35C33E43F6F9}"/>
              </a:ext>
            </a:extLst>
          </p:cNvPr>
          <p:cNvCxnSpPr>
            <a:cxnSpLocks/>
          </p:cNvCxnSpPr>
          <p:nvPr/>
        </p:nvCxnSpPr>
        <p:spPr>
          <a:xfrm flipH="1" flipV="1">
            <a:off x="7870248" y="3665375"/>
            <a:ext cx="231273" cy="275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8D010F9-3B57-43D2-8299-A773F4C29F99}"/>
              </a:ext>
            </a:extLst>
          </p:cNvPr>
          <p:cNvSpPr txBox="1"/>
          <p:nvPr/>
        </p:nvSpPr>
        <p:spPr>
          <a:xfrm>
            <a:off x="8101521" y="3956447"/>
            <a:ext cx="339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Invite guests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A6DFD8EF-D477-4DFA-A992-3D203729F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82" y="60366"/>
            <a:ext cx="794673" cy="4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5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67E4B9-AF28-4659-81FA-01FDDBCF1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2"/>
          <a:stretch/>
        </p:blipFill>
        <p:spPr>
          <a:xfrm>
            <a:off x="676235" y="556110"/>
            <a:ext cx="10839529" cy="6228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8094A-3401-42A8-AEEF-7113C9498356}"/>
              </a:ext>
            </a:extLst>
          </p:cNvPr>
          <p:cNvSpPr/>
          <p:nvPr/>
        </p:nvSpPr>
        <p:spPr>
          <a:xfrm>
            <a:off x="8135007" y="2851305"/>
            <a:ext cx="3324272" cy="707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31A8E5-ED07-41F7-9B9F-F3A52327361F}"/>
              </a:ext>
            </a:extLst>
          </p:cNvPr>
          <p:cNvCxnSpPr>
            <a:cxnSpLocks/>
          </p:cNvCxnSpPr>
          <p:nvPr/>
        </p:nvCxnSpPr>
        <p:spPr>
          <a:xfrm>
            <a:off x="7846723" y="2508954"/>
            <a:ext cx="231799" cy="319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7889C3-D6BB-4F78-B99F-7810D063A30A}"/>
              </a:ext>
            </a:extLst>
          </p:cNvPr>
          <p:cNvSpPr txBox="1"/>
          <p:nvPr/>
        </p:nvSpPr>
        <p:spPr>
          <a:xfrm>
            <a:off x="5240644" y="2192853"/>
            <a:ext cx="28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Meet with fellow attendees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617C1-ECCE-4288-BB47-1E2A2430F112}"/>
              </a:ext>
            </a:extLst>
          </p:cNvPr>
          <p:cNvSpPr/>
          <p:nvPr/>
        </p:nvSpPr>
        <p:spPr>
          <a:xfrm>
            <a:off x="8135007" y="3677201"/>
            <a:ext cx="3324272" cy="989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16F052-5869-43D6-A8CC-9D9726FCE5D2}"/>
              </a:ext>
            </a:extLst>
          </p:cNvPr>
          <p:cNvCxnSpPr>
            <a:cxnSpLocks/>
          </p:cNvCxnSpPr>
          <p:nvPr/>
        </p:nvCxnSpPr>
        <p:spPr>
          <a:xfrm flipH="1" flipV="1">
            <a:off x="8909769" y="4666594"/>
            <a:ext cx="486479" cy="243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DCCAAD-0DE8-4BFB-A9C8-71ABE7154C9F}"/>
              </a:ext>
            </a:extLst>
          </p:cNvPr>
          <p:cNvSpPr txBox="1"/>
          <p:nvPr/>
        </p:nvSpPr>
        <p:spPr>
          <a:xfrm>
            <a:off x="8135007" y="4909833"/>
            <a:ext cx="32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Share content (still or video) with others to peruse, review and comment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CFC82-5373-41AA-8213-746B406C0307}"/>
              </a:ext>
            </a:extLst>
          </p:cNvPr>
          <p:cNvSpPr/>
          <p:nvPr/>
        </p:nvSpPr>
        <p:spPr>
          <a:xfrm>
            <a:off x="1764987" y="2493749"/>
            <a:ext cx="2140357" cy="506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4C56FD-2A74-4C13-992E-B361F9665EC5}"/>
              </a:ext>
            </a:extLst>
          </p:cNvPr>
          <p:cNvCxnSpPr>
            <a:cxnSpLocks/>
          </p:cNvCxnSpPr>
          <p:nvPr/>
        </p:nvCxnSpPr>
        <p:spPr>
          <a:xfrm flipH="1">
            <a:off x="3919143" y="2729685"/>
            <a:ext cx="31952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8E9882-7945-414A-94D8-5DB701C46413}"/>
              </a:ext>
            </a:extLst>
          </p:cNvPr>
          <p:cNvSpPr txBox="1"/>
          <p:nvPr/>
        </p:nvSpPr>
        <p:spPr>
          <a:xfrm>
            <a:off x="4203299" y="2562185"/>
            <a:ext cx="341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Build agenda across multiple days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76B6F4-E467-445E-AAF1-9CC6D9786625}"/>
              </a:ext>
            </a:extLst>
          </p:cNvPr>
          <p:cNvSpPr/>
          <p:nvPr/>
        </p:nvSpPr>
        <p:spPr>
          <a:xfrm>
            <a:off x="8082829" y="1509340"/>
            <a:ext cx="2140357" cy="506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FBF452-A770-4E8A-BCD6-BD8C1C50EF62}"/>
              </a:ext>
            </a:extLst>
          </p:cNvPr>
          <p:cNvCxnSpPr>
            <a:cxnSpLocks/>
          </p:cNvCxnSpPr>
          <p:nvPr/>
        </p:nvCxnSpPr>
        <p:spPr>
          <a:xfrm>
            <a:off x="8197605" y="1079923"/>
            <a:ext cx="0" cy="370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D0F2D88-2892-4C14-B0D5-38FEF8CB2393}"/>
              </a:ext>
            </a:extLst>
          </p:cNvPr>
          <p:cNvSpPr txBox="1"/>
          <p:nvPr/>
        </p:nvSpPr>
        <p:spPr>
          <a:xfrm>
            <a:off x="8045581" y="710591"/>
            <a:ext cx="341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Filter to only see desired sessions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CE9CDE-BE99-45FF-80F2-4CAC0A26D04A}"/>
              </a:ext>
            </a:extLst>
          </p:cNvPr>
          <p:cNvSpPr/>
          <p:nvPr/>
        </p:nvSpPr>
        <p:spPr>
          <a:xfrm>
            <a:off x="1762841" y="1952363"/>
            <a:ext cx="2140357" cy="506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D4C9D0-F5D5-4002-BA81-82B6F636FD6F}"/>
              </a:ext>
            </a:extLst>
          </p:cNvPr>
          <p:cNvCxnSpPr>
            <a:cxnSpLocks/>
          </p:cNvCxnSpPr>
          <p:nvPr/>
        </p:nvCxnSpPr>
        <p:spPr>
          <a:xfrm flipH="1">
            <a:off x="3949407" y="2015543"/>
            <a:ext cx="31952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75990C7-B3FB-4678-A939-938CC0F8E02E}"/>
              </a:ext>
            </a:extLst>
          </p:cNvPr>
          <p:cNvSpPr txBox="1"/>
          <p:nvPr/>
        </p:nvSpPr>
        <p:spPr>
          <a:xfrm>
            <a:off x="4203299" y="1818617"/>
            <a:ext cx="28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Link to external content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84838A-2AEB-4899-88BC-34C3F928794E}"/>
              </a:ext>
            </a:extLst>
          </p:cNvPr>
          <p:cNvSpPr/>
          <p:nvPr/>
        </p:nvSpPr>
        <p:spPr>
          <a:xfrm>
            <a:off x="1809050" y="707432"/>
            <a:ext cx="6180044" cy="107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98F017-B2A3-42B9-815D-C55202560BC4}"/>
              </a:ext>
            </a:extLst>
          </p:cNvPr>
          <p:cNvCxnSpPr>
            <a:cxnSpLocks/>
          </p:cNvCxnSpPr>
          <p:nvPr/>
        </p:nvCxnSpPr>
        <p:spPr>
          <a:xfrm flipH="1">
            <a:off x="1949205" y="481974"/>
            <a:ext cx="352561" cy="225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21A3131-C2C2-4B6E-A571-5A238DCE0916}"/>
              </a:ext>
            </a:extLst>
          </p:cNvPr>
          <p:cNvSpPr txBox="1"/>
          <p:nvPr/>
        </p:nvSpPr>
        <p:spPr>
          <a:xfrm>
            <a:off x="2301766" y="220301"/>
            <a:ext cx="246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Customisable banners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10FB25-5E22-4FDB-AAE3-F3753FF7FDAC}"/>
              </a:ext>
            </a:extLst>
          </p:cNvPr>
          <p:cNvSpPr/>
          <p:nvPr/>
        </p:nvSpPr>
        <p:spPr>
          <a:xfrm>
            <a:off x="1762841" y="3026068"/>
            <a:ext cx="6180044" cy="2478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5C9BD5-6F46-4DBF-88EC-974ECE2097C3}"/>
              </a:ext>
            </a:extLst>
          </p:cNvPr>
          <p:cNvCxnSpPr>
            <a:cxnSpLocks/>
          </p:cNvCxnSpPr>
          <p:nvPr/>
        </p:nvCxnSpPr>
        <p:spPr>
          <a:xfrm>
            <a:off x="1474557" y="4171897"/>
            <a:ext cx="231799" cy="319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8456F73-95BE-4F41-A3DD-51AA94742982}"/>
              </a:ext>
            </a:extLst>
          </p:cNvPr>
          <p:cNvSpPr txBox="1"/>
          <p:nvPr/>
        </p:nvSpPr>
        <p:spPr>
          <a:xfrm>
            <a:off x="201630" y="3755290"/>
            <a:ext cx="160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Group sessions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9EA2E5-3BB2-4541-AB79-BDF93EAA1B7F}"/>
              </a:ext>
            </a:extLst>
          </p:cNvPr>
          <p:cNvCxnSpPr>
            <a:cxnSpLocks/>
          </p:cNvCxnSpPr>
          <p:nvPr/>
        </p:nvCxnSpPr>
        <p:spPr>
          <a:xfrm>
            <a:off x="1590456" y="6294946"/>
            <a:ext cx="172385" cy="1999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755465-76DC-4CF0-927D-324183E23F50}"/>
              </a:ext>
            </a:extLst>
          </p:cNvPr>
          <p:cNvCxnSpPr>
            <a:cxnSpLocks/>
          </p:cNvCxnSpPr>
          <p:nvPr/>
        </p:nvCxnSpPr>
        <p:spPr>
          <a:xfrm flipV="1">
            <a:off x="1632821" y="5434349"/>
            <a:ext cx="101777" cy="299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F081A28-111D-4832-ACF5-4733457237BF}"/>
              </a:ext>
            </a:extLst>
          </p:cNvPr>
          <p:cNvSpPr txBox="1"/>
          <p:nvPr/>
        </p:nvSpPr>
        <p:spPr>
          <a:xfrm>
            <a:off x="292788" y="5655559"/>
            <a:ext cx="175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Colour code</a:t>
            </a:r>
          </a:p>
          <a:p>
            <a:r>
              <a:rPr lang="en-AU" dirty="0"/>
              <a:t>Themes/streams</a:t>
            </a:r>
          </a:p>
        </p:txBody>
      </p: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70EE710B-810B-4BCE-B64E-203100BB8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82" y="60366"/>
            <a:ext cx="794673" cy="4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352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Registration and Event Delivery Platform</vt:lpstr>
      <vt:lpstr>MTG’S Registration and Event PLATFORM</vt:lpstr>
      <vt:lpstr>OnAIR Virtual Event Delivery Capabilities</vt:lpstr>
      <vt:lpstr>OnAIR and Hybrid Event Delivery Capabilities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and Event Delivery Platform</dc:title>
  <dc:creator>Daniel Branik</dc:creator>
  <cp:lastModifiedBy>Daniel Branik</cp:lastModifiedBy>
  <cp:revision>2</cp:revision>
  <dcterms:created xsi:type="dcterms:W3CDTF">2021-07-26T09:46:30Z</dcterms:created>
  <dcterms:modified xsi:type="dcterms:W3CDTF">2021-07-27T10:51:03Z</dcterms:modified>
</cp:coreProperties>
</file>