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208-00-WCSG-minutes-september-01-2021.docx" TargetMode="External"/><Relationship Id="rId2" Type="http://schemas.openxmlformats.org/officeDocument/2006/relationships/hyperlink" Target="https://mentor.ieee.org/802-ec/dcn/21/ec-21-0185-00-WCSG-minutes-august-04-202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1/ec-21-0260-01-WCSG-2021-11-03-wireless-chairs-teleconference-agenda.docx" TargetMode="External"/><Relationship Id="rId4" Type="http://schemas.openxmlformats.org/officeDocument/2006/relationships/hyperlink" Target="https://mentor.ieee.org/802-ec/dcn/21/ec-21-0235-00-WCSG-minutes-october-06-202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025-09-WCSG-ieee-802wcsc-meeting-venue-manager-repor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130-00-WCSG-wireless-treasurer-report-july-202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 smtClean="0"/>
              <a:t>2021 November 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2021-11-04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5" imgW="10466184" imgH="2758361" progId="Word.Document.8">
                  <p:embed/>
                </p:oleObj>
              </mc:Choice>
              <mc:Fallback>
                <p:oleObj name="Document" r:id="rId5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 the November 2021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July 2021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July 2021, the 802 Wireless Chairs Standing Committee met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August 4</a:t>
            </a:r>
            <a:r>
              <a:rPr lang="en-US" sz="2400" dirty="0" smtClean="0"/>
              <a:t>– minutes: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mentor.ieee.org/802-ec/dcn/21/ec-21-0185-00-WCSG-minutes-august-04-2021.docx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September 1 </a:t>
            </a:r>
            <a:r>
              <a:rPr lang="en-US" sz="2400" dirty="0"/>
              <a:t>– minutes: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mentor.ieee.org/802-ec/dcn/21/ec-21-0208-00-WCSG-minutes-september-01-2021.docx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October 6 </a:t>
            </a:r>
            <a:r>
              <a:rPr lang="en-US" sz="2400" dirty="0" smtClean="0"/>
              <a:t>– </a:t>
            </a:r>
            <a:r>
              <a:rPr lang="en-US" sz="2400" dirty="0"/>
              <a:t>minutes: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mentor.ieee.org/802-ec/dcn/21/ec-21-0235-00-WCSG-minutes-october-06-2021.docx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November </a:t>
            </a:r>
            <a:r>
              <a:rPr lang="en-US" sz="2400" b="1" dirty="0"/>
              <a:t>3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agenda in </a:t>
            </a: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mentor.ieee.org/802-ec/dcn/21/ec-21-0260-01-WCSG-2021-11-03-wireless-chairs-teleconference-agenda.docx</a:t>
            </a:r>
            <a:r>
              <a:rPr lang="en-US" sz="2400" dirty="0" smtClean="0"/>
              <a:t> </a:t>
            </a:r>
            <a:r>
              <a:rPr lang="en-US" sz="2400" dirty="0" smtClean="0"/>
              <a:t>, </a:t>
            </a:r>
            <a:r>
              <a:rPr lang="en-US" sz="2400" dirty="0" smtClean="0"/>
              <a:t>minutes in ec-21-0259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77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Cancelled January 2022 in-person Wireless Interim session;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600" dirty="0"/>
              <a:t>Planning Wireless Interim electronic session </a:t>
            </a:r>
            <a:r>
              <a:rPr lang="en-US" sz="2600" dirty="0" smtClean="0"/>
              <a:t>January 17-25, 2022</a:t>
            </a:r>
            <a:endParaRPr lang="en-US" sz="26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600" dirty="0" smtClean="0"/>
              <a:t>Wireless WGs met electronically, in September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Approved </a:t>
            </a:r>
            <a:r>
              <a:rPr lang="en-US" sz="2900" dirty="0"/>
              <a:t>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3"/>
              </a:rPr>
              <a:t>https://</a:t>
            </a:r>
            <a:r>
              <a:rPr lang="en-US" sz="2300" dirty="0" smtClean="0">
                <a:hlinkClick r:id="rId3"/>
              </a:rPr>
              <a:t>mentor.ieee.org/802-ec/dcn/21/ec-21-0025-09-WCSG-ieee-802wcsc-meeting-venue-manager-report.pptx</a:t>
            </a:r>
            <a:r>
              <a:rPr lang="en-US" sz="2300" dirty="0" smtClean="0"/>
              <a:t>   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4"/>
              </a:rPr>
              <a:t>https://mentor.ieee.org/802-ec/dcn/21/ec-21-0228-00-WCSG-wireless-treasurer-report-nov-2021.pptx </a:t>
            </a:r>
            <a:r>
              <a:rPr lang="en-US" sz="2300" dirty="0" smtClean="0">
                <a:hlinkClick r:id="rId4"/>
              </a:rPr>
              <a:t> </a:t>
            </a:r>
            <a:r>
              <a:rPr lang="en-US" sz="2300" dirty="0" smtClean="0"/>
              <a:t> 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Plan decision on 2022 May Wireless Interim (in-person/electronic) during upcoming 2022-01-05 WCSC teleconference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247545</TotalTime>
  <Words>145</Words>
  <Application>Microsoft Office PowerPoint</Application>
  <PresentationFormat>On-screen Show (4:3)</PresentationFormat>
  <Paragraphs>45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2021 November Wireless Chairs SC Report</vt:lpstr>
      <vt:lpstr> Abstract </vt:lpstr>
      <vt:lpstr> Summary of activities since July 2021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3734</cp:revision>
  <cp:lastPrinted>2017-11-04T17:30:55Z</cp:lastPrinted>
  <dcterms:created xsi:type="dcterms:W3CDTF">2002-03-10T15:43:16Z</dcterms:created>
  <dcterms:modified xsi:type="dcterms:W3CDTF">2021-11-04T20:55:25Z</dcterms:modified>
</cp:coreProperties>
</file>