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1" r:id="rId2"/>
    <p:sldId id="707" r:id="rId3"/>
    <p:sldId id="717" r:id="rId4"/>
    <p:sldId id="694" r:id="rId5"/>
    <p:sldId id="703" r:id="rId6"/>
    <p:sldId id="696" r:id="rId7"/>
    <p:sldId id="689" r:id="rId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03" autoAdjust="0"/>
    <p:restoredTop sz="95488" autoAdjust="0"/>
  </p:normalViewPr>
  <p:slideViewPr>
    <p:cSldViewPr>
      <p:cViewPr varScale="1">
        <p:scale>
          <a:sx n="101" d="100"/>
          <a:sy n="101" d="100"/>
        </p:scale>
        <p:origin x="660" y="7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371600"/>
            <a:ext cx="102108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14 December 2021 9</a:t>
            </a:r>
            <a:r>
              <a:rPr lang="en-US" sz="4000" baseline="30000" dirty="0"/>
              <a:t>th</a:t>
            </a:r>
            <a:r>
              <a:rPr lang="en-US" sz="4000" dirty="0"/>
              <a:t>  Electronic Meeting</a:t>
            </a:r>
            <a:br>
              <a:rPr lang="en-US" sz="4000" dirty="0"/>
            </a:br>
            <a:r>
              <a:rPr lang="en-US" sz="3200" dirty="0"/>
              <a:t>13:00-14:00 ET</a:t>
            </a:r>
            <a:br>
              <a:rPr lang="en-US" sz="3200" dirty="0"/>
            </a:br>
            <a:r>
              <a:rPr lang="en-US" sz="3200" dirty="0"/>
              <a:t>18:00-19:00 UTC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ec-21-0311-00-00EC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83A4A-7F60-45F2-ABC0-474D3F4C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459"/>
            <a:ext cx="1036320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2375-45D6-4E2C-9CCC-CCFA82E6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599"/>
            <a:ext cx="10363200" cy="5331941"/>
          </a:xfrm>
          <a:noFill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400" dirty="0"/>
              <a:t>802 restructuring ad hoc accomplishments in 2021 – Paul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Operational Efficiency – 	complete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Strategic Planning – 	in process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Technical Coherence – 	complete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Near/Long Term session logistics – 	in process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802 Scope -- 		complete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Recommendations for 2022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Continue Near Term and Long Term IEEE 802 meeting logistics/strategy sub ad </a:t>
            </a:r>
            <a:r>
              <a:rPr lang="en-US" sz="1800" dirty="0" err="1"/>
              <a:t>hocs</a:t>
            </a:r>
            <a:endParaRPr lang="en-US" sz="1800" dirty="0"/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Continue 802 Next Gen Workshops in virtual mode 1 week prior to plenary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800" dirty="0"/>
              <a:t>Initiate leadership training for 802 EC elected/appointed positions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2400" dirty="0"/>
              <a:t>2022 monthly meeting schedule: (1 min)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1800" dirty="0"/>
              <a:t>tentative -- 13:00-14:00 ET 3rd Tuesday of each month in 2022</a:t>
            </a: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dirty="0"/>
              <a:t>Action item review, draft agenda for next meeting (~5 min)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Adjourn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C20AD-48FD-4A83-843D-531DE2D7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7C9F-544F-4493-96DE-2FDE2435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Next Gen Workshop Follow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1351E-B27A-4066-B63D-24B79A7F8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62175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latin typeface="Segoe UI" panose="020B0502040204020203" pitchFamily="34" charset="0"/>
              </a:rPr>
              <a:t>a) 802 Next Gen Coordination Workshop plans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Segoe UI" panose="020B0502040204020203" pitchFamily="34" charset="0"/>
              </a:rPr>
              <a:t>2nd </a:t>
            </a:r>
            <a:r>
              <a:rPr lang="en-US" sz="2000" dirty="0">
                <a:latin typeface="Segoe UI" panose="020B0502040204020203" pitchFamily="34" charset="0"/>
              </a:rPr>
              <a:t>802 next gen coordination workshop scheduled for 4-6pm ET 02 March 2022</a:t>
            </a:r>
          </a:p>
          <a:p>
            <a:pPr marL="0" indent="0">
              <a:buNone/>
            </a:pPr>
            <a:r>
              <a:rPr lang="en-US" sz="2000" dirty="0">
                <a:latin typeface="Segoe UI" panose="020B0502040204020203" pitchFamily="34" charset="0"/>
              </a:rPr>
              <a:t>	- objective: </a:t>
            </a:r>
            <a:r>
              <a:rPr lang="en-US" sz="2000" dirty="0">
                <a:effectLst/>
                <a:latin typeface="Segoe UI" panose="020B0502040204020203" pitchFamily="34" charset="0"/>
              </a:rPr>
              <a:t>exchange information on 802 groups next gen activities</a:t>
            </a:r>
          </a:p>
          <a:p>
            <a:pPr marL="0" indent="0">
              <a:buNone/>
            </a:pPr>
            <a:r>
              <a:rPr lang="en-US" sz="2000" dirty="0">
                <a:latin typeface="Segoe UI" panose="020B0502040204020203" pitchFamily="34" charset="0"/>
              </a:rPr>
              <a:t>	- provide adequate time for ‘brainstorming’ on next gen coordination across 802</a:t>
            </a:r>
          </a:p>
          <a:p>
            <a:pPr marL="0" indent="0">
              <a:buNone/>
            </a:pPr>
            <a:r>
              <a:rPr lang="en-US" sz="2000" dirty="0">
                <a:latin typeface="Segoe UI" panose="020B0502040204020203" pitchFamily="34" charset="0"/>
              </a:rPr>
              <a:t> </a:t>
            </a:r>
            <a:br>
              <a:rPr lang="en-US" sz="2000" dirty="0">
                <a:effectLst/>
                <a:latin typeface="Segoe UI" panose="020B0502040204020203" pitchFamily="34" charset="0"/>
              </a:rPr>
            </a:br>
            <a:r>
              <a:rPr lang="en-US" sz="2000" dirty="0">
                <a:effectLst/>
                <a:latin typeface="Segoe UI" panose="020B0502040204020203" pitchFamily="34" charset="0"/>
              </a:rPr>
              <a:t>b) Introduction of early stage technologies to 802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Segoe UI" panose="020B0502040204020203" pitchFamily="34" charset="0"/>
              </a:rPr>
              <a:t>Conduct a separate workshop to introduce developers of early-stage technologies (e.g., academic and industrial researchers) to the 802 community.</a:t>
            </a:r>
          </a:p>
          <a:p>
            <a:pPr marL="0" indent="0">
              <a:buNone/>
            </a:pPr>
            <a:r>
              <a:rPr lang="en-US" sz="2000" dirty="0">
                <a:latin typeface="Segoe UI" panose="020B0502040204020203" pitchFamily="34" charset="0"/>
              </a:rPr>
              <a:t>	- </a:t>
            </a:r>
            <a:r>
              <a:rPr lang="en-US" sz="2000" dirty="0" err="1">
                <a:latin typeface="Segoe UI" panose="020B0502040204020203" pitchFamily="34" charset="0"/>
              </a:rPr>
              <a:t>PaulN</a:t>
            </a:r>
            <a:r>
              <a:rPr lang="en-US" sz="2000" dirty="0">
                <a:latin typeface="Segoe UI" panose="020B0502040204020203" pitchFamily="34" charset="0"/>
              </a:rPr>
              <a:t> will work with researchers and interested 802 leadership to formulate more detailed plans</a:t>
            </a:r>
            <a:endParaRPr lang="en-US" sz="2000" dirty="0"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effectLst/>
              <a:latin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665A0-ACF6-48BF-8D68-38AB25B5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0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00200"/>
            <a:ext cx="10896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b) Date and Time of monthly ad hoc calls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400" dirty="0"/>
              <a:t>13:00-14:00 ET 3rd Tuesday of each month</a:t>
            </a:r>
            <a:endParaRPr lang="en-US" sz="2000" dirty="0"/>
          </a:p>
          <a:p>
            <a:pPr lvl="1"/>
            <a:r>
              <a:rPr lang="en-US" sz="2000" dirty="0"/>
              <a:t>Next meeting 13:00-14:00 ET Tuesday 18 January 2022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2400" dirty="0"/>
              <a:t>c) Action item review, draft agenda for next meeting (~5 min)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d) Adjourn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43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54B2-20FA-4635-B4B6-130423F77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A298-0A1B-4A18-80B9-D591FF4A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A18E6-51F2-4EA7-934E-5FD03EFE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95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C7BE-7EF7-4333-81A4-30DF9CAD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Restructuring ad hoc 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ED25D-F053-452D-8AAA-4A9A874E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 Hoc Participation</a:t>
            </a:r>
            <a:endParaRPr lang="en-US" sz="2000" dirty="0"/>
          </a:p>
          <a:p>
            <a:pPr lvl="1"/>
            <a:r>
              <a:rPr lang="en-US" sz="2000" dirty="0"/>
              <a:t> All 802 EC Members, </a:t>
            </a:r>
            <a:r>
              <a:rPr lang="en-US" sz="2000" dirty="0" err="1"/>
              <a:t>Nikolich</a:t>
            </a:r>
            <a:r>
              <a:rPr lang="en-US" sz="2000" dirty="0"/>
              <a:t> to Chair</a:t>
            </a:r>
          </a:p>
          <a:p>
            <a:pPr lvl="1"/>
            <a:r>
              <a:rPr lang="en-US" sz="2000" dirty="0"/>
              <a:t>Plus one additional member per WG/TAG as designated by the WG/TAG chair</a:t>
            </a:r>
          </a:p>
          <a:p>
            <a:pPr lvl="2"/>
            <a:r>
              <a:rPr lang="en-US" sz="1600" dirty="0"/>
              <a:t>802.3: Adam Healey, 802.11: Robert Stacey, 802.15: Rick </a:t>
            </a:r>
            <a:r>
              <a:rPr lang="en-US" sz="1600" dirty="0" err="1"/>
              <a:t>Alfvin</a:t>
            </a:r>
            <a:r>
              <a:rPr lang="en-US" sz="1600" dirty="0"/>
              <a:t>, 802.18: Stuart Kerry, 802.19: </a:t>
            </a:r>
            <a:r>
              <a:rPr lang="en-US" sz="1600" dirty="0" err="1"/>
              <a:t>Tuncer</a:t>
            </a:r>
            <a:r>
              <a:rPr lang="en-US" sz="1600" dirty="0"/>
              <a:t> </a:t>
            </a:r>
            <a:r>
              <a:rPr lang="en-US" sz="1600" dirty="0" err="1"/>
              <a:t>Baykas</a:t>
            </a:r>
            <a:r>
              <a:rPr lang="en-US" sz="1600" dirty="0"/>
              <a:t>, 802.24: Ben Rolfe</a:t>
            </a:r>
          </a:p>
          <a:p>
            <a:r>
              <a:rPr lang="en-US" sz="2400" dirty="0"/>
              <a:t>Meeting protocol</a:t>
            </a:r>
          </a:p>
          <a:p>
            <a:pPr lvl="1"/>
            <a:r>
              <a:rPr lang="en-US" sz="2000" dirty="0"/>
              <a:t>Default: open meeting, anyone may observe</a:t>
            </a:r>
          </a:p>
          <a:p>
            <a:pPr lvl="1"/>
            <a:r>
              <a:rPr lang="en-US" sz="2000" dirty="0"/>
              <a:t>Only ad hoc members may speak, unless the chair decides otherwise</a:t>
            </a:r>
          </a:p>
          <a:p>
            <a:pPr lvl="2"/>
            <a:r>
              <a:rPr lang="en-US" sz="1600" dirty="0"/>
              <a:t>Please use the chat function to request a spot on the queue to speak</a:t>
            </a:r>
          </a:p>
          <a:p>
            <a:pPr lvl="1"/>
            <a:r>
              <a:rPr lang="en-US" sz="2000" dirty="0"/>
              <a:t>We will use straw polls to develop consensus when necessary</a:t>
            </a:r>
          </a:p>
          <a:p>
            <a:pPr lvl="2"/>
            <a:r>
              <a:rPr lang="en-US" sz="1600" dirty="0"/>
              <a:t>simple majority of those voting Y or N</a:t>
            </a:r>
          </a:p>
          <a:p>
            <a:pPr lvl="1"/>
            <a:r>
              <a:rPr lang="en-US" sz="2000" dirty="0"/>
              <a:t>Anyone willing to help take notes? – </a:t>
            </a:r>
            <a:r>
              <a:rPr lang="en-US" sz="2000" dirty="0" err="1"/>
              <a:t>PaulN</a:t>
            </a:r>
            <a:r>
              <a:rPr lang="en-US" sz="2000" dirty="0"/>
              <a:t>,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AF6A6-0D79-44C7-9261-AE4B4C37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2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802 restructuring ad hoc -- background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Restructuring objective – increase efficiency and responsiveness of 802 LMSC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Consider more autonomy for WGs and TAGs, while maintaining 802 brand identity, high quality standards and cross group collaboration/coordination</a:t>
            </a:r>
            <a:endParaRPr lang="en-US" sz="1800" dirty="0"/>
          </a:p>
          <a:p>
            <a:pPr marL="914400" lvl="2" indent="0">
              <a:buNone/>
            </a:pPr>
            <a:endParaRPr lang="en-US" sz="1400" dirty="0"/>
          </a:p>
          <a:p>
            <a:pPr lvl="1"/>
            <a:r>
              <a:rPr lang="en-US" sz="2000" dirty="0"/>
              <a:t>Possibly re-charter the 802 Executive Committee</a:t>
            </a:r>
            <a:endParaRPr lang="en-US" sz="1400" dirty="0"/>
          </a:p>
          <a:p>
            <a:pPr lvl="2"/>
            <a:r>
              <a:rPr lang="en-US" sz="1400" dirty="0"/>
              <a:t>Focus on long term growth, fostering new work, high level interactions with external organizations and public visibility.</a:t>
            </a:r>
          </a:p>
          <a:p>
            <a:pPr lvl="2"/>
            <a:endParaRPr lang="en-US" sz="1400" dirty="0"/>
          </a:p>
          <a:p>
            <a:r>
              <a:rPr lang="en-US" sz="2400" dirty="0"/>
              <a:t>Next Steps</a:t>
            </a:r>
            <a:endParaRPr lang="en-US" sz="1800" dirty="0"/>
          </a:p>
          <a:p>
            <a:pPr lvl="1"/>
            <a:r>
              <a:rPr lang="en-US" sz="1800" dirty="0"/>
              <a:t>Ongoing discussions at 1 hour monthly meetings, report out status each plenary</a:t>
            </a:r>
            <a:endParaRPr lang="en-US" sz="1400" dirty="0"/>
          </a:p>
          <a:p>
            <a:pPr lvl="1"/>
            <a:r>
              <a:rPr lang="en-US" sz="1800" dirty="0"/>
              <a:t>Deliverable: a well vetted and socialized recommendation for EC consideration within 12 months.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127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242591</TotalTime>
  <Words>526</Words>
  <Application>Microsoft Office PowerPoint</Application>
  <PresentationFormat>Widescreen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Segoe UI</vt:lpstr>
      <vt:lpstr>Times New Roman</vt:lpstr>
      <vt:lpstr>Default Design</vt:lpstr>
      <vt:lpstr>IEEE 802 LMSC Restructuring ad hoc  14 December 2021 9th  Electronic Meeting 13:00-14:00 ET 18:00-19:00 UTC  </vt:lpstr>
      <vt:lpstr>Agenda</vt:lpstr>
      <vt:lpstr>802 Next Gen Workshop Follow up</vt:lpstr>
      <vt:lpstr>PowerPoint Presentation</vt:lpstr>
      <vt:lpstr>Backup slides</vt:lpstr>
      <vt:lpstr>Restructuring ad hoc ground rules</vt:lpstr>
      <vt:lpstr>802 restructuring ad hoc -- background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3973</cp:revision>
  <cp:lastPrinted>2021-09-21T16:24:28Z</cp:lastPrinted>
  <dcterms:created xsi:type="dcterms:W3CDTF">2002-03-10T15:43:16Z</dcterms:created>
  <dcterms:modified xsi:type="dcterms:W3CDTF">2021-12-14T14:55:58Z</dcterms:modified>
</cp:coreProperties>
</file>