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9" r:id="rId7"/>
    <p:sldId id="265" r:id="rId8"/>
    <p:sldId id="289" r:id="rId9"/>
    <p:sldId id="290" r:id="rId10"/>
    <p:sldId id="282" r:id="rId11"/>
    <p:sldId id="271" r:id="rId12"/>
    <p:sldId id="272" r:id="rId13"/>
    <p:sldId id="288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FAA76D-2893-402C-AF26-5D51183EA22D}" v="1" dt="2022-01-05T20:30:57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5" autoAdjust="0"/>
    <p:restoredTop sz="93678" autoAdjust="0"/>
  </p:normalViewPr>
  <p:slideViewPr>
    <p:cSldViewPr>
      <p:cViewPr varScale="1">
        <p:scale>
          <a:sx n="62" d="100"/>
          <a:sy n="62" d="100"/>
        </p:scale>
        <p:origin x="54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7FAA76D-2893-402C-AF26-5D51183EA22D}"/>
    <pc:docChg chg="custSel modSld modMainMaster">
      <pc:chgData name="Jon Rosdahl" userId="2820f357-2dd4-4127-8713-e0bfde0fd756" providerId="ADAL" clId="{47FAA76D-2893-402C-AF26-5D51183EA22D}" dt="2022-01-14T10:43:23.143" v="74" actId="20577"/>
      <pc:docMkLst>
        <pc:docMk/>
      </pc:docMkLst>
      <pc:sldChg chg="modSp mod">
        <pc:chgData name="Jon Rosdahl" userId="2820f357-2dd4-4127-8713-e0bfde0fd756" providerId="ADAL" clId="{47FAA76D-2893-402C-AF26-5D51183EA22D}" dt="2022-01-14T10:43:23.143" v="74" actId="20577"/>
        <pc:sldMkLst>
          <pc:docMk/>
          <pc:sldMk cId="836784854" sldId="269"/>
        </pc:sldMkLst>
        <pc:spChg chg="mod">
          <ac:chgData name="Jon Rosdahl" userId="2820f357-2dd4-4127-8713-e0bfde0fd756" providerId="ADAL" clId="{47FAA76D-2893-402C-AF26-5D51183EA22D}" dt="2022-01-14T10:43:23.143" v="74" actId="20577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47FAA76D-2893-402C-AF26-5D51183EA22D}" dt="2022-01-05T20:45:42.523" v="28" actId="20577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47FAA76D-2893-402C-AF26-5D51183EA22D}" dt="2022-01-05T20:55:12.213" v="71" actId="6549"/>
        <pc:sldMkLst>
          <pc:docMk/>
          <pc:sldMk cId="2239589687" sldId="272"/>
        </pc:sldMkLst>
        <pc:spChg chg="mod">
          <ac:chgData name="Jon Rosdahl" userId="2820f357-2dd4-4127-8713-e0bfde0fd756" providerId="ADAL" clId="{47FAA76D-2893-402C-AF26-5D51183EA22D}" dt="2022-01-05T20:55:12.213" v="71" actId="6549"/>
          <ac:spMkLst>
            <pc:docMk/>
            <pc:sldMk cId="2239589687" sldId="272"/>
            <ac:spMk id="2" creationId="{83380DDE-A6D9-4DBD-93F1-8CAA6AF62C6A}"/>
          </ac:spMkLst>
        </pc:spChg>
      </pc:sldChg>
      <pc:sldChg chg="modSp mod">
        <pc:chgData name="Jon Rosdahl" userId="2820f357-2dd4-4127-8713-e0bfde0fd756" providerId="ADAL" clId="{47FAA76D-2893-402C-AF26-5D51183EA22D}" dt="2022-01-05T20:51:27.677" v="69" actId="20577"/>
        <pc:sldMkLst>
          <pc:docMk/>
          <pc:sldMk cId="3756493161" sldId="290"/>
        </pc:sldMkLst>
        <pc:spChg chg="mod">
          <ac:chgData name="Jon Rosdahl" userId="2820f357-2dd4-4127-8713-e0bfde0fd756" providerId="ADAL" clId="{47FAA76D-2893-402C-AF26-5D51183EA22D}" dt="2022-01-05T20:51:27.677" v="69" actId="20577"/>
          <ac:spMkLst>
            <pc:docMk/>
            <pc:sldMk cId="3756493161" sldId="290"/>
            <ac:spMk id="3" creationId="{5544D71E-DF56-42C7-851F-F90495C16C7C}"/>
          </ac:spMkLst>
        </pc:spChg>
      </pc:sldChg>
      <pc:sldMasterChg chg="modSp mod">
        <pc:chgData name="Jon Rosdahl" userId="2820f357-2dd4-4127-8713-e0bfde0fd756" providerId="ADAL" clId="{47FAA76D-2893-402C-AF26-5D51183EA22D}" dt="2022-01-05T20:31:39.664" v="27" actId="20577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47FAA76D-2893-402C-AF26-5D51183EA22D}" dt="2022-01-05T20:31:39.664" v="27" actId="20577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Jan 5,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– 802 EC asked that we book Hilton Orlando Lake </a:t>
            </a:r>
            <a:r>
              <a:rPr lang="en-US" sz="1800" dirty="0" err="1"/>
              <a:t>Beuna</a:t>
            </a:r>
            <a:r>
              <a:rPr lang="en-US" sz="1800" dirty="0"/>
              <a:t> Vista to help pay for cancelling 2022-03.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22/000xr1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EC-22/0001r0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January 5, 2022.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Jan 1,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  <a:r>
              <a:rPr lang="en-GB" sz="18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Mtg Planner Contract with IEEE –</a:t>
            </a:r>
            <a:endParaRPr lang="en-GB" sz="1800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</a:t>
            </a:r>
            <a:r>
              <a:rPr lang="en-GB" sz="2000" dirty="0" err="1">
                <a:highlight>
                  <a:srgbClr val="FFFF00"/>
                </a:highlight>
              </a:rPr>
              <a:t>NoGo</a:t>
            </a:r>
            <a:r>
              <a:rPr lang="en-GB" sz="2000" dirty="0">
                <a:highlight>
                  <a:srgbClr val="FFFF00"/>
                </a:highlight>
              </a:rPr>
              <a:t> – Feb 2,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 ) Hilton Orlando Lake </a:t>
            </a:r>
            <a:r>
              <a:rPr lang="en-GB" dirty="0" err="1">
                <a:highlight>
                  <a:srgbClr val="00FFFF"/>
                </a:highlight>
              </a:rPr>
              <a:t>Beuna</a:t>
            </a:r>
            <a:r>
              <a:rPr lang="en-GB" dirty="0">
                <a:highlight>
                  <a:srgbClr val="00FFFF"/>
                </a:highlight>
              </a:rPr>
              <a:t>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858000" y="5514777"/>
            <a:ext cx="1951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MTG Events for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paid on Dec 24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(Nov 26) : 54</a:t>
            </a:r>
          </a:p>
          <a:p>
            <a:pPr lvl="1"/>
            <a:r>
              <a:rPr lang="en-US" dirty="0"/>
              <a:t>Updated each Friday.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January 5</a:t>
            </a:r>
            <a:r>
              <a:rPr lang="en-US" baseline="30000" dirty="0"/>
              <a:t>th</a:t>
            </a:r>
            <a:r>
              <a:rPr lang="en-US" dirty="0"/>
              <a:t>,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220F-06A4-4B04-8AEF-E998A27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D71E-DF56-42C7-851F-F90495C16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from 802 to take an Interim Meeting at the Hilton Orlando Lake Buena Vista for 2023 May.</a:t>
            </a:r>
          </a:p>
          <a:p>
            <a:r>
              <a:rPr lang="en-US" dirty="0"/>
              <a:t>This is to help offset some of the penalties for cancelling the March 2022 venue.</a:t>
            </a:r>
          </a:p>
          <a:p>
            <a:r>
              <a:rPr lang="en-US" dirty="0"/>
              <a:t>Motion to approve the Hilton Orlando Lake Buena Vista for 2023 May 802 Wireless Interim.</a:t>
            </a:r>
          </a:p>
          <a:p>
            <a:r>
              <a:rPr lang="en-US" dirty="0"/>
              <a:t>Moved: Rosdahl</a:t>
            </a:r>
          </a:p>
          <a:p>
            <a:r>
              <a:rPr lang="en-US" dirty="0"/>
              <a:t>Second: Pat Kinney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C5EC-75C7-4E0F-B1CE-0B0C30E36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3D0EC-26C4-4669-9D19-22D49DDC3B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B50C-204D-405E-90C4-4E7D8198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9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2022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Jan 1</a:t>
            </a:r>
            <a:r>
              <a:rPr lang="en-US"/>
              <a:t>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9908</TotalTime>
  <Words>841</Words>
  <Application>Microsoft Office PowerPoint</Application>
  <PresentationFormat>On-screen Show (4:3)</PresentationFormat>
  <Paragraphs>126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802-11 Theme</vt:lpstr>
      <vt:lpstr>Document</vt:lpstr>
      <vt:lpstr>IEEE 802WCSC Meeting Venue Manager Report 2022</vt:lpstr>
      <vt:lpstr>Abstract</vt:lpstr>
      <vt:lpstr>Future Venue Status – Jan 1, 2021</vt:lpstr>
      <vt:lpstr>2022-01/2024-01  - Hotel Irvine</vt:lpstr>
      <vt:lpstr>2022 January 802 Wireless Electronic Interim</vt:lpstr>
      <vt:lpstr>2023 May</vt:lpstr>
      <vt:lpstr>2024 January 802 Wireless Interim</vt:lpstr>
      <vt:lpstr>2025 Sept and 2026 Sept Interim</vt:lpstr>
      <vt:lpstr>Open Dates – as of Jan 1, 2022</vt:lpstr>
      <vt:lpstr>Items to Consider for Future Sessions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May Status Report</dc:subject>
  <dc:creator>Jon Rosdahl</dc:creator>
  <cp:keywords>Report</cp:keywords>
  <dc:description>Jon Rosdahl (Qualcomm)</dc:description>
  <cp:lastModifiedBy>Jon Rosdahl</cp:lastModifiedBy>
  <cp:revision>22</cp:revision>
  <cp:lastPrinted>1601-01-01T00:00:00Z</cp:lastPrinted>
  <dcterms:created xsi:type="dcterms:W3CDTF">2021-02-03T19:21:29Z</dcterms:created>
  <dcterms:modified xsi:type="dcterms:W3CDTF">2022-01-14T10:43:28Z</dcterms:modified>
  <cp:category>January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