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7" r:id="rId7"/>
    <p:sldId id="269" r:id="rId8"/>
    <p:sldId id="344" r:id="rId9"/>
    <p:sldId id="265" r:id="rId10"/>
    <p:sldId id="289" r:id="rId11"/>
    <p:sldId id="290" r:id="rId12"/>
    <p:sldId id="282" r:id="rId13"/>
    <p:sldId id="271" r:id="rId14"/>
    <p:sldId id="272" r:id="rId15"/>
    <p:sldId id="288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C5D6E-7A03-456C-AB52-F25E0ECC34F3}" v="11" dt="2022-01-14T10:50:35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5" autoAdjust="0"/>
    <p:restoredTop sz="79885" autoAdjust="0"/>
  </p:normalViewPr>
  <p:slideViewPr>
    <p:cSldViewPr>
      <p:cViewPr varScale="1">
        <p:scale>
          <a:sx n="52" d="100"/>
          <a:sy n="52" d="100"/>
        </p:scale>
        <p:origin x="126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4CC5D6E-7A03-456C-AB52-F25E0ECC34F3}"/>
    <pc:docChg chg="undo custSel modSld">
      <pc:chgData name="Jon Rosdahl" userId="2820f357-2dd4-4127-8713-e0bfde0fd756" providerId="ADAL" clId="{14CC5D6E-7A03-456C-AB52-F25E0ECC34F3}" dt="2022-01-14T10:55:10.075" v="174" actId="20577"/>
      <pc:docMkLst>
        <pc:docMk/>
      </pc:docMkLst>
      <pc:sldChg chg="modSp mod">
        <pc:chgData name="Jon Rosdahl" userId="2820f357-2dd4-4127-8713-e0bfde0fd756" providerId="ADAL" clId="{14CC5D6E-7A03-456C-AB52-F25E0ECC34F3}" dt="2022-01-14T10:44:34.144" v="2" actId="6549"/>
        <pc:sldMkLst>
          <pc:docMk/>
          <pc:sldMk cId="0" sldId="256"/>
        </pc:sldMkLst>
        <pc:spChg chg="mod">
          <ac:chgData name="Jon Rosdahl" userId="2820f357-2dd4-4127-8713-e0bfde0fd756" providerId="ADAL" clId="{14CC5D6E-7A03-456C-AB52-F25E0ECC34F3}" dt="2022-01-14T10:44:34.144" v="2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14CC5D6E-7A03-456C-AB52-F25E0ECC34F3}" dt="2022-01-14T10:44:41.153" v="4" actId="20577"/>
        <pc:sldMkLst>
          <pc:docMk/>
          <pc:sldMk cId="0" sldId="257"/>
        </pc:sldMkLst>
        <pc:spChg chg="mod">
          <ac:chgData name="Jon Rosdahl" userId="2820f357-2dd4-4127-8713-e0bfde0fd756" providerId="ADAL" clId="{14CC5D6E-7A03-456C-AB52-F25E0ECC34F3}" dt="2022-01-14T10:44:41.153" v="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modNotesTx">
        <pc:chgData name="Jon Rosdahl" userId="2820f357-2dd4-4127-8713-e0bfde0fd756" providerId="ADAL" clId="{14CC5D6E-7A03-456C-AB52-F25E0ECC34F3}" dt="2022-01-14T10:45:46.489" v="9" actId="313"/>
        <pc:sldMkLst>
          <pc:docMk/>
          <pc:sldMk cId="836784854" sldId="269"/>
        </pc:sldMkLst>
        <pc:spChg chg="mod">
          <ac:chgData name="Jon Rosdahl" userId="2820f357-2dd4-4127-8713-e0bfde0fd756" providerId="ADAL" clId="{14CC5D6E-7A03-456C-AB52-F25E0ECC34F3}" dt="2022-01-14T10:44:45.585" v="5" actId="20577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14CC5D6E-7A03-456C-AB52-F25E0ECC34F3}" dt="2022-01-14T10:45:04.523" v="8" actId="20577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14CC5D6E-7A03-456C-AB52-F25E0ECC34F3}" dt="2022-01-14T10:55:10.075" v="174" actId="20577"/>
        <pc:sldMkLst>
          <pc:docMk/>
          <pc:sldMk cId="3047479740" sldId="282"/>
        </pc:sldMkLst>
        <pc:spChg chg="mod">
          <ac:chgData name="Jon Rosdahl" userId="2820f357-2dd4-4127-8713-e0bfde0fd756" providerId="ADAL" clId="{14CC5D6E-7A03-456C-AB52-F25E0ECC34F3}" dt="2022-01-14T10:55:10.075" v="174" actId="20577"/>
          <ac:spMkLst>
            <pc:docMk/>
            <pc:sldMk cId="3047479740" sldId="282"/>
            <ac:spMk id="8" creationId="{C84FC688-6069-4D5C-B399-F516344B870C}"/>
          </ac:spMkLst>
        </pc:spChg>
      </pc:sldChg>
      <pc:sldChg chg="modSp mod">
        <pc:chgData name="Jon Rosdahl" userId="2820f357-2dd4-4127-8713-e0bfde0fd756" providerId="ADAL" clId="{14CC5D6E-7A03-456C-AB52-F25E0ECC34F3}" dt="2022-01-14T10:53:27.042" v="78" actId="20577"/>
        <pc:sldMkLst>
          <pc:docMk/>
          <pc:sldMk cId="1316974447" sldId="289"/>
        </pc:sldMkLst>
        <pc:spChg chg="mod">
          <ac:chgData name="Jon Rosdahl" userId="2820f357-2dd4-4127-8713-e0bfde0fd756" providerId="ADAL" clId="{14CC5D6E-7A03-456C-AB52-F25E0ECC34F3}" dt="2022-01-14T10:53:27.042" v="78" actId="20577"/>
          <ac:spMkLst>
            <pc:docMk/>
            <pc:sldMk cId="1316974447" sldId="28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14CC5D6E-7A03-456C-AB52-F25E0ECC34F3}" dt="2022-01-14T10:54:50.898" v="161" actId="20577"/>
        <pc:sldMkLst>
          <pc:docMk/>
          <pc:sldMk cId="3756493161" sldId="290"/>
        </pc:sldMkLst>
        <pc:spChg chg="mod">
          <ac:chgData name="Jon Rosdahl" userId="2820f357-2dd4-4127-8713-e0bfde0fd756" providerId="ADAL" clId="{14CC5D6E-7A03-456C-AB52-F25E0ECC34F3}" dt="2022-01-14T10:54:50.898" v="161" actId="20577"/>
          <ac:spMkLst>
            <pc:docMk/>
            <pc:sldMk cId="3756493161" sldId="290"/>
            <ac:spMk id="3" creationId="{5544D71E-DF56-42C7-851F-F90495C16C7C}"/>
          </ac:spMkLst>
        </pc:spChg>
      </pc:sldChg>
      <pc:sldChg chg="modSp mod modNotes">
        <pc:chgData name="Jon Rosdahl" userId="2820f357-2dd4-4127-8713-e0bfde0fd756" providerId="ADAL" clId="{14CC5D6E-7A03-456C-AB52-F25E0ECC34F3}" dt="2022-01-14T10:51:52.234" v="54" actId="20577"/>
        <pc:sldMkLst>
          <pc:docMk/>
          <pc:sldMk cId="2306598344" sldId="344"/>
        </pc:sldMkLst>
        <pc:spChg chg="mod">
          <ac:chgData name="Jon Rosdahl" userId="2820f357-2dd4-4127-8713-e0bfde0fd756" providerId="ADAL" clId="{14CC5D6E-7A03-456C-AB52-F25E0ECC34F3}" dt="2022-01-14T10:51:52.234" v="54" actId="20577"/>
          <ac:spMkLst>
            <pc:docMk/>
            <pc:sldMk cId="2306598344" sldId="344"/>
            <ac:spMk id="2" creationId="{04124CE6-4087-496B-88B7-AB7F112E60F9}"/>
          </ac:spMkLst>
        </pc:spChg>
        <pc:spChg chg="mod">
          <ac:chgData name="Jon Rosdahl" userId="2820f357-2dd4-4127-8713-e0bfde0fd756" providerId="ADAL" clId="{14CC5D6E-7A03-456C-AB52-F25E0ECC34F3}" dt="2022-01-14T10:51:36.201" v="42" actId="404"/>
          <ac:spMkLst>
            <pc:docMk/>
            <pc:sldMk cId="2306598344" sldId="344"/>
            <ac:spMk id="3" creationId="{06C2C8B8-206C-4A99-8624-93A2C2F383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Jan 5,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– 802 EC asked that we book Hilton Orlando Lake Buena Vista to help pay for cancelling 2022-03.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December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EC-22/0001r0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Jan 1</a:t>
            </a:r>
            <a:r>
              <a:rPr lang="en-US"/>
              <a:t>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January 14, 2022.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Jan 14,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Go/No Go – Feb 2,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 ) Hilton Orlando Lake </a:t>
            </a:r>
            <a:r>
              <a:rPr lang="en-GB" dirty="0" err="1">
                <a:highlight>
                  <a:srgbClr val="00FFFF"/>
                </a:highlight>
              </a:rPr>
              <a:t>Beuna</a:t>
            </a:r>
            <a:r>
              <a:rPr lang="en-GB" dirty="0">
                <a:highlight>
                  <a:srgbClr val="00FFFF"/>
                </a:highlight>
              </a:rPr>
              <a:t>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858000" y="5514777"/>
            <a:ext cx="1951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MTG Events for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800600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2022 – Mar 13-19 – Electronic Plenary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</a:t>
            </a:r>
            <a:r>
              <a:rPr lang="en-US" sz="1400" dirty="0">
                <a:highlight>
                  <a:srgbClr val="33CCFF"/>
                </a:highlight>
              </a:rPr>
              <a:t>(1 of 2 – March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</a:t>
            </a:r>
            <a:r>
              <a:rPr lang="en-US" sz="1200" dirty="0">
                <a:highlight>
                  <a:srgbClr val="33CCFF"/>
                </a:highlight>
              </a:rPr>
              <a:t>Canada (July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r>
              <a:rPr lang="en-US" sz="105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0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paid on Dec 24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(Jan 13) : 520</a:t>
            </a:r>
          </a:p>
          <a:p>
            <a:pPr lvl="1"/>
            <a:r>
              <a:rPr lang="en-US" dirty="0"/>
              <a:t>Updated each Friday.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February 2,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220F-06A4-4B04-8AEF-E998A27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D71E-DF56-42C7-851F-F90495C16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from IEEE 802 Executive Committee to take an Interim Meeting at the Hilton Orlando Lake Buena Vista for 2023 May.</a:t>
            </a:r>
          </a:p>
          <a:p>
            <a:r>
              <a:rPr lang="en-US" dirty="0"/>
              <a:t>This is to help offset some of the penalties for cancelling the March 2022 IEEE 802 Plenary venue.</a:t>
            </a:r>
          </a:p>
          <a:p>
            <a:r>
              <a:rPr lang="en-US" dirty="0"/>
              <a:t>Motion to approve the Hilton Orlando Lake Buena Vista for 2023 May 802 Wireless Interim.</a:t>
            </a:r>
          </a:p>
          <a:p>
            <a:r>
              <a:rPr lang="en-US" dirty="0"/>
              <a:t>Moved: Rosdahl</a:t>
            </a:r>
          </a:p>
          <a:p>
            <a:r>
              <a:rPr lang="en-US" dirty="0"/>
              <a:t>Second: Pat Kinney</a:t>
            </a:r>
          </a:p>
          <a:p>
            <a:r>
              <a:rPr lang="en-US" dirty="0"/>
              <a:t>Passed: Unanimously (Jan 5</a:t>
            </a:r>
            <a:r>
              <a:rPr lang="en-US" baseline="30000" dirty="0"/>
              <a:t>th</a:t>
            </a:r>
            <a:r>
              <a:rPr lang="en-US" dirty="0"/>
              <a:t>, 2022)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C5EC-75C7-4E0F-B1CE-0B0C30E36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3D0EC-26C4-4669-9D19-22D49DDC3B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B50C-204D-405E-90C4-4E7D8198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9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9920</TotalTime>
  <Words>1120</Words>
  <Application>Microsoft Office PowerPoint</Application>
  <PresentationFormat>On-screen Show (4:3)</PresentationFormat>
  <Paragraphs>150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Venue Status – Jan 14, 2021</vt:lpstr>
      <vt:lpstr>Future 802 Plenary Venue Contract Status</vt:lpstr>
      <vt:lpstr>2022-01/2024-01  - Hotel Irvine</vt:lpstr>
      <vt:lpstr>2022 January 802 Wireless Electronic Interim</vt:lpstr>
      <vt:lpstr>2023 May</vt:lpstr>
      <vt:lpstr>2024 January 802 Wireless Interim</vt:lpstr>
      <vt:lpstr>2025 Sept and 2026 Sept Interim</vt:lpstr>
      <vt:lpstr>Open Dates – as of Jan 1, 2022</vt:lpstr>
      <vt:lpstr>Items to Consider for Future Sessions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May Status Report</dc:subject>
  <dc:creator>Jon Rosdahl</dc:creator>
  <cp:keywords>Report</cp:keywords>
  <dc:description>Jon Rosdahl (Qualcomm)</dc:description>
  <cp:lastModifiedBy>Jon Rosdahl</cp:lastModifiedBy>
  <cp:revision>23</cp:revision>
  <cp:lastPrinted>1601-01-01T00:00:00Z</cp:lastPrinted>
  <dcterms:created xsi:type="dcterms:W3CDTF">2021-02-03T19:21:29Z</dcterms:created>
  <dcterms:modified xsi:type="dcterms:W3CDTF">2022-01-14T10:55:19Z</dcterms:modified>
  <cp:category>January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