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2" r:id="rId4"/>
    <p:sldMasterId id="2147483694" r:id="rId5"/>
  </p:sldMasterIdLst>
  <p:notesMasterIdLst>
    <p:notesMasterId r:id="rId22"/>
  </p:notesMasterIdLst>
  <p:handoutMasterIdLst>
    <p:handoutMasterId r:id="rId23"/>
  </p:handoutMasterIdLst>
  <p:sldIdLst>
    <p:sldId id="256" r:id="rId6"/>
    <p:sldId id="257" r:id="rId7"/>
    <p:sldId id="269" r:id="rId8"/>
    <p:sldId id="344" r:id="rId9"/>
    <p:sldId id="289" r:id="rId10"/>
    <p:sldId id="345" r:id="rId11"/>
    <p:sldId id="265" r:id="rId12"/>
    <p:sldId id="349" r:id="rId13"/>
    <p:sldId id="271" r:id="rId14"/>
    <p:sldId id="272" r:id="rId15"/>
    <p:sldId id="288" r:id="rId16"/>
    <p:sldId id="347" r:id="rId17"/>
    <p:sldId id="348" r:id="rId18"/>
    <p:sldId id="350" r:id="rId19"/>
    <p:sldId id="351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6057A8-D8D7-4E2F-A29F-372460EB1EEC}" v="25" dt="2022-02-02T19:02:28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5" autoAdjust="0"/>
    <p:restoredTop sz="79885" autoAdjust="0"/>
  </p:normalViewPr>
  <p:slideViewPr>
    <p:cSldViewPr>
      <p:cViewPr varScale="1">
        <p:scale>
          <a:sx n="64" d="100"/>
          <a:sy n="64" d="100"/>
        </p:scale>
        <p:origin x="45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1E77E064-EB78-4E25-88DC-6620FE001E6F}"/>
    <pc:docChg chg="undo custSel addSld modSld sldOrd modMainMaster">
      <pc:chgData name="Jon Rosdahl" userId="2820f357-2dd4-4127-8713-e0bfde0fd756" providerId="ADAL" clId="{1E77E064-EB78-4E25-88DC-6620FE001E6F}" dt="2022-01-14T15:42:03.902" v="350" actId="20577"/>
      <pc:docMkLst>
        <pc:docMk/>
      </pc:docMkLst>
      <pc:sldChg chg="modSp mod">
        <pc:chgData name="Jon Rosdahl" userId="2820f357-2dd4-4127-8713-e0bfde0fd756" providerId="ADAL" clId="{1E77E064-EB78-4E25-88DC-6620FE001E6F}" dt="2022-01-14T15:42:03.902" v="350" actId="20577"/>
        <pc:sldMkLst>
          <pc:docMk/>
          <pc:sldMk cId="0" sldId="257"/>
        </pc:sldMkLst>
        <pc:spChg chg="mod">
          <ac:chgData name="Jon Rosdahl" userId="2820f357-2dd4-4127-8713-e0bfde0fd756" providerId="ADAL" clId="{1E77E064-EB78-4E25-88DC-6620FE001E6F}" dt="2022-01-14T15:42:03.902" v="35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 ord">
        <pc:chgData name="Jon Rosdahl" userId="2820f357-2dd4-4127-8713-e0bfde0fd756" providerId="ADAL" clId="{1E77E064-EB78-4E25-88DC-6620FE001E6F}" dt="2022-01-14T15:39:10.154" v="133" actId="5793"/>
        <pc:sldMkLst>
          <pc:docMk/>
          <pc:sldMk cId="3325630409" sldId="346"/>
        </pc:sldMkLst>
        <pc:spChg chg="mod">
          <ac:chgData name="Jon Rosdahl" userId="2820f357-2dd4-4127-8713-e0bfde0fd756" providerId="ADAL" clId="{1E77E064-EB78-4E25-88DC-6620FE001E6F}" dt="2022-01-14T15:04:07.341" v="34" actId="20577"/>
          <ac:spMkLst>
            <pc:docMk/>
            <pc:sldMk cId="3325630409" sldId="346"/>
            <ac:spMk id="2" creationId="{8FCB65DD-1BDA-4134-A01E-CADFF4CF678E}"/>
          </ac:spMkLst>
        </pc:spChg>
        <pc:spChg chg="mod">
          <ac:chgData name="Jon Rosdahl" userId="2820f357-2dd4-4127-8713-e0bfde0fd756" providerId="ADAL" clId="{1E77E064-EB78-4E25-88DC-6620FE001E6F}" dt="2022-01-14T15:39:10.154" v="133" actId="5793"/>
          <ac:spMkLst>
            <pc:docMk/>
            <pc:sldMk cId="3325630409" sldId="346"/>
            <ac:spMk id="3" creationId="{F2E45543-17E4-40F1-A675-125AB2EE1195}"/>
          </ac:spMkLst>
        </pc:spChg>
      </pc:sldChg>
      <pc:sldChg chg="modSp add mod">
        <pc:chgData name="Jon Rosdahl" userId="2820f357-2dd4-4127-8713-e0bfde0fd756" providerId="ADAL" clId="{1E77E064-EB78-4E25-88DC-6620FE001E6F}" dt="2022-01-14T15:40:49.300" v="254" actId="14100"/>
        <pc:sldMkLst>
          <pc:docMk/>
          <pc:sldMk cId="1703298458" sldId="347"/>
        </pc:sldMkLst>
        <pc:spChg chg="mod">
          <ac:chgData name="Jon Rosdahl" userId="2820f357-2dd4-4127-8713-e0bfde0fd756" providerId="ADAL" clId="{1E77E064-EB78-4E25-88DC-6620FE001E6F}" dt="2022-01-14T15:40:49.300" v="254" actId="14100"/>
          <ac:spMkLst>
            <pc:docMk/>
            <pc:sldMk cId="1703298458" sldId="347"/>
            <ac:spMk id="3" creationId="{95F91827-7AAC-4AFD-A7F6-3D94D02BB401}"/>
          </ac:spMkLst>
        </pc:spChg>
        <pc:spChg chg="mod">
          <ac:chgData name="Jon Rosdahl" userId="2820f357-2dd4-4127-8713-e0bfde0fd756" providerId="ADAL" clId="{1E77E064-EB78-4E25-88DC-6620FE001E6F}" dt="2022-01-14T14:59:02.751" v="0"/>
          <ac:spMkLst>
            <pc:docMk/>
            <pc:sldMk cId="1703298458" sldId="347"/>
            <ac:spMk id="5" creationId="{0D0B86E3-7481-455A-BBEE-880ECE5F00CB}"/>
          </ac:spMkLst>
        </pc:spChg>
        <pc:spChg chg="mod">
          <ac:chgData name="Jon Rosdahl" userId="2820f357-2dd4-4127-8713-e0bfde0fd756" providerId="ADAL" clId="{1E77E064-EB78-4E25-88DC-6620FE001E6F}" dt="2022-01-14T14:59:02.751" v="0"/>
          <ac:spMkLst>
            <pc:docMk/>
            <pc:sldMk cId="1703298458" sldId="347"/>
            <ac:spMk id="6" creationId="{24941976-E4F2-43E6-9FDD-8B4D25BC9F33}"/>
          </ac:spMkLst>
        </pc:spChg>
      </pc:sldChg>
      <pc:sldMasterChg chg="modSp mod">
        <pc:chgData name="Jon Rosdahl" userId="2820f357-2dd4-4127-8713-e0bfde0fd756" providerId="ADAL" clId="{1E77E064-EB78-4E25-88DC-6620FE001E6F}" dt="2022-01-14T15:41:16.343" v="256" actId="6549"/>
        <pc:sldMasterMkLst>
          <pc:docMk/>
          <pc:sldMasterMk cId="321612819" sldId="2147483672"/>
        </pc:sldMasterMkLst>
        <pc:spChg chg="mod">
          <ac:chgData name="Jon Rosdahl" userId="2820f357-2dd4-4127-8713-e0bfde0fd756" providerId="ADAL" clId="{1E77E064-EB78-4E25-88DC-6620FE001E6F}" dt="2022-01-14T15:41:16.343" v="256" actId="6549"/>
          <ac:spMkLst>
            <pc:docMk/>
            <pc:sldMasterMk cId="321612819" sldId="2147483672"/>
            <ac:spMk id="11" creationId="{106A7171-3D93-4AEC-9BD3-73DD99752379}"/>
          </ac:spMkLst>
        </pc:spChg>
      </pc:sldMasterChg>
    </pc:docChg>
  </pc:docChgLst>
  <pc:docChgLst>
    <pc:chgData name="Jon Rosdahl" userId="2820f357-2dd4-4127-8713-e0bfde0fd756" providerId="ADAL" clId="{E46057A8-D8D7-4E2F-A29F-372460EB1EEC}"/>
    <pc:docChg chg="undo custSel addSld delSld modSld modMainMaster">
      <pc:chgData name="Jon Rosdahl" userId="2820f357-2dd4-4127-8713-e0bfde0fd756" providerId="ADAL" clId="{E46057A8-D8D7-4E2F-A29F-372460EB1EEC}" dt="2022-02-02T19:32:27.876" v="608" actId="20577"/>
      <pc:docMkLst>
        <pc:docMk/>
      </pc:docMkLst>
      <pc:sldChg chg="modSp mod">
        <pc:chgData name="Jon Rosdahl" userId="2820f357-2dd4-4127-8713-e0bfde0fd756" providerId="ADAL" clId="{E46057A8-D8D7-4E2F-A29F-372460EB1EEC}" dt="2022-02-02T19:02:25.831" v="595"/>
        <pc:sldMkLst>
          <pc:docMk/>
          <pc:sldMk cId="0" sldId="256"/>
        </pc:sldMkLst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0" sldId="256"/>
            <ac:spMk id="6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0" sldId="256"/>
            <ac:spMk id="7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0" sldId="256"/>
            <ac:spMk id="8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7:27:15.027" v="5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E46057A8-D8D7-4E2F-A29F-372460EB1EEC}" dt="2022-02-02T19:02:25.831" v="595"/>
        <pc:sldMkLst>
          <pc:docMk/>
          <pc:sldMk cId="0" sldId="257"/>
        </pc:sldMkLst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0" sldId="257"/>
            <ac:spMk id="4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0" sldId="257"/>
            <ac:spMk id="5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0" sldId="257"/>
            <ac:spMk id="6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7:27:48.729" v="4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n Rosdahl" userId="2820f357-2dd4-4127-8713-e0bfde0fd756" providerId="ADAL" clId="{E46057A8-D8D7-4E2F-A29F-372460EB1EEC}" dt="2022-02-02T19:02:29.927" v="600" actId="27636"/>
        <pc:sldMkLst>
          <pc:docMk/>
          <pc:sldMk cId="0" sldId="264"/>
        </pc:sldMkLst>
        <pc:spChg chg="mod">
          <ac:chgData name="Jon Rosdahl" userId="2820f357-2dd4-4127-8713-e0bfde0fd756" providerId="ADAL" clId="{E46057A8-D8D7-4E2F-A29F-372460EB1EEC}" dt="2022-02-02T19:02:28.147" v="598"/>
          <ac:spMkLst>
            <pc:docMk/>
            <pc:sldMk cId="0" sldId="264"/>
            <ac:spMk id="3" creationId="{B208A5EB-69CF-4A66-8DC9-FC2ED0E8DDF8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0" sldId="264"/>
            <ac:spMk id="4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0" sldId="264"/>
            <ac:spMk id="5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0" sldId="264"/>
            <ac:spMk id="6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9:02:29.927" v="600" actId="27636"/>
          <ac:spMkLst>
            <pc:docMk/>
            <pc:sldMk cId="0" sldId="264"/>
            <ac:spMk id="11265" creationId="{00000000-0000-0000-0000-000000000000}"/>
          </ac:spMkLst>
        </pc:spChg>
      </pc:sldChg>
      <pc:sldChg chg="modSp del">
        <pc:chgData name="Jon Rosdahl" userId="2820f357-2dd4-4127-8713-e0bfde0fd756" providerId="ADAL" clId="{E46057A8-D8D7-4E2F-A29F-372460EB1EEC}" dt="2022-02-02T19:02:25.831" v="595"/>
        <pc:sldMkLst>
          <pc:docMk/>
          <pc:sldMk cId="1605753140" sldId="265"/>
        </pc:sldMkLst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605753140" sldId="265"/>
            <ac:spMk id="4" creationId="{C62B312C-48FD-46BE-BF42-23FB70902C05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605753140" sldId="265"/>
            <ac:spMk id="5" creationId="{B3DAE79D-8A8A-4280-8E23-37DCC20AB9A0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605753140" sldId="265"/>
            <ac:spMk id="6" creationId="{86CFBA1C-5132-4783-9F51-A6E174A84F39}"/>
          </ac:spMkLst>
        </pc:spChg>
      </pc:sldChg>
      <pc:sldChg chg="modSp mod modNotesTx">
        <pc:chgData name="Jon Rosdahl" userId="2820f357-2dd4-4127-8713-e0bfde0fd756" providerId="ADAL" clId="{E46057A8-D8D7-4E2F-A29F-372460EB1EEC}" dt="2022-02-02T19:02:25.831" v="595"/>
        <pc:sldMkLst>
          <pc:docMk/>
          <pc:sldMk cId="836784854" sldId="269"/>
        </pc:sldMkLst>
        <pc:spChg chg="mod">
          <ac:chgData name="Jon Rosdahl" userId="2820f357-2dd4-4127-8713-e0bfde0fd756" providerId="ADAL" clId="{E46057A8-D8D7-4E2F-A29F-372460EB1EEC}" dt="2022-02-02T17:30:05.808" v="141" actId="14100"/>
          <ac:spMkLst>
            <pc:docMk/>
            <pc:sldMk cId="836784854" sldId="269"/>
            <ac:spMk id="3" creationId="{53A5F0E2-5A9C-4C29-ADCF-6DEA7452BA41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836784854" sldId="269"/>
            <ac:spMk id="4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836784854" sldId="269"/>
            <ac:spMk id="5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836784854" sldId="269"/>
            <ac:spMk id="6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7:27:59.940" v="58" actId="20577"/>
          <ac:spMkLst>
            <pc:docMk/>
            <pc:sldMk cId="836784854" sldId="269"/>
            <ac:spMk id="9217" creationId="{00000000-0000-0000-0000-000000000000}"/>
          </ac:spMkLst>
        </pc:spChg>
        <pc:spChg chg="mod">
          <ac:chgData name="Jon Rosdahl" userId="2820f357-2dd4-4127-8713-e0bfde0fd756" providerId="ADAL" clId="{E46057A8-D8D7-4E2F-A29F-372460EB1EEC}" dt="2022-02-02T17:52:19.848" v="309" actId="20577"/>
          <ac:spMkLst>
            <pc:docMk/>
            <pc:sldMk cId="836784854" sldId="269"/>
            <ac:spMk id="9218" creationId="{00000000-0000-0000-0000-000000000000}"/>
          </ac:spMkLst>
        </pc:spChg>
      </pc:sldChg>
      <pc:sldChg chg="modSp">
        <pc:chgData name="Jon Rosdahl" userId="2820f357-2dd4-4127-8713-e0bfde0fd756" providerId="ADAL" clId="{E46057A8-D8D7-4E2F-A29F-372460EB1EEC}" dt="2022-02-02T19:02:28.147" v="598"/>
        <pc:sldMkLst>
          <pc:docMk/>
          <pc:sldMk cId="1212710334" sldId="271"/>
        </pc:sldMkLst>
        <pc:spChg chg="mod">
          <ac:chgData name="Jon Rosdahl" userId="2820f357-2dd4-4127-8713-e0bfde0fd756" providerId="ADAL" clId="{E46057A8-D8D7-4E2F-A29F-372460EB1EEC}" dt="2022-02-02T19:02:28.147" v="598"/>
          <ac:spMkLst>
            <pc:docMk/>
            <pc:sldMk cId="1212710334" sldId="271"/>
            <ac:spMk id="2" creationId="{640E862B-BFFE-4D7A-8575-85E3924D6618}"/>
          </ac:spMkLst>
        </pc:spChg>
        <pc:spChg chg="mod">
          <ac:chgData name="Jon Rosdahl" userId="2820f357-2dd4-4127-8713-e0bfde0fd756" providerId="ADAL" clId="{E46057A8-D8D7-4E2F-A29F-372460EB1EEC}" dt="2022-02-02T19:02:28.147" v="598"/>
          <ac:spMkLst>
            <pc:docMk/>
            <pc:sldMk cId="1212710334" sldId="271"/>
            <ac:spMk id="3" creationId="{26653D80-1943-4CF0-BC3F-3C61CB4ABBBE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212710334" sldId="271"/>
            <ac:spMk id="4" creationId="{3BEC075E-D07E-4938-A7D8-C03191CE44BB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212710334" sldId="271"/>
            <ac:spMk id="5" creationId="{D6DF3C96-B1C2-47F9-BE16-FEC711D76105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212710334" sldId="271"/>
            <ac:spMk id="6" creationId="{4C9F7C88-7B5B-4022-8F72-6A8B9F0B69F4}"/>
          </ac:spMkLst>
        </pc:spChg>
      </pc:sldChg>
      <pc:sldChg chg="modSp del">
        <pc:chgData name="Jon Rosdahl" userId="2820f357-2dd4-4127-8713-e0bfde0fd756" providerId="ADAL" clId="{E46057A8-D8D7-4E2F-A29F-372460EB1EEC}" dt="2022-02-02T19:02:28.147" v="598"/>
        <pc:sldMkLst>
          <pc:docMk/>
          <pc:sldMk cId="2239589687" sldId="272"/>
        </pc:sldMkLst>
        <pc:spChg chg="mod">
          <ac:chgData name="Jon Rosdahl" userId="2820f357-2dd4-4127-8713-e0bfde0fd756" providerId="ADAL" clId="{E46057A8-D8D7-4E2F-A29F-372460EB1EEC}" dt="2022-02-02T19:02:28.147" v="598"/>
          <ac:spMkLst>
            <pc:docMk/>
            <pc:sldMk cId="2239589687" sldId="272"/>
            <ac:spMk id="2" creationId="{83380DDE-A6D9-4DBD-93F1-8CAA6AF62C6A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2239589687" sldId="272"/>
            <ac:spMk id="4" creationId="{F73FAA42-FC9A-489D-8629-6501BD92870F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2239589687" sldId="272"/>
            <ac:spMk id="5" creationId="{0E55DC69-8D22-4A34-B084-E8BE1DA5DB98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2239589687" sldId="272"/>
            <ac:spMk id="6" creationId="{88A9A746-E78C-49D6-92DA-C413A7DAC766}"/>
          </ac:spMkLst>
        </pc:spChg>
      </pc:sldChg>
      <pc:sldChg chg="del">
        <pc:chgData name="Jon Rosdahl" userId="2820f357-2dd4-4127-8713-e0bfde0fd756" providerId="ADAL" clId="{E46057A8-D8D7-4E2F-A29F-372460EB1EEC}" dt="2022-02-02T17:37:00.475" v="257" actId="47"/>
        <pc:sldMkLst>
          <pc:docMk/>
          <pc:sldMk cId="3047479740" sldId="282"/>
        </pc:sldMkLst>
      </pc:sldChg>
      <pc:sldChg chg="modSp">
        <pc:chgData name="Jon Rosdahl" userId="2820f357-2dd4-4127-8713-e0bfde0fd756" providerId="ADAL" clId="{E46057A8-D8D7-4E2F-A29F-372460EB1EEC}" dt="2022-02-02T19:02:28.147" v="598"/>
        <pc:sldMkLst>
          <pc:docMk/>
          <pc:sldMk cId="3118424734" sldId="288"/>
        </pc:sldMkLst>
        <pc:spChg chg="mod">
          <ac:chgData name="Jon Rosdahl" userId="2820f357-2dd4-4127-8713-e0bfde0fd756" providerId="ADAL" clId="{E46057A8-D8D7-4E2F-A29F-372460EB1EEC}" dt="2022-02-02T19:02:28.147" v="598"/>
          <ac:spMkLst>
            <pc:docMk/>
            <pc:sldMk cId="3118424734" sldId="288"/>
            <ac:spMk id="2" creationId="{7AAAC9E1-1ED9-4422-A08B-DEA4C71C6516}"/>
          </ac:spMkLst>
        </pc:spChg>
        <pc:spChg chg="mod">
          <ac:chgData name="Jon Rosdahl" userId="2820f357-2dd4-4127-8713-e0bfde0fd756" providerId="ADAL" clId="{E46057A8-D8D7-4E2F-A29F-372460EB1EEC}" dt="2022-02-02T19:02:28.147" v="598"/>
          <ac:spMkLst>
            <pc:docMk/>
            <pc:sldMk cId="3118424734" sldId="288"/>
            <ac:spMk id="3" creationId="{500AD9A9-05B2-4876-B317-3108ECB7C1EE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3118424734" sldId="288"/>
            <ac:spMk id="4" creationId="{1ED801FD-5F84-47F1-8145-91DD064F6779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3118424734" sldId="288"/>
            <ac:spMk id="5" creationId="{F60816CC-2CC4-48A3-A827-290F6193D812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3118424734" sldId="288"/>
            <ac:spMk id="6" creationId="{6A2BF4FB-C7D6-4D02-9D31-2C4A63D8E0A8}"/>
          </ac:spMkLst>
        </pc:spChg>
      </pc:sldChg>
      <pc:sldChg chg="modSp mod">
        <pc:chgData name="Jon Rosdahl" userId="2820f357-2dd4-4127-8713-e0bfde0fd756" providerId="ADAL" clId="{E46057A8-D8D7-4E2F-A29F-372460EB1EEC}" dt="2022-02-02T19:02:25.831" v="595"/>
        <pc:sldMkLst>
          <pc:docMk/>
          <pc:sldMk cId="1316974447" sldId="289"/>
        </pc:sldMkLst>
        <pc:spChg chg="mod">
          <ac:chgData name="Jon Rosdahl" userId="2820f357-2dd4-4127-8713-e0bfde0fd756" providerId="ADAL" clId="{E46057A8-D8D7-4E2F-A29F-372460EB1EEC}" dt="2022-02-02T17:36:32.851" v="255" actId="6549"/>
          <ac:spMkLst>
            <pc:docMk/>
            <pc:sldMk cId="1316974447" sldId="289"/>
            <ac:spMk id="3" creationId="{A9B15E53-A2D9-4F4E-9DB0-A0D632EFCED2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316974447" sldId="289"/>
            <ac:spMk id="4" creationId="{92461644-91B2-4196-B424-061057C46AA2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316974447" sldId="289"/>
            <ac:spMk id="5" creationId="{C65E9255-BDAA-41E3-8E0F-18635978AD84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316974447" sldId="289"/>
            <ac:spMk id="6" creationId="{6D253833-B5DC-4E7E-8A6F-806026FE8544}"/>
          </ac:spMkLst>
        </pc:spChg>
      </pc:sldChg>
      <pc:sldChg chg="del">
        <pc:chgData name="Jon Rosdahl" userId="2820f357-2dd4-4127-8713-e0bfde0fd756" providerId="ADAL" clId="{E46057A8-D8D7-4E2F-A29F-372460EB1EEC}" dt="2022-02-02T17:36:53.891" v="256" actId="47"/>
        <pc:sldMkLst>
          <pc:docMk/>
          <pc:sldMk cId="3756493161" sldId="290"/>
        </pc:sldMkLst>
      </pc:sldChg>
      <pc:sldChg chg="modSp mod modNotesTx">
        <pc:chgData name="Jon Rosdahl" userId="2820f357-2dd4-4127-8713-e0bfde0fd756" providerId="ADAL" clId="{E46057A8-D8D7-4E2F-A29F-372460EB1EEC}" dt="2022-02-02T19:02:28.147" v="598"/>
        <pc:sldMkLst>
          <pc:docMk/>
          <pc:sldMk cId="2306598344" sldId="344"/>
        </pc:sldMkLst>
        <pc:spChg chg="mod">
          <ac:chgData name="Jon Rosdahl" userId="2820f357-2dd4-4127-8713-e0bfde0fd756" providerId="ADAL" clId="{E46057A8-D8D7-4E2F-A29F-372460EB1EEC}" dt="2022-02-02T19:02:28.147" v="598"/>
          <ac:spMkLst>
            <pc:docMk/>
            <pc:sldMk cId="2306598344" sldId="344"/>
            <ac:spMk id="2" creationId="{04124CE6-4087-496B-88B7-AB7F112E60F9}"/>
          </ac:spMkLst>
        </pc:spChg>
        <pc:spChg chg="mod">
          <ac:chgData name="Jon Rosdahl" userId="2820f357-2dd4-4127-8713-e0bfde0fd756" providerId="ADAL" clId="{E46057A8-D8D7-4E2F-A29F-372460EB1EEC}" dt="2022-02-02T17:32:19.320" v="243" actId="207"/>
          <ac:spMkLst>
            <pc:docMk/>
            <pc:sldMk cId="2306598344" sldId="344"/>
            <ac:spMk id="3" creationId="{06C2C8B8-206C-4A99-8624-93A2C2F3839F}"/>
          </ac:spMkLst>
        </pc:spChg>
      </pc:sldChg>
      <pc:sldChg chg="modSp">
        <pc:chgData name="Jon Rosdahl" userId="2820f357-2dd4-4127-8713-e0bfde0fd756" providerId="ADAL" clId="{E46057A8-D8D7-4E2F-A29F-372460EB1EEC}" dt="2022-02-02T19:02:25.831" v="595"/>
        <pc:sldMkLst>
          <pc:docMk/>
          <pc:sldMk cId="3195658556" sldId="345"/>
        </pc:sldMkLst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3195658556" sldId="345"/>
            <ac:spMk id="4" creationId="{7491DC61-74E2-4106-9AE5-3D67835FDB30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3195658556" sldId="345"/>
            <ac:spMk id="5" creationId="{BB4877BD-14FD-4A27-B69E-45DD89394A2D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3195658556" sldId="345"/>
            <ac:spMk id="6" creationId="{E806DAE8-1641-4AF6-9F96-AB9A64059AD0}"/>
          </ac:spMkLst>
        </pc:spChg>
      </pc:sldChg>
      <pc:sldChg chg="del">
        <pc:chgData name="Jon Rosdahl" userId="2820f357-2dd4-4127-8713-e0bfde0fd756" providerId="ADAL" clId="{E46057A8-D8D7-4E2F-A29F-372460EB1EEC}" dt="2022-02-02T17:37:39.820" v="258" actId="47"/>
        <pc:sldMkLst>
          <pc:docMk/>
          <pc:sldMk cId="3325630409" sldId="346"/>
        </pc:sldMkLst>
      </pc:sldChg>
      <pc:sldChg chg="modSp">
        <pc:chgData name="Jon Rosdahl" userId="2820f357-2dd4-4127-8713-e0bfde0fd756" providerId="ADAL" clId="{E46057A8-D8D7-4E2F-A29F-372460EB1EEC}" dt="2022-02-02T19:02:28.147" v="598"/>
        <pc:sldMkLst>
          <pc:docMk/>
          <pc:sldMk cId="1703298458" sldId="347"/>
        </pc:sldMkLst>
        <pc:spChg chg="mod">
          <ac:chgData name="Jon Rosdahl" userId="2820f357-2dd4-4127-8713-e0bfde0fd756" providerId="ADAL" clId="{E46057A8-D8D7-4E2F-A29F-372460EB1EEC}" dt="2022-02-02T19:02:28.147" v="598"/>
          <ac:spMkLst>
            <pc:docMk/>
            <pc:sldMk cId="1703298458" sldId="347"/>
            <ac:spMk id="2" creationId="{98A493DF-5931-44B3-9102-D927DB1FF867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703298458" sldId="347"/>
            <ac:spMk id="4" creationId="{4F50E021-1E26-4F3A-947B-35C1269A0822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703298458" sldId="347"/>
            <ac:spMk id="5" creationId="{0D0B86E3-7481-455A-BBEE-880ECE5F00CB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703298458" sldId="347"/>
            <ac:spMk id="6" creationId="{24941976-E4F2-43E6-9FDD-8B4D25BC9F33}"/>
          </ac:spMkLst>
        </pc:spChg>
      </pc:sldChg>
      <pc:sldChg chg="modSp new mod">
        <pc:chgData name="Jon Rosdahl" userId="2820f357-2dd4-4127-8713-e0bfde0fd756" providerId="ADAL" clId="{E46057A8-D8D7-4E2F-A29F-372460EB1EEC}" dt="2022-02-02T19:32:27.876" v="608" actId="20577"/>
        <pc:sldMkLst>
          <pc:docMk/>
          <pc:sldMk cId="2943813404" sldId="348"/>
        </pc:sldMkLst>
        <pc:spChg chg="mod">
          <ac:chgData name="Jon Rosdahl" userId="2820f357-2dd4-4127-8713-e0bfde0fd756" providerId="ADAL" clId="{E46057A8-D8D7-4E2F-A29F-372460EB1EEC}" dt="2022-02-02T19:02:28.147" v="598"/>
          <ac:spMkLst>
            <pc:docMk/>
            <pc:sldMk cId="2943813404" sldId="348"/>
            <ac:spMk id="2" creationId="{DAEED6EE-2097-404D-B63F-78DC15851C60}"/>
          </ac:spMkLst>
        </pc:spChg>
        <pc:spChg chg="mod">
          <ac:chgData name="Jon Rosdahl" userId="2820f357-2dd4-4127-8713-e0bfde0fd756" providerId="ADAL" clId="{E46057A8-D8D7-4E2F-A29F-372460EB1EEC}" dt="2022-02-02T19:32:27.876" v="608" actId="20577"/>
          <ac:spMkLst>
            <pc:docMk/>
            <pc:sldMk cId="2943813404" sldId="348"/>
            <ac:spMk id="3" creationId="{1FADD7BF-D990-4EC4-99CD-96A4AFCBCC4E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2943813404" sldId="348"/>
            <ac:spMk id="4" creationId="{3670DAEF-31F8-4EA0-8E70-B3CC1AF42EE3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2943813404" sldId="348"/>
            <ac:spMk id="5" creationId="{27C1AB3E-5D1F-40B5-B52B-A8226A5BAD76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2943813404" sldId="348"/>
            <ac:spMk id="6" creationId="{FC3C460A-2A13-4F5D-A213-7AD2EF87A7E2}"/>
          </ac:spMkLst>
        </pc:spChg>
      </pc:sldChg>
      <pc:sldChg chg="modSp">
        <pc:chgData name="Jon Rosdahl" userId="2820f357-2dd4-4127-8713-e0bfde0fd756" providerId="ADAL" clId="{E46057A8-D8D7-4E2F-A29F-372460EB1EEC}" dt="2022-02-02T19:02:28.147" v="598"/>
        <pc:sldMkLst>
          <pc:docMk/>
          <pc:sldMk cId="1396562091" sldId="349"/>
        </pc:sldMkLst>
        <pc:spChg chg="mod">
          <ac:chgData name="Jon Rosdahl" userId="2820f357-2dd4-4127-8713-e0bfde0fd756" providerId="ADAL" clId="{E46057A8-D8D7-4E2F-A29F-372460EB1EEC}" dt="2022-02-02T19:02:28.147" v="598"/>
          <ac:spMkLst>
            <pc:docMk/>
            <pc:sldMk cId="1396562091" sldId="349"/>
            <ac:spMk id="2" creationId="{123078A0-3DF0-480A-94DF-A7620756B2EB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396562091" sldId="349"/>
            <ac:spMk id="4" creationId="{54F3CA8C-8AD9-4C83-8400-B0A3400A1C19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396562091" sldId="349"/>
            <ac:spMk id="5" creationId="{EC650871-4181-436C-8114-7E98216B04EB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1396562091" sldId="349"/>
            <ac:spMk id="6" creationId="{09EF547A-4D86-4643-AD68-9CDA63204286}"/>
          </ac:spMkLst>
        </pc:spChg>
      </pc:sldChg>
      <pc:sldChg chg="addSp delSp modSp new mod">
        <pc:chgData name="Jon Rosdahl" userId="2820f357-2dd4-4127-8713-e0bfde0fd756" providerId="ADAL" clId="{E46057A8-D8D7-4E2F-A29F-372460EB1EEC}" dt="2022-02-02T19:02:25.831" v="595"/>
        <pc:sldMkLst>
          <pc:docMk/>
          <pc:sldMk cId="4167680978" sldId="350"/>
        </pc:sldMkLst>
        <pc:spChg chg="mod">
          <ac:chgData name="Jon Rosdahl" userId="2820f357-2dd4-4127-8713-e0bfde0fd756" providerId="ADAL" clId="{E46057A8-D8D7-4E2F-A29F-372460EB1EEC}" dt="2022-02-02T18:59:01.532" v="570" actId="122"/>
          <ac:spMkLst>
            <pc:docMk/>
            <pc:sldMk cId="4167680978" sldId="350"/>
            <ac:spMk id="2" creationId="{7C3E92AE-BA6B-45A7-BBA6-075330C87050}"/>
          </ac:spMkLst>
        </pc:spChg>
        <pc:spChg chg="add del">
          <ac:chgData name="Jon Rosdahl" userId="2820f357-2dd4-4127-8713-e0bfde0fd756" providerId="ADAL" clId="{E46057A8-D8D7-4E2F-A29F-372460EB1EEC}" dt="2022-02-02T18:53:00.050" v="511"/>
          <ac:spMkLst>
            <pc:docMk/>
            <pc:sldMk cId="4167680978" sldId="350"/>
            <ac:spMk id="3" creationId="{C5B7B33A-0B69-4C32-9E97-882EACAD7026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4167680978" sldId="350"/>
            <ac:spMk id="4" creationId="{0932774E-F355-4E16-B132-862415CEEF4E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4167680978" sldId="350"/>
            <ac:spMk id="5" creationId="{FF47C06F-3794-464C-8E85-5B8C89120C1F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4167680978" sldId="350"/>
            <ac:spMk id="6" creationId="{D184BD0A-F2FC-496D-B0C2-AE0D2A1E603C}"/>
          </ac:spMkLst>
        </pc:spChg>
        <pc:spChg chg="add del mod">
          <ac:chgData name="Jon Rosdahl" userId="2820f357-2dd4-4127-8713-e0bfde0fd756" providerId="ADAL" clId="{E46057A8-D8D7-4E2F-A29F-372460EB1EEC}" dt="2022-02-02T18:52:47.316" v="510"/>
          <ac:spMkLst>
            <pc:docMk/>
            <pc:sldMk cId="4167680978" sldId="350"/>
            <ac:spMk id="7" creationId="{CFA2BF23-746F-48CA-93C6-C62A9563E07A}"/>
          </ac:spMkLst>
        </pc:spChg>
        <pc:spChg chg="add mod">
          <ac:chgData name="Jon Rosdahl" userId="2820f357-2dd4-4127-8713-e0bfde0fd756" providerId="ADAL" clId="{E46057A8-D8D7-4E2F-A29F-372460EB1EEC}" dt="2022-02-02T18:59:05.915" v="571" actId="6549"/>
          <ac:spMkLst>
            <pc:docMk/>
            <pc:sldMk cId="4167680978" sldId="350"/>
            <ac:spMk id="8" creationId="{9FFFE338-64FA-476A-AF72-1113CC029608}"/>
          </ac:spMkLst>
        </pc:spChg>
      </pc:sldChg>
      <pc:sldChg chg="modSp new mod">
        <pc:chgData name="Jon Rosdahl" userId="2820f357-2dd4-4127-8713-e0bfde0fd756" providerId="ADAL" clId="{E46057A8-D8D7-4E2F-A29F-372460EB1EEC}" dt="2022-02-02T19:02:51.283" v="606" actId="27636"/>
        <pc:sldMkLst>
          <pc:docMk/>
          <pc:sldMk cId="923409409" sldId="351"/>
        </pc:sldMkLst>
        <pc:spChg chg="mod">
          <ac:chgData name="Jon Rosdahl" userId="2820f357-2dd4-4127-8713-e0bfde0fd756" providerId="ADAL" clId="{E46057A8-D8D7-4E2F-A29F-372460EB1EEC}" dt="2022-02-02T19:02:36.311" v="602" actId="6549"/>
          <ac:spMkLst>
            <pc:docMk/>
            <pc:sldMk cId="923409409" sldId="351"/>
            <ac:spMk id="2" creationId="{645F3FCB-D5FF-4183-99B6-B18E2E039940}"/>
          </ac:spMkLst>
        </pc:spChg>
        <pc:spChg chg="mod">
          <ac:chgData name="Jon Rosdahl" userId="2820f357-2dd4-4127-8713-e0bfde0fd756" providerId="ADAL" clId="{E46057A8-D8D7-4E2F-A29F-372460EB1EEC}" dt="2022-02-02T19:02:51.283" v="606" actId="27636"/>
          <ac:spMkLst>
            <pc:docMk/>
            <pc:sldMk cId="923409409" sldId="351"/>
            <ac:spMk id="3" creationId="{421D838B-6741-4CC3-B87B-0301F4CA1FFE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923409409" sldId="351"/>
            <ac:spMk id="4" creationId="{6B4C4C3C-C040-445D-9089-071C2234EF0B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923409409" sldId="351"/>
            <ac:spMk id="5" creationId="{840A2FAE-331F-4516-BEAC-BED0136193ED}"/>
          </ac:spMkLst>
        </pc:spChg>
        <pc:spChg chg="mod">
          <ac:chgData name="Jon Rosdahl" userId="2820f357-2dd4-4127-8713-e0bfde0fd756" providerId="ADAL" clId="{E46057A8-D8D7-4E2F-A29F-372460EB1EEC}" dt="2022-02-02T19:02:25.831" v="595"/>
          <ac:spMkLst>
            <pc:docMk/>
            <pc:sldMk cId="923409409" sldId="351"/>
            <ac:spMk id="6" creationId="{038811A8-5916-46FD-AA18-E704ECB8647F}"/>
          </ac:spMkLst>
        </pc:spChg>
      </pc:sldChg>
      <pc:sldMasterChg chg="addSp modSldLayout">
        <pc:chgData name="Jon Rosdahl" userId="2820f357-2dd4-4127-8713-e0bfde0fd756" providerId="ADAL" clId="{E46057A8-D8D7-4E2F-A29F-372460EB1EEC}" dt="2022-02-02T19:02:28.147" v="598"/>
        <pc:sldMasterMkLst>
          <pc:docMk/>
          <pc:sldMasterMk cId="2862524514" sldId="2147483694"/>
        </pc:sldMasterMkLst>
        <pc:spChg chg="add">
          <ac:chgData name="Jon Rosdahl" userId="2820f357-2dd4-4127-8713-e0bfde0fd756" providerId="ADAL" clId="{E46057A8-D8D7-4E2F-A29F-372460EB1EEC}" dt="2022-02-02T19:02:28.147" v="598"/>
          <ac:spMkLst>
            <pc:docMk/>
            <pc:sldMasterMk cId="2862524514" sldId="2147483694"/>
            <ac:spMk id="11" creationId="{BC7B7A39-5E5E-4DB2-9AFD-3308D1398836}"/>
          </ac:spMkLst>
        </pc:spChg>
        <pc:sldLayoutChg chg="addSp">
          <pc:chgData name="Jon Rosdahl" userId="2820f357-2dd4-4127-8713-e0bfde0fd756" providerId="ADAL" clId="{E46057A8-D8D7-4E2F-A29F-372460EB1EEC}" dt="2022-02-02T19:02:28.147" v="598"/>
          <pc:sldLayoutMkLst>
            <pc:docMk/>
            <pc:sldMasterMk cId="2862524514" sldId="2147483694"/>
            <pc:sldLayoutMk cId="4162362423" sldId="2147483695"/>
          </pc:sldLayoutMkLst>
          <pc:spChg chg="add">
            <ac:chgData name="Jon Rosdahl" userId="2820f357-2dd4-4127-8713-e0bfde0fd756" providerId="ADAL" clId="{E46057A8-D8D7-4E2F-A29F-372460EB1EEC}" dt="2022-02-02T19:02:28.147" v="598"/>
            <ac:spMkLst>
              <pc:docMk/>
              <pc:sldMasterMk cId="2862524514" sldId="2147483694"/>
              <pc:sldLayoutMk cId="4162362423" sldId="2147483695"/>
              <ac:spMk id="7" creationId="{44D73386-8F16-4AB6-ACCA-A513962F48E0}"/>
            </ac:spMkLst>
          </pc:spChg>
          <pc:spChg chg="add">
            <ac:chgData name="Jon Rosdahl" userId="2820f357-2dd4-4127-8713-e0bfde0fd756" providerId="ADAL" clId="{E46057A8-D8D7-4E2F-A29F-372460EB1EEC}" dt="2022-02-02T19:02:28.147" v="598"/>
            <ac:spMkLst>
              <pc:docMk/>
              <pc:sldMasterMk cId="2862524514" sldId="2147483694"/>
              <pc:sldLayoutMk cId="4162362423" sldId="2147483695"/>
              <ac:spMk id="8" creationId="{F2E1CB64-D62C-48E8-A0F2-DE0115364D1E}"/>
            </ac:spMkLst>
          </pc:spChg>
        </pc:sldLayoutChg>
      </pc:sldMasterChg>
      <pc:sldMasterChg chg="addSp">
        <pc:chgData name="Jon Rosdahl" userId="2820f357-2dd4-4127-8713-e0bfde0fd756" providerId="ADAL" clId="{E46057A8-D8D7-4E2F-A29F-372460EB1EEC}" dt="2022-02-02T18:58:54.152" v="568"/>
        <pc:sldMasterMkLst>
          <pc:docMk/>
          <pc:sldMasterMk cId="3179116580" sldId="2147483694"/>
        </pc:sldMasterMkLst>
        <pc:spChg chg="add">
          <ac:chgData name="Jon Rosdahl" userId="2820f357-2dd4-4127-8713-e0bfde0fd756" providerId="ADAL" clId="{E46057A8-D8D7-4E2F-A29F-372460EB1EEC}" dt="2022-02-02T18:58:54.152" v="568"/>
          <ac:spMkLst>
            <pc:docMk/>
            <pc:sldMasterMk cId="3179116580" sldId="2147483694"/>
            <ac:spMk id="7" creationId="{530A5724-5970-4B07-8E03-67880BBE72A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R0 – New report for 2022 –Status updated.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Jan 5, 2021</a:t>
            </a:r>
            <a:endParaRPr lang="en-US" dirty="0"/>
          </a:p>
          <a:p>
            <a:pPr lvl="1"/>
            <a:r>
              <a:rPr lang="en-US" sz="1800" dirty="0"/>
              <a:t>Jan 14-27, 2022 – Electronic – Mtg Events is meeting planner.</a:t>
            </a:r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2023 – 802 EC asked that we book Hilton Orlando Lake Buena Vista to help pay for cancelling 2022-03.</a:t>
            </a:r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2024 - Open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Approved March 2020 by 802WCSC – in negotiations</a:t>
            </a:r>
          </a:p>
          <a:p>
            <a:pPr lvl="1"/>
            <a:r>
              <a:rPr lang="en-US" sz="1200" dirty="0"/>
              <a:t>Jan 2026 - Open</a:t>
            </a:r>
          </a:p>
          <a:p>
            <a:pPr lvl="1"/>
            <a:r>
              <a:rPr lang="en-US" sz="1200" dirty="0"/>
              <a:t>May 2026 - Open</a:t>
            </a:r>
          </a:p>
          <a:p>
            <a:pPr lvl="1"/>
            <a:r>
              <a:rPr lang="en-US" sz="1200" dirty="0"/>
              <a:t>Sept 2026 Hilton Waikoloa Village, Waikoloa, HI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Negotiated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December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9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406026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350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1" y="404815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6" y="404815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060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44D73386-8F16-4AB6-ACCA-A513962F48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E1CB64-D62C-48E8-A0F2-DE0115364D1E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4162362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365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315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2015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343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284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968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270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90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1668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74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7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68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469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842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0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77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04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204580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11-15-0xxxr0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7B7A39-5E5E-4DB2-9AFD-3308D1398836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286252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</p:sldLayoutIdLst>
  <p:hf sldNum="0"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pl.pons.com/t%C5%82umaczenie/angielski-polski/of" TargetMode="External"/><Relationship Id="rId13" Type="http://schemas.openxmlformats.org/officeDocument/2006/relationships/hyperlink" Target="https://pl.pons.com/t%C5%82umaczenie/angielski-polski/-" TargetMode="External"/><Relationship Id="rId18" Type="http://schemas.openxmlformats.org/officeDocument/2006/relationships/hyperlink" Target="https://pl.pons.com/t%C5%82umaczenie/angielski-polski/item" TargetMode="External"/><Relationship Id="rId26" Type="http://schemas.openxmlformats.org/officeDocument/2006/relationships/hyperlink" Target="https://pl.pons.com/t%C5%82umaczenie/angielski-polski/international" TargetMode="External"/><Relationship Id="rId39" Type="http://schemas.openxmlformats.org/officeDocument/2006/relationships/hyperlink" Target="https://pl.pons.com/t%C5%82umaczenie/angielski-polski/Korea" TargetMode="External"/><Relationship Id="rId3" Type="http://schemas.openxmlformats.org/officeDocument/2006/relationships/hyperlink" Target="https://pl.pons.com/t%C5%82umaczenie/angielski-polski/by" TargetMode="External"/><Relationship Id="rId21" Type="http://schemas.openxmlformats.org/officeDocument/2006/relationships/hyperlink" Target="https://pl.pons.com/t%C5%82umaczenie/angielski-polski/well" TargetMode="External"/><Relationship Id="rId34" Type="http://schemas.openxmlformats.org/officeDocument/2006/relationships/hyperlink" Target="https://pl.pons.com/t%C5%82umaczenie/angielski-polski/New" TargetMode="External"/><Relationship Id="rId42" Type="http://schemas.openxmlformats.org/officeDocument/2006/relationships/hyperlink" Target="https://pl.pons.com/t%C5%82umaczenie/angielski-polski/Australia" TargetMode="External"/><Relationship Id="rId7" Type="http://schemas.openxmlformats.org/officeDocument/2006/relationships/hyperlink" Target="https://pl.pons.com/t%C5%82umaczenie/angielski-polski/meaning" TargetMode="External"/><Relationship Id="rId12" Type="http://schemas.openxmlformats.org/officeDocument/2006/relationships/hyperlink" Target="https://pl.pons.com/t%C5%82umaczenie/angielski-polski/July" TargetMode="External"/><Relationship Id="rId17" Type="http://schemas.openxmlformats.org/officeDocument/2006/relationships/hyperlink" Target="https://pl.pons.com/t%C5%82umaczenie/angielski-polski/U." TargetMode="External"/><Relationship Id="rId25" Type="http://schemas.openxmlformats.org/officeDocument/2006/relationships/hyperlink" Target="https://pl.pons.com/t%C5%82umaczenie/angielski-polski/an" TargetMode="External"/><Relationship Id="rId33" Type="http://schemas.openxmlformats.org/officeDocument/2006/relationships/hyperlink" Target="https://pl.pons.com/t%C5%82umaczenie/angielski-polski/Canada" TargetMode="External"/><Relationship Id="rId38" Type="http://schemas.openxmlformats.org/officeDocument/2006/relationships/hyperlink" Target="https://pl.pons.com/t%C5%82umaczenie/angielski-polski/Republic" TargetMode="External"/><Relationship Id="rId2" Type="http://schemas.openxmlformats.org/officeDocument/2006/relationships/hyperlink" Target="https://pl.pons.com/t%C5%82umaczenie/angielski-polski/travelling" TargetMode="External"/><Relationship Id="rId16" Type="http://schemas.openxmlformats.org/officeDocument/2006/relationships/hyperlink" Target="https://pl.pons.com/t%C5%82umaczenie/angielski-polski/Dz" TargetMode="External"/><Relationship Id="rId20" Type="http://schemas.openxmlformats.org/officeDocument/2006/relationships/hyperlink" Target="https://pl.pons.com/t%C5%82umaczenie/angielski-polski/as" TargetMode="External"/><Relationship Id="rId29" Type="http://schemas.openxmlformats.org/officeDocument/2006/relationships/hyperlink" Target="https://pl.pons.com/t%C5%82umaczenie/angielski-polski/are" TargetMode="External"/><Relationship Id="rId41" Type="http://schemas.openxmlformats.org/officeDocument/2006/relationships/hyperlink" Target="https://pl.pons.com/t%C5%82umaczenie/angielski-polski/Commonwealth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pl.pons.com/t%C5%82umaczenie/angielski-polski/the" TargetMode="External"/><Relationship Id="rId11" Type="http://schemas.openxmlformats.org/officeDocument/2006/relationships/hyperlink" Target="https://pl.pons.com/t%C5%82umaczenie/angielski-polski/Act" TargetMode="External"/><Relationship Id="rId24" Type="http://schemas.openxmlformats.org/officeDocument/2006/relationships/hyperlink" Target="https://pl.pons.com/t%C5%82umaczenie/angielski-polski/operating" TargetMode="External"/><Relationship Id="rId32" Type="http://schemas.openxmlformats.org/officeDocument/2006/relationships/hyperlink" Target="https://pl.pons.com/t%C5%82umaczenie/angielski-polski/Japan" TargetMode="External"/><Relationship Id="rId37" Type="http://schemas.openxmlformats.org/officeDocument/2006/relationships/hyperlink" Target="https://pl.pons.com/t%C5%82umaczenie/angielski-polski/Thailand" TargetMode="External"/><Relationship Id="rId40" Type="http://schemas.openxmlformats.org/officeDocument/2006/relationships/hyperlink" Target="https://pl.pons.com/t%C5%82umaczenie/angielski-polski/Tunisia" TargetMode="External"/><Relationship Id="rId5" Type="http://schemas.openxmlformats.org/officeDocument/2006/relationships/hyperlink" Target="https://pl.pons.com/t%C5%82umaczenie/angielski-polski/within" TargetMode="External"/><Relationship Id="rId15" Type="http://schemas.openxmlformats.org/officeDocument/2006/relationships/hyperlink" Target="https://pl.pons.com/t%C5%82umaczenie/angielski-polski/Law" TargetMode="External"/><Relationship Id="rId23" Type="http://schemas.openxmlformats.org/officeDocument/2006/relationships/hyperlink" Target="https://pl.pons.com/t%C5%82umaczenie/angielski-polski/pos" TargetMode="External"/><Relationship Id="rId28" Type="http://schemas.openxmlformats.org/officeDocument/2006/relationships/hyperlink" Target="https://pl.pons.com/t%C5%82umaczenie/angielski-polski/who" TargetMode="External"/><Relationship Id="rId36" Type="http://schemas.openxmlformats.org/officeDocument/2006/relationships/hyperlink" Target="https://pl.pons.com/t%C5%82umaczenie/angielski-polski/Kingdom" TargetMode="External"/><Relationship Id="rId10" Type="http://schemas.openxmlformats.org/officeDocument/2006/relationships/hyperlink" Target="https://pl.pons.com/t%C5%82umaczenie/angielski-polski/point" TargetMode="External"/><Relationship Id="rId19" Type="http://schemas.openxmlformats.org/officeDocument/2006/relationships/hyperlink" Target="https://pl.pons.com/t%C5%82umaczenie/angielski-polski/and" TargetMode="External"/><Relationship Id="rId31" Type="http://schemas.openxmlformats.org/officeDocument/2006/relationships/hyperlink" Target="https://pl.pons.com/t%C5%82umaczenie/angielski-polski/Georgia" TargetMode="External"/><Relationship Id="rId4" Type="http://schemas.openxmlformats.org/officeDocument/2006/relationships/hyperlink" Target="https://pl.pons.com/t%C5%82umaczenie/angielski-polski/aircraft" TargetMode="External"/><Relationship Id="rId9" Type="http://schemas.openxmlformats.org/officeDocument/2006/relationships/hyperlink" Target="https://pl.pons.com/t%C5%82umaczenie/angielski-polski/Article" TargetMode="External"/><Relationship Id="rId14" Type="http://schemas.openxmlformats.org/officeDocument/2006/relationships/hyperlink" Target="https://pl.pons.com/t%C5%82umaczenie/angielski-polski/Aviation" TargetMode="External"/><Relationship Id="rId22" Type="http://schemas.openxmlformats.org/officeDocument/2006/relationships/hyperlink" Target="https://pl.pons.com/t%C5%82umaczenie/angielski-polski/from" TargetMode="External"/><Relationship Id="rId27" Type="http://schemas.openxmlformats.org/officeDocument/2006/relationships/hyperlink" Target="https://pl.pons.com/t%C5%82umaczenie/angielski-polski/flight" TargetMode="External"/><Relationship Id="rId30" Type="http://schemas.openxmlformats.org/officeDocument/2006/relationships/hyperlink" Target="https://pl.pons.com/t%C5%82umaczenie/angielski-polski/nationals" TargetMode="External"/><Relationship Id="rId35" Type="http://schemas.openxmlformats.org/officeDocument/2006/relationships/hyperlink" Target="https://pl.pons.com/t%C5%82umaczenie/angielski-polski/Zealand" TargetMode="External"/><Relationship Id="rId43" Type="http://schemas.openxmlformats.org/officeDocument/2006/relationships/hyperlink" Target="https://www.gov.pl/web/coronavirus/outside-the-european-union-schengen-area-turkey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661879579" TargetMode="External"/><Relationship Id="rId2" Type="http://schemas.openxmlformats.org/officeDocument/2006/relationships/hyperlink" Target="https://touchpoint.eventsair.com/ieee-802-wireless-interim-session-jan-2022/wcsc02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 2022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30346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6102350" y="6475413"/>
            <a:ext cx="304165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through 2026</a:t>
            </a:r>
            <a:br>
              <a:rPr lang="en-US" dirty="0"/>
            </a:br>
            <a:r>
              <a:rPr lang="en-US" dirty="0"/>
              <a:t>– as of Feb 2,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7315200" cy="4113213"/>
          </a:xfrm>
        </p:spPr>
        <p:txBody>
          <a:bodyPr/>
          <a:lstStyle/>
          <a:p>
            <a:pPr lvl="1"/>
            <a:r>
              <a:rPr lang="en-US" sz="2400" b="1" dirty="0"/>
              <a:t>May 2024 (Europe) </a:t>
            </a:r>
          </a:p>
          <a:p>
            <a:pPr lvl="1"/>
            <a:r>
              <a:rPr lang="en-US" sz="2400" b="1" dirty="0"/>
              <a:t>Jan 2025 (Asia/NA)</a:t>
            </a:r>
          </a:p>
          <a:p>
            <a:pPr lvl="1"/>
            <a:r>
              <a:rPr lang="en-US" sz="2400" b="1" dirty="0"/>
              <a:t>May 2025 (Asia/NA)</a:t>
            </a:r>
          </a:p>
          <a:p>
            <a:pPr lvl="1"/>
            <a:r>
              <a:rPr lang="en-US" sz="2400" b="1" dirty="0"/>
              <a:t>Jan 2026 - (Europe/NA) </a:t>
            </a:r>
          </a:p>
          <a:p>
            <a:pPr lvl="1"/>
            <a:r>
              <a:rPr lang="en-US" sz="2400" b="1" dirty="0"/>
              <a:t>May 2026 - (Europe/NA)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AC9E1-1ED9-4422-A08B-DEA4C71C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to Consider for Future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AD9A9-05B2-4876-B317-3108ECB7C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dirty="0"/>
              <a:t>Social Distancing impacts on meeting space.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01FD-5F84-47F1-8145-91DD064F677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816CC-2CC4-48A3-A827-290F6193D81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BF4FB-C7D6-4D02-9D31-2C4A63D8E0A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424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493DF-5931-44B3-9102-D927DB1F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Interim Meeting Fees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1827-7AAC-4AFD-A7F6-3D94D02BB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dirty="0"/>
              <a:t>IEEE 802 Plenary Session meeting fees are set by the IEEE 802 Executive Committee </a:t>
            </a:r>
          </a:p>
          <a:p>
            <a:pPr lvl="1"/>
            <a:r>
              <a:rPr lang="en-US" dirty="0"/>
              <a:t>– Currently it is set at $400/600/800.</a:t>
            </a:r>
          </a:p>
          <a:p>
            <a:pPr lvl="1"/>
            <a:r>
              <a:rPr lang="en-US" dirty="0"/>
              <a:t>-- Meeting fees will need to increase to cover mixed mode expenses</a:t>
            </a:r>
          </a:p>
          <a:p>
            <a:pPr lvl="1"/>
            <a:endParaRPr lang="en-US" sz="1000" dirty="0"/>
          </a:p>
          <a:p>
            <a:r>
              <a:rPr lang="en-US" dirty="0"/>
              <a:t>IEEE 802 Wireless Interim Session fees are set to balance actual costs to zero over 2 years.</a:t>
            </a:r>
          </a:p>
          <a:p>
            <a:endParaRPr lang="en-US" sz="800" dirty="0"/>
          </a:p>
          <a:p>
            <a:r>
              <a:rPr lang="en-US" dirty="0"/>
              <a:t>Expectations for May and Sept 2022 – </a:t>
            </a:r>
          </a:p>
          <a:p>
            <a:pPr lvl="1"/>
            <a:r>
              <a:rPr lang="en-US" dirty="0"/>
              <a:t>$850/$1,100/$1,350 in person  (+$300 not in hotel)</a:t>
            </a:r>
          </a:p>
          <a:p>
            <a:pPr lvl="1"/>
            <a:r>
              <a:rPr lang="en-US" dirty="0"/>
              <a:t>$950/$1450 Mixed Mode</a:t>
            </a:r>
          </a:p>
          <a:p>
            <a:pPr lvl="1"/>
            <a:r>
              <a:rPr lang="en-US" dirty="0"/>
              <a:t>$400/600/800 Electronic</a:t>
            </a:r>
          </a:p>
          <a:p>
            <a:r>
              <a:rPr lang="en-US" sz="1800" dirty="0"/>
              <a:t>Please note that the meeting fees above are similar to levels for pre-pandemic sessions.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941976-E4F2-43E6-9FDD-8B4D25BC9F3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0" y="6356350"/>
            <a:ext cx="20574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B86E3-7481-455A-BBEE-880ECE5F00C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0" y="6356350"/>
            <a:ext cx="30861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0E021-1E26-4F3A-947B-35C1269A082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298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D6EE-2097-404D-B63F-78DC15851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2022 Warsaw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D7BF-D990-4EC4-99CD-96A4AFCBC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Current Deposit on Account: ~USD$67,324.30 (paid 5-5-20)</a:t>
            </a:r>
          </a:p>
          <a:p>
            <a:r>
              <a:rPr lang="en-US" sz="2000" dirty="0"/>
              <a:t>Minimum Room block plan 175 </a:t>
            </a:r>
            <a:r>
              <a:rPr lang="en-US" sz="2000"/>
              <a:t>attendance </a:t>
            </a:r>
            <a:endParaRPr lang="en-US" sz="2000" dirty="0"/>
          </a:p>
          <a:p>
            <a:r>
              <a:rPr lang="en-US" sz="2000" dirty="0"/>
              <a:t>Room Rate: PLN 620.00 =~USD$154   (Feb2)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0DAEF-31F8-4EA0-8E70-B3CC1AF42EE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AB3E-5D1F-40B5-B52B-A8226A5BAD7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C460A-2A13-4F5D-A213-7AD2EF87A7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813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92AE-BA6B-45A7-BBA6-075330C87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en-US" altLang="en-US" sz="3200" b="0" i="0" u="sng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Conditions of entry into Poland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FFFE338-64FA-476A-AF72-1113CC0296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1001" y="1222377"/>
            <a:ext cx="8161337" cy="518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At present, the external border in the direction of entry to Poland in accordance with the § 3 section 2 of the Regulation of the Minister of the Interior and Administration of 13 March 2020 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on the temporary suspension or restriction of border traffic at specific border crossing 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may only be crossed by the defined categories of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10101"/>
                </a:solidFill>
                <a:effectLst/>
              </a:rPr>
              <a:t>travellers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: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13.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cs typeface="Times New Roman" panose="02020603050405020304" pitchFamily="18" charset="0"/>
              </a:rPr>
              <a:t>  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foreigners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" tooltip="Uwaga. Ten link otwiera nowe okno."/>
              </a:rPr>
              <a:t>travelling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" tooltip="Uwaga. Ten link otwiera nowe okno."/>
              </a:rPr>
              <a:t>by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4" tooltip="Uwaga. Ten link otwiera nowe okno."/>
              </a:rPr>
              <a:t>aircraft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5" tooltip="Uwaga. Ten link otwiera nowe okno."/>
              </a:rPr>
              <a:t>within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6" tooltip="Uwaga. Ten link otwiera nowe okno."/>
              </a:rPr>
              <a:t>the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7" tooltip="Uwaga. Ten link otwiera nowe okno."/>
              </a:rPr>
              <a:t>meaning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8" tooltip="Uwaga. Ten link otwiera nowe okno."/>
              </a:rPr>
              <a:t>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9" tooltip="Uwaga. Ten link otwiera nowe okno."/>
              </a:rPr>
              <a:t>Article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2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0" tooltip="Uwaga. Ten link otwiera nowe okno."/>
              </a:rPr>
              <a:t>point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1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8" tooltip="Uwaga. Ten link otwiera nowe okno."/>
              </a:rPr>
              <a:t>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6" tooltip="Uwaga. Ten link otwiera nowe okno."/>
              </a:rPr>
              <a:t>the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1" tooltip="Uwaga. Ten link otwiera nowe okno."/>
              </a:rPr>
              <a:t>Act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8" tooltip="Uwaga. Ten link otwiera nowe okno."/>
              </a:rPr>
              <a:t>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3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2" tooltip="Uwaga. Ten link otwiera nowe okno."/>
              </a:rPr>
              <a:t>July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2002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3" tooltip="Uwaga. Ten link otwiera nowe okno."/>
              </a:rPr>
              <a:t>-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4" tooltip="Uwaga. Ten link otwiera nowe okno."/>
              </a:rPr>
              <a:t>Aviation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5" tooltip="Uwaga. Ten link otwiera nowe okno."/>
              </a:rPr>
              <a:t>Law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6" tooltip="Uwaga. Ten link otwiera nowe okno."/>
              </a:rPr>
              <a:t>Dz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.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7" tooltip="Uwaga. Ten link otwiera nowe okno."/>
              </a:rPr>
              <a:t>U.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8" tooltip="Uwaga. Ten link otwiera nowe okno."/>
              </a:rPr>
              <a:t>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2019,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8" tooltip="Uwaga. Ten link otwiera nowe okno."/>
              </a:rPr>
              <a:t>item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. 1580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9" tooltip="Uwaga. Ten link otwiera nowe okno."/>
              </a:rPr>
              <a:t>and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1495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0" tooltip="Uwaga. Ten link otwiera nowe okno."/>
              </a:rPr>
              <a:t>as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1" tooltip="Uwaga. Ten link otwiera nowe okno."/>
              </a:rPr>
              <a:t>well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0" tooltip="Uwaga. Ten link otwiera nowe okno."/>
              </a:rPr>
              <a:t>as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2" tooltip="Uwaga. Ten link otwiera nowe okno."/>
              </a:rPr>
              <a:t>from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2020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3" tooltip="Uwaga. Ten link otwiera nowe okno."/>
              </a:rPr>
              <a:t>pos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. 284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19" tooltip="Uwaga. Ten link otwiera nowe okno."/>
              </a:rPr>
              <a:t>and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1378)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4" tooltip="Uwaga. Ten link otwiera nowe okno."/>
              </a:rPr>
              <a:t>operating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5" tooltip="Uwaga. Ten link otwiera nowe okno."/>
              </a:rPr>
              <a:t>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6" tooltip="Uwaga. Ten link otwiera nowe okno."/>
              </a:rPr>
              <a:t>international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7" tooltip="Uwaga. Ten link otwiera nowe okno."/>
              </a:rPr>
              <a:t>flight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8" tooltip="Uwaga. Ten link otwiera nowe okno."/>
              </a:rPr>
              <a:t>who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: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·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a)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29" tooltip="Uwaga. Ten link otwiera nowe okno."/>
              </a:rPr>
              <a:t>are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0" tooltip="Uwaga. Ten link otwiera nowe okno."/>
              </a:rPr>
              <a:t>nationals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8" tooltip="Uwaga. Ten link otwiera nowe okno."/>
              </a:rPr>
              <a:t>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: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1" tooltip="Uwaga. Ten link otwiera nowe okno."/>
              </a:rPr>
              <a:t>Georgia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,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2" tooltip="Uwaga. Ten link otwiera nowe okno."/>
              </a:rPr>
              <a:t>Japan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,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3" tooltip="Uwaga. Ten link otwiera nowe okno."/>
              </a:rPr>
              <a:t>Canada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,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4" tooltip="Uwaga. Ten link otwiera nowe okno."/>
              </a:rPr>
              <a:t>New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5" tooltip="Uwaga. Ten link otwiera nowe okno."/>
              </a:rPr>
              <a:t>Zealand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,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6" tooltip="Uwaga. Ten link otwiera nowe okno."/>
              </a:rPr>
              <a:t>the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6" tooltip="Uwaga. Ten link otwiera nowe okno."/>
              </a:rPr>
              <a:t>Kingdom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8" tooltip="Uwaga. Ten link otwiera nowe okno."/>
              </a:rPr>
              <a:t>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7" tooltip="Uwaga. Ten link otwiera nowe okno."/>
              </a:rPr>
              <a:t>Thailand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,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6" tooltip="Uwaga. Ten link otwiera nowe okno."/>
              </a:rPr>
              <a:t>the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8" tooltip="Uwaga. Ten link otwiera nowe okno."/>
              </a:rPr>
              <a:t>Republic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8" tooltip="Uwaga. Ten link otwiera nowe okno."/>
              </a:rPr>
              <a:t>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9" tooltip="Uwaga. Ten link otwiera nowe okno."/>
              </a:rPr>
              <a:t>Korea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,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6" tooltip="Uwaga. Ten link otwiera nowe okno."/>
              </a:rPr>
              <a:t>the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38" tooltip="Uwaga. Ten link otwiera nowe okno."/>
              </a:rPr>
              <a:t>Republic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8" tooltip="Uwaga. Ten link otwiera nowe okno."/>
              </a:rPr>
              <a:t>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40" tooltip="Uwaga. Ten link otwiera nowe okno."/>
              </a:rPr>
              <a:t>Tunisia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,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6" tooltip="Uwaga. Ten link otwiera nowe okno."/>
              </a:rPr>
              <a:t>the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41" tooltip="Uwaga. Ten link otwiera nowe okno."/>
              </a:rPr>
              <a:t>Commonwealth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8" tooltip="Uwaga. Ten link otwiera nowe okno."/>
              </a:rPr>
              <a:t>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hlinkClick r:id="rId42" tooltip="Uwaga. Ten link otwiera nowe okno."/>
              </a:rPr>
              <a:t>Australia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, Israel, United States of America, Republic of Turkey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20.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  <a:cs typeface="Times New Roman" panose="02020603050405020304" pitchFamily="18" charset="0"/>
              </a:rPr>
              <a:t>  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citizens of the United Kingdom of Great Britain and Northern Ireland and their spouses and children,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sng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Persons who do not meet at least one of the above conditions do not currently have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sng" strike="noStrike" cap="none" normalizeH="0" baseline="0" dirty="0">
                <a:ln>
                  <a:noFill/>
                </a:ln>
                <a:solidFill>
                  <a:srgbClr val="010101"/>
                </a:solidFill>
                <a:effectLst/>
              </a:rPr>
              <a:t>the right to enter the territory of the Republic of Poland.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Other source, but links back to the Border Guard site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43"/>
              </a:rPr>
              <a:t>https://www.gov.pl/web/coronavirus/outside-the-european-union-schengen-area-turkey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2774E-F355-4E16-B132-862415CEEF4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7C06F-3794-464C-8E85-5B8C89120C1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4BD0A-F2FC-496D-B0C2-AE0D2A1E603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680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F3FCB-D5FF-4183-99B6-B18E2E03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b="1" i="0" dirty="0">
                <a:solidFill>
                  <a:srgbClr val="212A30"/>
                </a:solidFill>
                <a:effectLst/>
                <a:latin typeface="Helvetica Neue"/>
              </a:rPr>
              <a:t>Poland Travel Restrictions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D838B-6741-4CC3-B87B-0301F4CA1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4799013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i="0" dirty="0">
                <a:solidFill>
                  <a:srgbClr val="212A30"/>
                </a:solidFill>
                <a:effectLst/>
                <a:latin typeface="HelveticaNeue-Bold"/>
              </a:rPr>
              <a:t>Return travel</a:t>
            </a:r>
          </a:p>
          <a:p>
            <a:pPr lvl="1"/>
            <a:r>
              <a:rPr lang="en-US" b="0" i="0" dirty="0">
                <a:solidFill>
                  <a:srgbClr val="212A30"/>
                </a:solidFill>
                <a:effectLst/>
                <a:latin typeface="HelveticaNeue"/>
              </a:rPr>
              <a:t>Returning to the United States from Poland</a:t>
            </a:r>
          </a:p>
          <a:p>
            <a:pPr lvl="1"/>
            <a:endParaRPr lang="en-US" b="1" i="0" dirty="0">
              <a:solidFill>
                <a:srgbClr val="212A30"/>
              </a:solidFill>
              <a:effectLst/>
              <a:latin typeface="HelveticaNeue-Bold"/>
            </a:endParaRPr>
          </a:p>
          <a:p>
            <a:pPr lvl="1"/>
            <a:r>
              <a:rPr lang="en-US" b="1" i="0" dirty="0">
                <a:solidFill>
                  <a:srgbClr val="212A30"/>
                </a:solidFill>
                <a:effectLst/>
                <a:latin typeface="HelveticaNeue-Bold"/>
              </a:rPr>
              <a:t>COVID-19 testing requirements</a:t>
            </a:r>
          </a:p>
          <a:p>
            <a:pPr lvl="1"/>
            <a:r>
              <a:rPr lang="en-US" b="1" i="0" dirty="0">
                <a:solidFill>
                  <a:srgbClr val="212A30"/>
                </a:solidFill>
                <a:effectLst/>
                <a:latin typeface="HelveticaNeue-Bold"/>
              </a:rPr>
              <a:t>Test type</a:t>
            </a:r>
          </a:p>
          <a:p>
            <a:pPr lvl="2"/>
            <a:r>
              <a:rPr lang="en-US" b="0" i="0" dirty="0">
                <a:solidFill>
                  <a:srgbClr val="212A30"/>
                </a:solidFill>
                <a:effectLst/>
                <a:latin typeface="HelveticaNeue"/>
              </a:rPr>
              <a:t>Travelers returning from Poland must present a negative RT-PCR (NAAT) or Antigen (quick-test) test taken within 24 hours before departure to the United States.</a:t>
            </a:r>
          </a:p>
          <a:p>
            <a:pPr algn="l"/>
            <a:r>
              <a:rPr lang="en-US" b="1" i="0" dirty="0">
                <a:solidFill>
                  <a:srgbClr val="212A30"/>
                </a:solidFill>
                <a:effectLst/>
                <a:latin typeface="HelveticaNeue-Bold"/>
              </a:rPr>
              <a:t>Details and exceptions</a:t>
            </a:r>
          </a:p>
          <a:p>
            <a:pPr lvl="1"/>
            <a:r>
              <a:rPr lang="en-US" b="0" i="0" dirty="0">
                <a:solidFill>
                  <a:srgbClr val="212A30"/>
                </a:solidFill>
                <a:effectLst/>
                <a:latin typeface="HelveticaNeue"/>
              </a:rPr>
              <a:t>Effective: December 6th, 2021: A COVID-19 negative test result taken within 1 day before departure must be presented to the airline before boarding your flight. This applies to ALL incoming air travelers, regardless of vaccination status or nationality.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C4C3C-C040-445D-9089-071C2234EF0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A2FAE-331F-4516-BEAC-BED0136193E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811A8-5916-46FD-AA18-E704ECB864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409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0" y="357188"/>
            <a:ext cx="2374900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816725" y="6475413"/>
            <a:ext cx="2327275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February 2, 2022 as presented to the 2022 February IEEE 802 Wireless Chairs Telecon.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8921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102350" y="6475413"/>
            <a:ext cx="304165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Venue Status – Feb 2, 2022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2022-05 (8-13) Warsaw – </a:t>
            </a:r>
            <a:r>
              <a:rPr lang="en-GB" sz="2000" dirty="0">
                <a:highlight>
                  <a:srgbClr val="FFFF00"/>
                </a:highlight>
              </a:rPr>
              <a:t>Go/No Go – Feb 2, 2022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(11-16)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(14-19 ) Hilton Orlando Lake </a:t>
            </a:r>
            <a:r>
              <a:rPr lang="en-GB" dirty="0" err="1">
                <a:highlight>
                  <a:srgbClr val="00FFFF"/>
                </a:highlight>
              </a:rPr>
              <a:t>Beuna</a:t>
            </a:r>
            <a:r>
              <a:rPr lang="en-GB" dirty="0">
                <a:highlight>
                  <a:srgbClr val="00FFFF"/>
                </a:highlight>
              </a:rPr>
              <a:t>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 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2025-09 (14-19) </a:t>
            </a:r>
            <a:r>
              <a:rPr lang="en-US" sz="2400" dirty="0"/>
              <a:t>Waikoloa, HI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2026-09 (13-18) Waikoloa, HI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0" y="357188"/>
            <a:ext cx="2374900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888163" y="6475413"/>
            <a:ext cx="2255837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5334000" y="5514777"/>
            <a:ext cx="34750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Meeting Planner is </a:t>
            </a:r>
          </a:p>
          <a:p>
            <a:r>
              <a:rPr lang="en-US" sz="1800" dirty="0">
                <a:solidFill>
                  <a:schemeClr val="tx1"/>
                </a:solidFill>
              </a:rPr>
              <a:t>MTG Events for Starred Venues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Face to Face Events for dots.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1"/>
            <a:ext cx="8077200" cy="4800600"/>
          </a:xfrm>
        </p:spPr>
        <p:txBody>
          <a:bodyPr/>
          <a:lstStyle/>
          <a:p>
            <a:r>
              <a:rPr lang="en-US" sz="1600" b="1" dirty="0">
                <a:solidFill>
                  <a:schemeClr val="bg1"/>
                </a:solidFill>
                <a:highlight>
                  <a:srgbClr val="FF0000"/>
                </a:highlight>
              </a:rPr>
              <a:t>2022 – Mar 13-19 – Electronic Plenary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</a:t>
            </a:r>
            <a:r>
              <a:rPr lang="en-US" sz="1400" dirty="0">
                <a:highlight>
                  <a:srgbClr val="33CCFF"/>
                </a:highlight>
              </a:rPr>
              <a:t>(1 of 2 – March 2020)</a:t>
            </a:r>
            <a:endParaRPr lang="en-US" sz="1600" dirty="0">
              <a:highlight>
                <a:srgbClr val="33CCFF"/>
              </a:highlight>
            </a:endParaRP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</a:t>
            </a:r>
            <a:r>
              <a:rPr lang="en-US" sz="1200" dirty="0">
                <a:highlight>
                  <a:srgbClr val="33CCFF"/>
                </a:highlight>
              </a:rPr>
              <a:t>Canada (July 2020)</a:t>
            </a:r>
            <a:endParaRPr lang="en-US" sz="1600" dirty="0">
              <a:highlight>
                <a:srgbClr val="33CCFF"/>
              </a:highlight>
            </a:endParaRP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 – in process.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Open</a:t>
            </a:r>
          </a:p>
          <a:p>
            <a:r>
              <a:rPr lang="en-US" sz="105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05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2022 January 802 Wireless Electronic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dirty="0"/>
              <a:t>Date: January 14-27, 2022</a:t>
            </a:r>
          </a:p>
          <a:p>
            <a:r>
              <a:rPr lang="en-US" dirty="0"/>
              <a:t>Location: Electronic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Registration report (Jan 13) : 520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NOTE: </a:t>
            </a:r>
          </a:p>
          <a:p>
            <a:r>
              <a:rPr lang="en-US" dirty="0"/>
              <a:t>Wireless Chairs Meeting on February 2, 2022, will have a Registration requirement and use MTG Events Tool.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20F18510-D079-4125-9728-261A4DBA05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076095"/>
            <a:ext cx="7856538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WCSC February Meeting Registration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Registration page is the same as for the WCSC January meeting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https://touchpoint.eventsair.com/ieee-802-wireless-interim-session-jan-2022/wcsc02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Please click on the link to register.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WCSC January Meeting Attendees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If you have registered for the WCSC January meeting, please click on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above link, select the Sign in with your existing account tab and sign in with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same email and password used for WCSC January meeting.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Once in the form, all key data should be pre-filled and all you have to do is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select WCSC Feb Meeting under registration and Submit the form.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New Registration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Those that have not registered and attended the WCSC January meeting,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please click on the link, create an account, log in and fill in the form registering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the February 802WCSC meeting.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Based on the provided feedback, we will configure the Virtual Portal to better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suit the needs of the meeting and will provide bit more information closer to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meeting.  In the meantime, if you have missed the video overview of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Virtual Portal functionality, please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click here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view the video.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Should you have any questions or require any assistance,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please don’t hesitate to reach out.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Best Regards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Daniel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1DC61-74E2-4106-9AE5-3D67835FDB3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877BD-14FD-4A27-B69E-45DD89394A2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6DAE8-1641-4AF6-9F96-AB9A64059AD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65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F93-43C8-45E2-8A85-920C7B6EC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7225"/>
          </a:xfrm>
        </p:spPr>
        <p:txBody>
          <a:bodyPr/>
          <a:lstStyle/>
          <a:p>
            <a:r>
              <a:rPr lang="en-US" dirty="0"/>
              <a:t>2022 January Straw poll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C73-2507-435E-882A-92BDAB01C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b="1" dirty="0"/>
              <a:t>Question #1</a:t>
            </a:r>
            <a:endParaRPr lang="en-US" dirty="0"/>
          </a:p>
          <a:p>
            <a:r>
              <a:rPr lang="en-US" dirty="0"/>
              <a:t>If the 2022 May 802 Wireless Interim Session is held in Warsaw Poland as an in-person only session, will you attend?</a:t>
            </a:r>
          </a:p>
          <a:p>
            <a:r>
              <a:rPr lang="en-US" dirty="0"/>
              <a:t>				YES		NO		Minimum in person only</a:t>
            </a:r>
          </a:p>
          <a:p>
            <a:r>
              <a:rPr lang="en-US" dirty="0"/>
              <a:t>802.11		65			99</a:t>
            </a:r>
          </a:p>
          <a:p>
            <a:r>
              <a:rPr lang="en-US" dirty="0"/>
              <a:t>802.15		30			37</a:t>
            </a:r>
          </a:p>
          <a:p>
            <a:r>
              <a:rPr lang="en-US" dirty="0"/>
              <a:t>802.18		14			14</a:t>
            </a:r>
          </a:p>
          <a:p>
            <a:r>
              <a:rPr lang="en-US" dirty="0"/>
              <a:t>802.19		19			15</a:t>
            </a:r>
          </a:p>
          <a:p>
            <a:endParaRPr lang="en-US" dirty="0"/>
          </a:p>
          <a:p>
            <a:r>
              <a:rPr lang="en-US" dirty="0"/>
              <a:t>Total:      128		    165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CFBA1C-5132-4783-9F51-A6E174A84F3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AE79D-8A8A-4280-8E23-37DCC20AB9A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B312C-48FD-46BE-BF42-23FB70902C0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53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078A0-3DF0-480A-94DF-A7620756B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January Straw poll results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AE824F6-3AB2-46CB-8573-BF6FE081F3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71525" y="2219234"/>
            <a:ext cx="7770813" cy="386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Question #2: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If the 2022 May 802 Wireless Interim Session is held in Warsaw Poland as a mixed-mode session, will you attend: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	Attend 	</a:t>
            </a:r>
            <a:r>
              <a:rPr lang="en-US" altLang="en-US" sz="2000" dirty="0">
                <a:solidFill>
                  <a:schemeClr val="tx1"/>
                </a:solidFill>
              </a:rPr>
              <a:t>	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Attend Virtually		Will not</a:t>
            </a: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	In-person:	(remotely): 		attend Interim</a:t>
            </a:r>
          </a:p>
          <a:p>
            <a:r>
              <a:rPr lang="en-US" sz="2000" b="0" dirty="0"/>
              <a:t>802.11		55				107						13</a:t>
            </a:r>
          </a:p>
          <a:p>
            <a:r>
              <a:rPr lang="en-US" sz="2000" b="0" dirty="0"/>
              <a:t>802.15		28				 37						  8</a:t>
            </a:r>
          </a:p>
          <a:p>
            <a:r>
              <a:rPr lang="en-US" sz="2000" b="0" dirty="0"/>
              <a:t>802.18		11				 14						  3</a:t>
            </a:r>
          </a:p>
          <a:p>
            <a:r>
              <a:rPr lang="en-US" sz="2000" b="0" dirty="0"/>
              <a:t>802.19:		16				 15						  3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Totals: 		110				173						27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3CA8C-8AD9-4C83-8400-B0A3400A1C1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50871-4181-436C-8114-7E98216B04E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F547A-4D86-4643-AD68-9CDA6320428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562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862B-BFFE-4D7A-8575-85E3924D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Sept and 2026 Sept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3D80-1943-4CF0-BC3F-3C61CB4AB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last set of Contracts that Bob worked on was to book the Hilton Waikoloa Village – This action was approved during the March 2020 by 802WCSC –</a:t>
            </a:r>
          </a:p>
          <a:p>
            <a:r>
              <a:rPr lang="en-US" dirty="0"/>
              <a:t> The Hotel Contact reached out to find out the status.</a:t>
            </a:r>
          </a:p>
          <a:p>
            <a:r>
              <a:rPr lang="en-US" dirty="0"/>
              <a:t>We are in negotiations to close the contracts.</a:t>
            </a:r>
          </a:p>
          <a:p>
            <a:r>
              <a:rPr lang="en-US" dirty="0"/>
              <a:t>Sept 2021 – Still working to execute the contract.</a:t>
            </a:r>
          </a:p>
          <a:p>
            <a:r>
              <a:rPr lang="en-US" dirty="0"/>
              <a:t>	Expected close before end of 2021. (delayed)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F7C88-7B5B-4022-8F72-6A8B9F0B69F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C96-B1C2-47F9-BE16-FEC711D7610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C075E-D07E-4938-A7D8-C03191CE44B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71033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989ECB-1F4C-41CF-B54E-6E4D89801667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10099</TotalTime>
  <Words>1938</Words>
  <Application>Microsoft Office PowerPoint</Application>
  <PresentationFormat>On-screen Show (4:3)</PresentationFormat>
  <Paragraphs>236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Courier New</vt:lpstr>
      <vt:lpstr>Helvetica Neue</vt:lpstr>
      <vt:lpstr>HelveticaNeue</vt:lpstr>
      <vt:lpstr>HelveticaNeue-Bold</vt:lpstr>
      <vt:lpstr>Times New Roman</vt:lpstr>
      <vt:lpstr>Wingdings</vt:lpstr>
      <vt:lpstr>Title slide</vt:lpstr>
      <vt:lpstr>802-11 Theme</vt:lpstr>
      <vt:lpstr>Document</vt:lpstr>
      <vt:lpstr>IEEE 802WCSC Meeting Venue Manager Report 2022</vt:lpstr>
      <vt:lpstr>Abstract</vt:lpstr>
      <vt:lpstr>Future Venue Status – Feb 2, 2022</vt:lpstr>
      <vt:lpstr>Future 802 Plenary Venue Contract Status</vt:lpstr>
      <vt:lpstr>2022 January 802 Wireless Electronic Interim</vt:lpstr>
      <vt:lpstr>PowerPoint Presentation</vt:lpstr>
      <vt:lpstr>2022 January Straw poll results</vt:lpstr>
      <vt:lpstr>2022 January Straw poll results</vt:lpstr>
      <vt:lpstr>2025 Sept and 2026 Sept Interim</vt:lpstr>
      <vt:lpstr>Open Dates through 2026 – as of Feb 2, 2022</vt:lpstr>
      <vt:lpstr>Items to Consider for Future Sessions</vt:lpstr>
      <vt:lpstr>Future Interim Meeting Fees</vt:lpstr>
      <vt:lpstr>May 2022 Warsaw Interim</vt:lpstr>
      <vt:lpstr>Conditions of entry into Poland</vt:lpstr>
      <vt:lpstr>Poland Travel Restrictions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Report-2022</dc:title>
  <dc:subject>Future Venue May Status Report</dc:subject>
  <dc:creator>Jon Rosdahl</dc:creator>
  <cp:keywords>Report</cp:keywords>
  <dc:description>Jon Rosdahl (Qualcomm)</dc:description>
  <cp:lastModifiedBy>Jon Rosdahl</cp:lastModifiedBy>
  <cp:revision>24</cp:revision>
  <cp:lastPrinted>1601-01-01T00:00:00Z</cp:lastPrinted>
  <dcterms:created xsi:type="dcterms:W3CDTF">2021-02-03T19:21:29Z</dcterms:created>
  <dcterms:modified xsi:type="dcterms:W3CDTF">2022-02-02T19:32:31Z</dcterms:modified>
  <cp:category>January 2022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