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1" r:id="rId3"/>
    <p:sldId id="417" r:id="rId4"/>
    <p:sldId id="402" r:id="rId5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9" autoAdjust="0"/>
    <p:restoredTop sz="96000" autoAdjust="0"/>
  </p:normalViewPr>
  <p:slideViewPr>
    <p:cSldViewPr>
      <p:cViewPr varScale="1">
        <p:scale>
          <a:sx n="96" d="100"/>
          <a:sy n="96" d="100"/>
        </p:scale>
        <p:origin x="1770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18-Mar-22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18mar22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18mar22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894749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LMSC Closing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EC-22/0045r00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21/18-22-0010-01-0000-apac-update-march-2022.pptx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38-20-0000-teleconference-call-in-info.pptx" TargetMode="External"/><Relationship Id="rId2" Type="http://schemas.openxmlformats.org/officeDocument/2006/relationships/hyperlink" Target="https://mentor.ieee.org/802.18/dcn/22/18-22-0027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ieee802.org/802tele_calendar.html" TargetMode="External"/><Relationship Id="rId4" Type="http://schemas.openxmlformats.org/officeDocument/2006/relationships/hyperlink" Target="https://ieeesa.webex.com/ieeesa/j.php?MTID=m91b36f4c80de69b002c6b1e7296833e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18mar22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Electronic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LMSC (EC) Closing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18 March 2022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11DEF2DC-F127-4AFB-8BA7-4F5DB6B479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988441"/>
              </p:ext>
            </p:extLst>
          </p:nvPr>
        </p:nvGraphicFramePr>
        <p:xfrm>
          <a:off x="685800" y="3495674"/>
          <a:ext cx="7856538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4" imgW="7944040" imgH="2532626" progId="Word.Document.8">
                  <p:embed/>
                </p:oleObj>
              </mc:Choice>
              <mc:Fallback>
                <p:oleObj name="Document" r:id="rId4" imgW="7944040" imgH="253262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95674"/>
                        <a:ext cx="7856538" cy="2425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Number of voters: 46 (8 on LMSC)</a:t>
            </a:r>
            <a:r>
              <a:rPr lang="en-US" altLang="en-US" sz="1800" dirty="0">
                <a:solidFill>
                  <a:schemeClr val="tx1"/>
                </a:solidFill>
              </a:rPr>
              <a:t>;  Nearly Voters 0; Aspirant members: 5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Chair was Jay Holcomb (Itron)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Co-Vice-Chair Al Petrick (Skyworks Solutions)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Co-Vice-chair  Stuart Kerry (OK-Brit, self)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was: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11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18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 15:00et, 1hr,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18mar22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819978"/>
            <a:ext cx="8316912" cy="5655435"/>
          </a:xfrm>
        </p:spPr>
        <p:txBody>
          <a:bodyPr/>
          <a:lstStyle/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Approved weekly teleconferences through  22 Sept 22. 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 Approved Edward Au </a:t>
            </a:r>
            <a:r>
              <a:rPr lang="en-US" altLang="en-US" sz="1800" b="1" dirty="0">
                <a:solidFill>
                  <a:schemeClr val="tx1"/>
                </a:solidFill>
              </a:rPr>
              <a:t>(</a:t>
            </a:r>
            <a:r>
              <a:rPr lang="en-US" sz="1800" b="1" dirty="0">
                <a:solidFill>
                  <a:schemeClr val="tx1"/>
                </a:solidFill>
              </a:rPr>
              <a:t>Huawei Technologies Co., Ltd</a:t>
            </a:r>
            <a:r>
              <a:rPr lang="en-US" altLang="en-US" sz="1800" b="1" dirty="0">
                <a:solidFill>
                  <a:schemeClr val="tx1"/>
                </a:solidFill>
              </a:rPr>
              <a:t>)</a:t>
            </a:r>
            <a:r>
              <a:rPr lang="en-US" altLang="en-US" sz="1800" dirty="0"/>
              <a:t> for chair and Stuart Kerry and Al Petrick re-elected for vice-chairs.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what members had to share on EU activities in ETSI, CEPT, etc.</a:t>
            </a:r>
            <a:endParaRPr lang="en-US" sz="1800" b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what members had to share on non-EU stds and USA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Had a nice APAC update, </a:t>
            </a:r>
            <a:r>
              <a:rPr lang="en-US" sz="1800" b="0" i="0" u="none" strike="noStrike" baseline="0" dirty="0">
                <a:solidFill>
                  <a:srgbClr val="000000"/>
                </a:solidFill>
                <a:hlinkClick r:id="rId2"/>
              </a:rPr>
              <a:t>&lt;18-22-0010-00&gt;</a:t>
            </a:r>
            <a:r>
              <a:rPr lang="en-US" sz="1800" b="0" i="0" u="none" strike="noStrike" baseline="0" dirty="0">
                <a:solidFill>
                  <a:srgbClr val="000000"/>
                </a:solidFill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Canada-ISED consultations, &gt;95GHz and 6 GHz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UK-Ofcom on upper 6 GHz, may have a response for EC in a few weeks.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what members had to share on ITU-R and WRC activities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M.1450/M.180 (6 GHz) Contributions to send to ITU-R just came in for review and approval and will make it to the EC in a few weeks.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Status of FCC 6 GHz Multi-Stake-Holders group</a:t>
            </a:r>
            <a:endParaRPr lang="en-US" altLang="en-US" sz="16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Status and discussion on Frequency table for IEEE 802 Wireless Stds.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 Starting up non-mandatory comment collection on the table. </a:t>
            </a:r>
            <a:endParaRPr lang="en-US" sz="1800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18mar22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319"/>
            <a:ext cx="7770813" cy="552681"/>
          </a:xfrm>
        </p:spPr>
        <p:txBody>
          <a:bodyPr/>
          <a:lstStyle/>
          <a:p>
            <a:r>
              <a:rPr lang="en-GB" sz="2400" dirty="0"/>
              <a:t>802.18 Meeting Close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96962"/>
            <a:ext cx="8305800" cy="53784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More detail in 802.18 agenda:  </a:t>
            </a:r>
            <a:r>
              <a:rPr lang="en-US" sz="2000" dirty="0">
                <a:hlinkClick r:id="rId2"/>
              </a:rPr>
              <a:t>https://mentor.ieee.org/802.18/dcn/22/18-22-0027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RR-TAG adjourned Thursday 17mar22.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Next “weekly” teleconference </a:t>
            </a:r>
            <a:r>
              <a:rPr lang="en-US" sz="1400" dirty="0"/>
              <a:t>(</a:t>
            </a:r>
            <a:r>
              <a:rPr lang="en-US" sz="1400" dirty="0" err="1"/>
              <a:t>sched’d</a:t>
            </a:r>
            <a:r>
              <a:rPr lang="en-US" sz="1400" dirty="0"/>
              <a:t> to 22sep22)</a:t>
            </a:r>
            <a:r>
              <a:rPr lang="en-US" sz="2000" dirty="0"/>
              <a:t>: 24mar22</a:t>
            </a:r>
            <a:r>
              <a:rPr lang="en-US" sz="1800" dirty="0"/>
              <a:t>–</a:t>
            </a:r>
            <a:r>
              <a:rPr lang="en-US" sz="1800" i="1" u="sng" dirty="0"/>
              <a:t>15:00–&lt;15:55</a:t>
            </a:r>
            <a:r>
              <a:rPr lang="en-US" sz="1800" dirty="0"/>
              <a:t> ET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Current call in info: </a:t>
            </a:r>
            <a:r>
              <a:rPr lang="en-US" sz="1800" dirty="0">
                <a:hlinkClick r:id="rId3"/>
              </a:rPr>
              <a:t>https://mentor.ieee.org/802.18/dcn/16/18-16-0038-20-0000-teleconference-call-in-info.pptx</a:t>
            </a:r>
            <a:r>
              <a:rPr lang="en-US" sz="1800" dirty="0"/>
              <a:t>  </a:t>
            </a:r>
            <a:r>
              <a:rPr lang="en-US" altLang="en-US" sz="1200" dirty="0"/>
              <a:t>(</a:t>
            </a:r>
            <a:r>
              <a:rPr lang="en-US" altLang="en-US" sz="1200" i="1" u="sng" dirty="0"/>
              <a:t>or latest)</a:t>
            </a:r>
            <a:endParaRPr lang="en-US" altLang="en-US" sz="1800" b="1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Also, see back up slide in 802.18 agendas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late changes/cancellations will be sent out to the 802.18 list server.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b="0" u="sng" dirty="0">
                <a:solidFill>
                  <a:srgbClr val="1A73E8"/>
                </a:solidFill>
                <a:hlinkClick r:id="rId4"/>
              </a:rPr>
              <a:t>https://ieeesa.webex.com/ieeesa/j.php?MTID=m91b36f4c80de69b002c6b1e7296833ef</a:t>
            </a:r>
            <a:r>
              <a:rPr lang="en-US" sz="1400" b="0" u="sng" dirty="0">
                <a:solidFill>
                  <a:srgbClr val="1A73E8"/>
                </a:solidFill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3C4043"/>
                </a:solidFill>
              </a:rPr>
              <a:t>Meeting number (access code): 2348 296 5390 		Meeting password: rrtag22a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Overall IEEE 802 schedule: </a:t>
            </a:r>
            <a:r>
              <a:rPr lang="en-US" sz="1800" dirty="0">
                <a:hlinkClick r:id="rId5"/>
              </a:rPr>
              <a:t>http://ieee802.org/802tele_calendar.html</a:t>
            </a:r>
            <a:endParaRPr lang="en-US" sz="1800" dirty="0"/>
          </a:p>
          <a:p>
            <a:pPr marL="0" indent="0"/>
            <a:endParaRPr lang="en-US" sz="18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u="sng" dirty="0"/>
              <a:t>The next Wireless Interim is in May 2022.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Thank You – Please stay safe.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18mar22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679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67620</TotalTime>
  <Words>472</Words>
  <Application>Microsoft Office PowerPoint</Application>
  <PresentationFormat>On-screen Show (4:3)</PresentationFormat>
  <Paragraphs>66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802.18 RR-TAG Electronic Plenary LMSC (EC) Closing Report</vt:lpstr>
      <vt:lpstr>802.18 Radio Regulatory Advisory Group – RR-TAG</vt:lpstr>
      <vt:lpstr>802.18 meeting discussion items</vt:lpstr>
      <vt:lpstr>802.18 Meeting Close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author</cp:lastModifiedBy>
  <cp:revision>502</cp:revision>
  <cp:lastPrinted>2017-08-03T16:59:47Z</cp:lastPrinted>
  <dcterms:created xsi:type="dcterms:W3CDTF">2016-03-03T14:54:45Z</dcterms:created>
  <dcterms:modified xsi:type="dcterms:W3CDTF">2022-03-18T13:48:58Z</dcterms:modified>
</cp:coreProperties>
</file>