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3" d="100"/>
          <a:sy n="83" d="100"/>
        </p:scale>
        <p:origin x="1140" y="9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www.iab.org/wp-content/IAB-uploads/2022/02/ietf-ieee802-agenda-2022-02-24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ietf113-venue-visit-repor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2022 March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2022-03-03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March 2022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802 coordination call was held 2022-02-24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: </a:t>
            </a:r>
            <a:r>
              <a:rPr lang="en-US" sz="2900" dirty="0" smtClean="0">
                <a:hlinkClick r:id="rId2"/>
              </a:rPr>
              <a:t>https</a:t>
            </a:r>
            <a:r>
              <a:rPr lang="en-US" sz="2900" dirty="0">
                <a:hlinkClick r:id="rId2"/>
              </a:rPr>
              <a:t>://</a:t>
            </a:r>
            <a:r>
              <a:rPr lang="en-US" sz="2900" dirty="0" smtClean="0">
                <a:hlinkClick r:id="rId2"/>
              </a:rPr>
              <a:t>www.iab.org/wp-content/IAB-uploads/2022/02/ietf-ieee802-agenda-2022-02-24.txt</a:t>
            </a:r>
            <a:r>
              <a:rPr lang="en-US" sz="2900" dirty="0" smtClean="0"/>
              <a:t>  </a:t>
            </a:r>
            <a:endParaRPr lang="en-US" sz="2900" dirty="0" smtClean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Minutes to be posted</a:t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IAB 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will not meet during the March 2022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Topics 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</a:t>
            </a:r>
            <a:r>
              <a:rPr lang="en-US" sz="2000" dirty="0" smtClean="0"/>
              <a:t>RAW)</a:t>
            </a: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35. </a:t>
            </a:r>
            <a:r>
              <a:rPr lang="en-US" sz="2000" dirty="0"/>
              <a:t>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Other topics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Recent and 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112, November 8-12, 2021 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February 2022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113 March 19-25, 2022 Vienna and online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Planning and site </a:t>
            </a:r>
            <a:r>
              <a:rPr lang="en-US" sz="2000" dirty="0"/>
              <a:t>visits underway, see </a:t>
            </a:r>
            <a:r>
              <a:rPr lang="en-US" sz="2000" dirty="0">
                <a:hlinkClick r:id="rId3"/>
              </a:rPr>
              <a:t>https://www.ietf.org/blog/ietf113-venue-visit-report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114 July 23-29, 2022 Philadelphia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115 November 5-11, 2022 London and online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247535</TotalTime>
  <Words>195</Words>
  <Application>Microsoft Office PowerPoint</Application>
  <PresentationFormat>On-screen Show (4:3)</PresentationFormat>
  <Paragraphs>69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2022 March IETF SC Report</vt:lpstr>
      <vt:lpstr>Scope, Duties of 802/IETF SC</vt:lpstr>
      <vt:lpstr> IEEE 802 IETF Standing Committee Report March 2022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3736</cp:revision>
  <cp:lastPrinted>2017-11-04T17:30:55Z</cp:lastPrinted>
  <dcterms:created xsi:type="dcterms:W3CDTF">2002-03-10T15:43:16Z</dcterms:created>
  <dcterms:modified xsi:type="dcterms:W3CDTF">2022-03-03T20:18:35Z</dcterms:modified>
</cp:coreProperties>
</file>