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69" r:id="rId2"/>
    <p:sldId id="2559" r:id="rId3"/>
    <p:sldId id="2447" r:id="rId4"/>
    <p:sldId id="2073" r:id="rId5"/>
    <p:sldId id="1101" r:id="rId6"/>
    <p:sldId id="1581" r:id="rId7"/>
    <p:sldId id="2279" r:id="rId8"/>
    <p:sldId id="2534" r:id="rId9"/>
    <p:sldId id="2062" r:id="rId10"/>
    <p:sldId id="2280" r:id="rId11"/>
    <p:sldId id="2550" r:id="rId12"/>
    <p:sldId id="1981" r:id="rId13"/>
    <p:sldId id="2074" r:id="rId14"/>
    <p:sldId id="2102" r:id="rId15"/>
    <p:sldId id="2465" r:id="rId16"/>
    <p:sldId id="2107" r:id="rId17"/>
    <p:sldId id="2075" r:id="rId18"/>
    <p:sldId id="2439" r:id="rId19"/>
    <p:sldId id="2331" r:id="rId20"/>
    <p:sldId id="2332" r:id="rId21"/>
    <p:sldId id="2437" r:id="rId22"/>
    <p:sldId id="2438" r:id="rId23"/>
    <p:sldId id="2464" r:id="rId24"/>
    <p:sldId id="2481" r:id="rId25"/>
    <p:sldId id="2482" r:id="rId26"/>
    <p:sldId id="2483" r:id="rId27"/>
    <p:sldId id="2484" r:id="rId28"/>
    <p:sldId id="2485" r:id="rId29"/>
    <p:sldId id="2486" r:id="rId30"/>
    <p:sldId id="2008" r:id="rId31"/>
    <p:sldId id="2426" r:id="rId32"/>
    <p:sldId id="2427" r:id="rId33"/>
    <p:sldId id="2460" r:id="rId34"/>
    <p:sldId id="2461" r:id="rId35"/>
    <p:sldId id="2463" r:id="rId36"/>
    <p:sldId id="2552" r:id="rId37"/>
    <p:sldId id="1688" r:id="rId38"/>
    <p:sldId id="1708" r:id="rId39"/>
    <p:sldId id="2524" r:id="rId40"/>
    <p:sldId id="2548" r:id="rId41"/>
    <p:sldId id="1709" r:id="rId42"/>
    <p:sldId id="1710" r:id="rId43"/>
    <p:sldId id="1790" r:id="rId44"/>
    <p:sldId id="2199" r:id="rId45"/>
    <p:sldId id="2319" r:id="rId46"/>
    <p:sldId id="2320" r:id="rId47"/>
    <p:sldId id="2321" r:id="rId48"/>
    <p:sldId id="2355" r:id="rId49"/>
    <p:sldId id="2354" r:id="rId50"/>
    <p:sldId id="2466" r:id="rId51"/>
    <p:sldId id="1679" r:id="rId52"/>
    <p:sldId id="2328" r:id="rId5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9" autoAdjust="0"/>
    <p:restoredTop sz="94660" autoAdjust="0"/>
  </p:normalViewPr>
  <p:slideViewPr>
    <p:cSldViewPr>
      <p:cViewPr varScale="1">
        <p:scale>
          <a:sx n="161" d="100"/>
          <a:sy n="161" d="100"/>
        </p:scale>
        <p:origin x="213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ec-22-0103-02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SC6CommentResponse1XFDIS-0322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47-00-00EC-ieee-sa-response-to-iso-iec-jtc1-on-802-11ax-05nov2021.pdf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27 May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94768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11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605738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was liaised for information in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pPr lvl="2"/>
            <a:r>
              <a:rPr lang="en-AU" dirty="0"/>
              <a:t>It includes following note</a:t>
            </a:r>
          </a:p>
          <a:p>
            <a:pPr lvl="3"/>
            <a:r>
              <a:rPr lang="en-AU" i="1" dirty="0"/>
              <a:t>Note that IEEE Std P802.1Q-Rev incorporates these amendment standards that were previously published by IEEE:  </a:t>
            </a:r>
          </a:p>
          <a:p>
            <a:pPr lvl="4"/>
            <a:r>
              <a:rPr lang="en-AU" i="1" dirty="0"/>
              <a:t>IEEE Std 802.1Qcc-2018, IEEE Std 802.1Qcp-2018, IEEE Std 802.1Qcy-2019, IEEE Std 802.1Qcx-2020, and IEEE Std 802.1Qcr-2020</a:t>
            </a:r>
          </a:p>
          <a:p>
            <a:pPr lvl="1"/>
            <a:r>
              <a:rPr lang="en-US" dirty="0">
                <a:latin typeface="+mj-lt"/>
              </a:rPr>
              <a:t>(Nov 2021) 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pproved by IEEE 802 EC to be sent via PSDO process for adoption after IEEE SA publication</a:t>
            </a:r>
          </a:p>
          <a:p>
            <a:pPr lvl="1"/>
            <a:r>
              <a:rPr lang="en-US" dirty="0">
                <a:latin typeface="+mj-lt"/>
              </a:rPr>
              <a:t>(Mar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802.1Q-REV is going through IEEE-SA ballot resolution, with a single recirculation ballot, it will probably be ready for PSDO balloting at the end of the year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 (China NB voted no)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rgbClr val="00B050"/>
                </a:solidFill>
              </a:rPr>
              <a:t>passed, published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FDIS ballot passed on 17 Nov 2021</a:t>
            </a:r>
          </a:p>
          <a:p>
            <a:pPr lvl="2"/>
            <a:r>
              <a:rPr lang="en-AU" dirty="0"/>
              <a:t>Passed 9/1/9, with the usual security comments from China NB (N17643)</a:t>
            </a:r>
          </a:p>
          <a:p>
            <a:pPr lvl="2"/>
            <a:r>
              <a:rPr lang="en-AU" dirty="0"/>
              <a:t>A </a:t>
            </a:r>
            <a:r>
              <a:rPr lang="en-AU" dirty="0">
                <a:hlinkClick r:id="rId2"/>
              </a:rPr>
              <a:t>response</a:t>
            </a:r>
            <a:r>
              <a:rPr lang="en-AU" dirty="0"/>
              <a:t> was sent in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FDIS ballot closes on 4 June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802.1CS 60-day ballot passed on 31 Jul 2021 (N17554)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June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IEEE 802.1 reports that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802.1ABcu (LLDP YANG Data Model)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802.1ABcu </a:t>
            </a:r>
            <a:r>
              <a:rPr lang="en-US" dirty="0"/>
              <a:t>D2.0 was sent for information on 23 July 2021 (N17613)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6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802.1CBdb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802.1CBdb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802.1CBcv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802.1CBcv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802.1ABdh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802.1ABdh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6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802.1AS-2020/Cor 1 90-day FDIS ballot closes on 23 Aug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802.1AS-2020/Cor 1 D3.0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90-day</a:t>
            </a:r>
            <a:r>
              <a:rPr lang="en-AU" dirty="0"/>
              <a:t> FDIS ballot: </a:t>
            </a:r>
            <a:r>
              <a:rPr lang="en-AU" dirty="0">
                <a:solidFill>
                  <a:schemeClr val="accent2"/>
                </a:solidFill>
              </a:rPr>
              <a:t>closes 23 Aug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802.1BA-Rev </a:t>
            </a:r>
            <a:r>
              <a:rPr lang="en-US" dirty="0"/>
              <a:t>60-day</a:t>
            </a:r>
            <a:r>
              <a:rPr lang="en-AU" dirty="0"/>
              <a:t> pre-ballot closes 24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802.1BA-Rev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66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802.1ACct 60-day ballot passed with comments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802.1ACct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802.1ACct 60-day ballot passed on 10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 </a:t>
            </a:r>
          </a:p>
          <a:p>
            <a:pPr lvl="1"/>
            <a:r>
              <a:rPr lang="en-AU" dirty="0"/>
              <a:t>China NB had comments that need a response</a:t>
            </a:r>
          </a:p>
          <a:p>
            <a:pPr lvl="2"/>
            <a:r>
              <a:rPr lang="en-AU" dirty="0"/>
              <a:t>(Apr 2022) IEEE 802.1 will put together a response for approval in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6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086489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10:2022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11:2022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802.3ct 60-day ballot passed on 9 Oct 2021 (N17626)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13:2022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FDIS ballot </a:t>
            </a:r>
            <a:r>
              <a:rPr lang="en-AU" dirty="0">
                <a:solidFill>
                  <a:schemeClr val="accent2"/>
                </a:solidFill>
              </a:rPr>
              <a:t>closes on 1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802.3cv 60-day ballot passed on 9 Oct 2021 (N17627)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12:2022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802.3cp 60-day ballot passed on 9 Oct 2021 (N17629)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14:2022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will be submitted to PSDO in the future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(Mar 2022) </a:t>
            </a:r>
            <a:r>
              <a:rPr lang="en-AU" dirty="0"/>
              <a:t>The 2022 IEEE 802.3 rollup could obviate the need to ballot some of those amendments, as it incorporates (and revises) them. </a:t>
            </a:r>
          </a:p>
          <a:p>
            <a:pPr lvl="2"/>
            <a:r>
              <a:rPr lang="en-AU" dirty="0"/>
              <a:t>IEEE Staff suggests waiting to submit the 2022 rollup for balloting until IEEE 802.3cp and the other two are three months into their FDIS ballots. </a:t>
            </a:r>
          </a:p>
          <a:p>
            <a:pPr lvl="2"/>
            <a:r>
              <a:rPr lang="en-AU" dirty="0"/>
              <a:t>The rollup can be submitted for information prior to that</a:t>
            </a:r>
          </a:p>
          <a:p>
            <a:pPr lvl="1"/>
            <a:r>
              <a:rPr lang="en-AU" dirty="0"/>
              <a:t>(May 2022) Will probably be submitted in July 2022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42184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(regarding security)</a:t>
            </a:r>
          </a:p>
          <a:p>
            <a:pPr lvl="2"/>
            <a:r>
              <a:rPr lang="en-AU" dirty="0"/>
              <a:t>With negative comments from Sweden, Finland, Germany &amp; a positive comment from Japan (with regard to negative Letters of Assurance)</a:t>
            </a:r>
          </a:p>
          <a:p>
            <a:pPr lvl="2"/>
            <a:r>
              <a:rPr lang="en-AU" dirty="0"/>
              <a:t>A response was sent – see following pages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respond to ISO on the IPR related issues</a:t>
            </a:r>
          </a:p>
          <a:p>
            <a:pPr lvl="3"/>
            <a:r>
              <a:rPr lang="en-AU" dirty="0"/>
              <a:t>Based on content that had been developed by IEEE 802 </a:t>
            </a:r>
          </a:p>
          <a:p>
            <a:pPr lvl="2"/>
            <a:r>
              <a:rPr lang="en-AU" dirty="0"/>
              <a:t>IEEE 802 respond to the China NB’s technical comments to SC6 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5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PSDO adoption process, with 27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6328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Latest news (Jan 2022)</a:t>
            </a:r>
          </a:p>
          <a:p>
            <a:pPr lvl="1"/>
            <a:r>
              <a:rPr lang="en-AU" dirty="0"/>
              <a:t>IEEE SA have provided a summary of the current status of the IPR issue</a:t>
            </a:r>
          </a:p>
          <a:p>
            <a:r>
              <a:rPr lang="en-AU" dirty="0"/>
              <a:t>Latest news (Mar 2022)</a:t>
            </a:r>
          </a:p>
          <a:p>
            <a:pPr lvl="1"/>
            <a:r>
              <a:rPr lang="en-AU" dirty="0"/>
              <a:t>(26 Feb 2022) The IEEE SA President’s letter has now been made available to IEEE 802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ec-22-0047-00</a:t>
            </a:r>
            <a:endParaRPr lang="en-AU" dirty="0"/>
          </a:p>
          <a:p>
            <a:pPr lvl="1"/>
            <a:r>
              <a:rPr lang="en-AU" dirty="0"/>
              <a:t>(28 Feb 2022) There is no news so far on resolution of the 802.11ax IPR issue but it is understood that discussions are continuing between IEEE SA &amp; ISO</a:t>
            </a:r>
          </a:p>
          <a:p>
            <a:r>
              <a:rPr lang="en-AU" dirty="0"/>
              <a:t>Latest news (May 2022)</a:t>
            </a:r>
          </a:p>
          <a:p>
            <a:pPr lvl="1"/>
            <a:r>
              <a:rPr lang="en-AU" dirty="0"/>
              <a:t>(10 May 2022) No news</a:t>
            </a: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802.11ay 60-day ballot failed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failed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Failed 6/6/7 (Belgium, Canada, China, Finland, Netherlands, Sweden) on support for submission to FDIS</a:t>
            </a:r>
          </a:p>
          <a:p>
            <a:pPr lvl="3"/>
            <a:r>
              <a:rPr lang="en-AU" dirty="0"/>
              <a:t>Failed because of comments related to negative </a:t>
            </a:r>
            <a:r>
              <a:rPr lang="en-AU" dirty="0" err="1"/>
              <a:t>LoAs</a:t>
            </a:r>
            <a:endParaRPr lang="en-AU" dirty="0"/>
          </a:p>
          <a:p>
            <a:pPr lvl="2"/>
            <a:r>
              <a:rPr lang="en-AU" dirty="0"/>
              <a:t>The failure means the process will need to restart – after the IPR issue is sorted out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was liaised for information in Apr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ballot, but it will not start until IPR issues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will run into the same IPR issue as 802.11ay (and </a:t>
            </a:r>
            <a:r>
              <a:rPr lang="en-AU"/>
              <a:t>802.11ax)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Passed initial ballot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D3.0 -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Completed SA Ballot on D4.0, likely to liaise in early June 2022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pPr lvl="1"/>
            <a:r>
              <a:rPr lang="en-AU" dirty="0"/>
              <a:t>(May 2022) First LB initiated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802.11md FDIS ballot closes 13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11md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Response (see </a:t>
            </a:r>
            <a:r>
              <a:rPr lang="en-AU" dirty="0">
                <a:latin typeface="+mj-lt"/>
                <a:hlinkClick r:id="rId2"/>
              </a:rPr>
              <a:t>11-21-1039-03</a:t>
            </a:r>
            <a:r>
              <a:rPr lang="en-AU" dirty="0">
                <a:latin typeface="+mj-lt"/>
              </a:rPr>
              <a:t>) was approved by WG &amp; EC in July 2021</a:t>
            </a:r>
          </a:p>
          <a:p>
            <a:pPr lvl="2"/>
            <a:r>
              <a:rPr lang="en-AU" dirty="0">
                <a:latin typeface="+mj-lt"/>
              </a:rPr>
              <a:t>Liaised in Aug 2021 (N17600)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13 Jun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IEEE 802.15 has zero standards in the pipeline for adoption under the PSDO … but some coming soon!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</a:t>
            </a:r>
          </a:p>
          <a:p>
            <a:pPr lvl="3"/>
            <a:r>
              <a:rPr lang="en-AU" dirty="0"/>
              <a:t>Comment resolution was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IEEE 802.22-2019 FDIS ballot passed on 18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9/1/9</a:t>
            </a:r>
          </a:p>
          <a:p>
            <a:pPr lvl="2"/>
            <a:r>
              <a:rPr lang="en-AU" dirty="0"/>
              <a:t>China NB voted no with a repeat of the previous comment</a:t>
            </a:r>
          </a:p>
          <a:p>
            <a:pPr lvl="3"/>
            <a:r>
              <a:rPr lang="en-AU" dirty="0">
                <a:sym typeface="Wingdings" panose="05000000000000000000" pitchFamily="2" charset="2"/>
              </a:rPr>
              <a:t>(May 2022) A response has been generated for approval by the IEEE 802 EC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Will be published as ISO/IEC/IEEE 8802-22:2022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14208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77892"/>
              </p:ext>
            </p:extLst>
          </p:nvPr>
        </p:nvGraphicFramePr>
        <p:xfrm>
          <a:off x="761999" y="1712149"/>
          <a:ext cx="7696200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4316</Words>
  <Application>Microsoft Office PowerPoint</Application>
  <PresentationFormat>On-screen Show (4:3)</PresentationFormat>
  <Paragraphs>1091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Times New Roman</vt:lpstr>
      <vt:lpstr>802-11-Submission</vt:lpstr>
      <vt:lpstr>IEEE 802 status report to ISO/IEC JTC 1/SC 6 for SC 6 meeting in June/July 2022 online</vt:lpstr>
      <vt:lpstr>This report from IEEE 802 summarises issues of mutual interest to SC 6</vt:lpstr>
      <vt:lpstr>Summary of IEEE 802 standards administered through the PSDO process</vt:lpstr>
      <vt:lpstr>IEEE 802 has sent 89 standards through the PSDO adoption process, with 27 in-process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802.1 has 11 standards in the pipeline for adoption under the PSDO</vt:lpstr>
      <vt:lpstr>IEEE 802.1Q-REV was liaised for information in Sep 2021</vt:lpstr>
      <vt:lpstr>IEEE 802.1X-2020 was published as ISO/IEC/IEEE 8802-1X:2021</vt:lpstr>
      <vt:lpstr>IEEE 802.1CS FDIS ballot closes on 4 June 2022</vt:lpstr>
      <vt:lpstr>IEEE 802.1Qcz was liaised in Aug 2020</vt:lpstr>
      <vt:lpstr>IEEE 802.1ABcu (LLDP YANG Data Model) 60-day pre-ballot closes on 22 Jul 2022</vt:lpstr>
      <vt:lpstr>IEEE 802.1CBdb 60-day pre-ballot closes 14 Jun 2022</vt:lpstr>
      <vt:lpstr>IEEE 802.1CBcv 60-day pre-ballot closes 14 Jun 2022</vt:lpstr>
      <vt:lpstr>IEEE 802.1ABdh 60-day pre-ballot closes on 22 Jul 2022</vt:lpstr>
      <vt:lpstr>IEEE 802.1AS-2020/Cor 1 90-day FDIS ballot closes on 23 Aug 2022</vt:lpstr>
      <vt:lpstr>IEEE 802.1BA-Rev 60-day pre-ballot closes 24 Jun 2022</vt:lpstr>
      <vt:lpstr>IEEE 802.1ACct 60-day ballot passed with comments required</vt:lpstr>
      <vt:lpstr>IEEE 802.3 has 6 standards in the pipeline for adoption under the PSDO process</vt:lpstr>
      <vt:lpstr>IEEE 802.3cr FDIS ballot closes on 26 May 2022</vt:lpstr>
      <vt:lpstr>IEEE 802.3cu FDIS ballot closes on 26 May 2022</vt:lpstr>
      <vt:lpstr>IEEE 802.3ct FDIS ballot closes on 2 Sep 2022</vt:lpstr>
      <vt:lpstr>IEEE 802.3cv FDIS ballot closes on 1 Sep 2022</vt:lpstr>
      <vt:lpstr>IEEE 802.3cp FDIS ballot closes on 2 Sep 2022</vt:lpstr>
      <vt:lpstr>IEEE 802.3-REV will be submitted to PSDO in the future</vt:lpstr>
      <vt:lpstr>IEEE 802.11 has 9 standards in the pipeline for adoption under the PSDO</vt:lpstr>
      <vt:lpstr>IEEE 802.11ax 60-day pre-ballot passed and responses have been sent, but it is on hold</vt:lpstr>
      <vt:lpstr>Responses were sent in Nov 2021 in relation the 60-day ballot on IEEE 802.11ax</vt:lpstr>
      <vt:lpstr>There is not yet closure on the 802.11ax IPR issue</vt:lpstr>
      <vt:lpstr>IEEE 802.11ay 60-day ballot failed on 9 Oct 2021 and the process will need to restart</vt:lpstr>
      <vt:lpstr>IEEE 802.11az was liaised for information in Apr 2022</vt:lpstr>
      <vt:lpstr>IEEE 802.11ba is waiting for start of 60-day ballot, but it will not start until IPR issues resolved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802.11md FDIS ballot closes 13 Jun 2022</vt:lpstr>
      <vt:lpstr>IEEE 802.15 has zero standards in the pipeline for adoption under the PSDO … but some coming soon! </vt:lpstr>
      <vt:lpstr>IEEE 802.19 has not yet considered submissions to the PSDO process</vt:lpstr>
      <vt:lpstr>IEEE 802.22 has one standard in the pipeline for adoption under the PSDO</vt:lpstr>
      <vt:lpstr>IEEE 802.22-2019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2022-05-31T21:30:41Z</dcterms:modified>
</cp:coreProperties>
</file>