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59" r:id="rId3"/>
    <p:sldId id="2073" r:id="rId4"/>
    <p:sldId id="2439" r:id="rId5"/>
    <p:sldId id="2008" r:id="rId6"/>
    <p:sldId id="1688" r:id="rId7"/>
    <p:sldId id="2354" r:id="rId8"/>
    <p:sldId id="1679" r:id="rId9"/>
    <p:sldId id="2560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29" autoAdjust="0"/>
    <p:restoredTop sz="80141" autoAdjust="0"/>
  </p:normalViewPr>
  <p:slideViewPr>
    <p:cSldViewPr>
      <p:cViewPr varScale="1">
        <p:scale>
          <a:sx n="128" d="100"/>
          <a:sy n="128" d="100"/>
        </p:scale>
        <p:origin x="3076" y="8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2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ec-22-0103-06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906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June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br>
              <a:rPr lang="en-US" dirty="0"/>
            </a:br>
            <a:r>
              <a:rPr lang="en-US" dirty="0"/>
              <a:t>(shortened version for SC6 plenary)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 July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 (a summary of N17821)</a:t>
            </a:r>
          </a:p>
          <a:p>
            <a:pPr lvl="1"/>
            <a:r>
              <a:rPr lang="en-AU" dirty="0"/>
              <a:t>Summary of PSDO process status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802.22</a:t>
            </a:r>
          </a:p>
          <a:p>
            <a:pPr lvl="1"/>
            <a:r>
              <a:rPr lang="en-AU" dirty="0"/>
              <a:t>Views on status report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ISO/IEEE PSDO process, with 40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635491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798" cy="1066800"/>
          </a:xfrm>
        </p:spPr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PSDO pipeline is progressing without difficulty, with 11 standards in progress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916621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Aug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PSDO pipeline is progressing without difficulty, with 6 standards in progress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305324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PSDO pipeline is being held up by patent issues – to be resolved by ISO &amp; IEEE SA secretariats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46979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PSDO pipeline is just starting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081582"/>
              </p:ext>
            </p:extLst>
          </p:nvPr>
        </p:nvGraphicFramePr>
        <p:xfrm>
          <a:off x="152399" y="1447800"/>
          <a:ext cx="8839199" cy="49738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354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.4w-2020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24297972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.4x-2019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3442647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.4z-2020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2808914"/>
                  </a:ext>
                </a:extLst>
              </a:tr>
              <a:tr h="37135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.4aa-2022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215531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1102208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.3d-2017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4666341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.3e-2017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07819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.3f-2017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1949062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.9-2020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8407924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884491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36003108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56783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PSDO pipeline is finalising one final standard revision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A286-366C-430C-B3C8-42154110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 reporting format suitable for SC6 and WG1?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F4398-ECA2-4837-AD62-99DB318CC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been providing a status report to SC6 for some years</a:t>
            </a:r>
          </a:p>
          <a:p>
            <a:pPr lvl="1"/>
            <a:r>
              <a:rPr lang="en-AU" dirty="0"/>
              <a:t>A few years ago, the format was changed to focus on the status of the PSDO process</a:t>
            </a:r>
          </a:p>
          <a:p>
            <a:pPr lvl="1"/>
            <a:r>
              <a:rPr lang="en-AU" dirty="0"/>
              <a:t>After a few more years experience, it was felt it was time to check whether the report format was suitable for SC6 and/or WG1</a:t>
            </a:r>
          </a:p>
          <a:p>
            <a:pPr lvl="1"/>
            <a:r>
              <a:rPr lang="en-AU" dirty="0"/>
              <a:t>The response from WG1 was positive with a couple of suggestions</a:t>
            </a:r>
          </a:p>
          <a:p>
            <a:pPr lvl="2"/>
            <a:r>
              <a:rPr lang="en-AU" dirty="0"/>
              <a:t>Add names of standards to report, not just alphabetical designations</a:t>
            </a:r>
          </a:p>
          <a:p>
            <a:pPr lvl="2"/>
            <a:r>
              <a:rPr lang="en-AU" dirty="0"/>
              <a:t>Add list of new IEEE 802 activities, summarising the reports sent after each IEEE 802 plenary session</a:t>
            </a:r>
          </a:p>
          <a:p>
            <a:pPr marL="1588" lvl="1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B36C1-8115-4149-87FF-E9A5BF9F6D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15B9C-3BE5-4D5E-813E-6AA449451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585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949</Words>
  <Application>Microsoft Office PowerPoint</Application>
  <PresentationFormat>On-screen Show (4:3)</PresentationFormat>
  <Paragraphs>443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IEEE 802 status report to ISO/IEC JTC 1/SC 6 for SC 6 meeting in June/July 2022 online (shortened version for SC6 plenary)</vt:lpstr>
      <vt:lpstr>This report from IEEE 802 summarises issues of mutual interest to SC 6</vt:lpstr>
      <vt:lpstr>IEEE 802 has sent 89 standards through the ISO/IEEE PSDO process, with 40 in-process</vt:lpstr>
      <vt:lpstr>IEEE 802.1 PSDO pipeline is progressing without difficulty, with 11 standards in progress</vt:lpstr>
      <vt:lpstr>IEEE 802.3 PSDO pipeline is progressing without difficulty, with 6 standards in progress</vt:lpstr>
      <vt:lpstr>IEEE 802.11 PSDO pipeline is being held up by patent issues – to be resolved by ISO &amp; IEEE SA secretariats</vt:lpstr>
      <vt:lpstr>IEEE 802.1 PSDO pipeline is just starting</vt:lpstr>
      <vt:lpstr>IEEE 802.22 PSDO pipeline is finalising one final standard revision</vt:lpstr>
      <vt:lpstr>Is reporting format suitable for SC6 and WG1?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2022-07-01T01:45:32Z</dcterms:modified>
</cp:coreProperties>
</file>