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858" r:id="rId3"/>
    <p:sldId id="859" r:id="rId4"/>
    <p:sldId id="860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0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81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 EC-22/0109r0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066800"/>
            <a:ext cx="10304451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Update on the IEEE SA Position Statement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“Intelligent </a:t>
            </a:r>
            <a:r>
              <a:rPr lang="en-US" dirty="0"/>
              <a:t>Spectrum Allocation and </a:t>
            </a:r>
            <a:r>
              <a:rPr lang="en-US" dirty="0" smtClean="0"/>
              <a:t>Management”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6949" y="2352676"/>
            <a:ext cx="10380651" cy="771524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7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78454" y="31527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08257"/>
              </p:ext>
            </p:extLst>
          </p:nvPr>
        </p:nvGraphicFramePr>
        <p:xfrm>
          <a:off x="838200" y="3657600"/>
          <a:ext cx="89535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" name="Document" r:id="rId6" imgW="8227229" imgH="1562837" progId="Word.Document.8">
                  <p:embed/>
                </p:oleObj>
              </mc:Choice>
              <mc:Fallback>
                <p:oleObj name="Document" r:id="rId6" imgW="8227229" imgH="15628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657600"/>
                        <a:ext cx="89535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IEEE SA Position Statement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“Intelligent Spectrum Allocation and Management”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On 5 September 2018, 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Timeline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Due </a:t>
            </a:r>
            <a:r>
              <a:rPr lang="en-US" sz="1600" dirty="0"/>
              <a:t>to the Public Policy review processes at the IEEE SA and IEEE, having our input regarding if a desire to renew it/revise it </a:t>
            </a:r>
            <a:r>
              <a:rPr lang="en-US" sz="1600" dirty="0" smtClean="0"/>
              <a:t>by </a:t>
            </a:r>
            <a:r>
              <a:rPr lang="en-US" sz="1600" dirty="0"/>
              <a:t>mid-June would be </a:t>
            </a:r>
            <a:r>
              <a:rPr lang="en-US" sz="1600" dirty="0" smtClean="0"/>
              <a:t>the best.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If IEEE SA decides to renew/revise the statement, the </a:t>
            </a:r>
            <a:r>
              <a:rPr lang="en-US" sz="1600" dirty="0"/>
              <a:t>process will then include gathering input to revise the statement, and sharing it with interested stakeholders across the IEEE for awareness and input. Once this is complete, draft a version that would be reviewed by </a:t>
            </a:r>
            <a:r>
              <a:rPr lang="en-US" sz="1600" dirty="0" smtClean="0"/>
              <a:t>the IEEE </a:t>
            </a:r>
            <a:r>
              <a:rPr lang="en-US" sz="1600" dirty="0"/>
              <a:t>SA </a:t>
            </a:r>
            <a:r>
              <a:rPr lang="en-US" sz="1600" dirty="0" smtClean="0"/>
              <a:t>Strategic Planning Coordination Committee (SPCC) </a:t>
            </a:r>
            <a:r>
              <a:rPr lang="en-US" sz="1600" dirty="0"/>
              <a:t>and recommended for approval by the IEEE </a:t>
            </a:r>
            <a:r>
              <a:rPr lang="en-US" sz="1600" dirty="0" err="1"/>
              <a:t>BoG</a:t>
            </a:r>
            <a:r>
              <a:rPr lang="en-US" sz="1600" dirty="0"/>
              <a:t>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Feedback from IEEE 802.18 participants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 discussion was held on 2 June 2022 during the weekly IEEE 802.18 teleconference call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No participant objected that IEEE 802 to indicate to IEEE SA to </a:t>
            </a:r>
            <a:r>
              <a:rPr lang="en-US" sz="1600" b="1" u="sng" dirty="0" smtClean="0">
                <a:latin typeface="+mj-lt"/>
              </a:rPr>
              <a:t>revise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the position statement.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Next steps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If there is no objection from IEEE 802 EC, then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IEEE 802 Chairman to indicate to IEEE SA to renew/revise the position statement.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latin typeface="+mj-lt"/>
              </a:rPr>
              <a:t>IEEE 802 Chairman to consider whether the revision process be discussed at the EC level (e.g., establishing an ad-hoc) or at the </a:t>
            </a:r>
            <a:r>
              <a:rPr lang="en-US" sz="1600" smtClean="0">
                <a:latin typeface="+mj-lt"/>
              </a:rPr>
              <a:t>RR-TAG level.</a:t>
            </a:r>
            <a:endParaRPr lang="en-US" sz="1600" dirty="0" smtClean="0">
              <a:latin typeface="+mj-lt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67568</TotalTime>
  <Words>254</Words>
  <Application>Microsoft Office PowerPoint</Application>
  <PresentationFormat>Widescreen</PresentationFormat>
  <Paragraphs>50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Update on the IEEE SA Position Statement  “Intelligent Spectrum Allocation and Management”</vt:lpstr>
      <vt:lpstr>IEEE SA Position Statement  “Intelligent Spectrum Allocation and Management”</vt:lpstr>
      <vt:lpstr>Feedback from IEEE 802.18 participants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IEEE SA Position Statement </dc:title>
  <dc:creator/>
  <cp:keywords>IEEE 802 EC 7 June 2022 teleconference</cp:keywords>
  <cp:lastModifiedBy>Edward Au</cp:lastModifiedBy>
  <cp:revision>4624</cp:revision>
  <cp:lastPrinted>1601-01-01T00:00:00Z</cp:lastPrinted>
  <dcterms:created xsi:type="dcterms:W3CDTF">2016-03-03T14:54:45Z</dcterms:created>
  <dcterms:modified xsi:type="dcterms:W3CDTF">2022-06-06T09:51:17Z</dcterms:modified>
  <cp:category>EC-22-0109-00</cp:category>
</cp:coreProperties>
</file>