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0" r:id="rId1"/>
  </p:sldMasterIdLst>
  <p:notesMasterIdLst>
    <p:notesMasterId r:id="rId12"/>
  </p:notesMasterIdLst>
  <p:handoutMasterIdLst>
    <p:handoutMasterId r:id="rId13"/>
  </p:handoutMasterIdLst>
  <p:sldIdLst>
    <p:sldId id="256" r:id="rId2"/>
    <p:sldId id="257" r:id="rId3"/>
    <p:sldId id="262" r:id="rId4"/>
    <p:sldId id="381" r:id="rId5"/>
    <p:sldId id="382" r:id="rId6"/>
    <p:sldId id="383" r:id="rId7"/>
    <p:sldId id="386" r:id="rId8"/>
    <p:sldId id="385" r:id="rId9"/>
    <p:sldId id="384" r:id="rId10"/>
    <p:sldId id="264" r:id="rId11"/>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D5BA23-7631-4CCA-BDF8-0C0D5C0F7B6B}" v="20" dt="2022-07-05T18:20:35.7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3" autoAdjust="0"/>
    <p:restoredTop sz="81636" autoAdjust="0"/>
  </p:normalViewPr>
  <p:slideViewPr>
    <p:cSldViewPr>
      <p:cViewPr varScale="1">
        <p:scale>
          <a:sx n="62" d="100"/>
          <a:sy n="62" d="100"/>
        </p:scale>
        <p:origin x="390"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6C250AAD-AD5B-44FB-8D7D-ED3F8288B371}"/>
    <pc:docChg chg="undo custSel addSld delSld modSld modMainMaster modNotesMaster">
      <pc:chgData name="Jon Rosdahl" userId="2820f357-2dd4-4127-8713-e0bfde0fd756" providerId="ADAL" clId="{6C250AAD-AD5B-44FB-8D7D-ED3F8288B371}" dt="2022-06-06T21:25:27.359" v="842" actId="6549"/>
      <pc:docMkLst>
        <pc:docMk/>
      </pc:docMkLst>
      <pc:sldChg chg="modSp mod">
        <pc:chgData name="Jon Rosdahl" userId="2820f357-2dd4-4127-8713-e0bfde0fd756" providerId="ADAL" clId="{6C250AAD-AD5B-44FB-8D7D-ED3F8288B371}" dt="2022-06-06T18:52:11.133" v="557" actId="14100"/>
        <pc:sldMkLst>
          <pc:docMk/>
          <pc:sldMk cId="0" sldId="256"/>
        </pc:sldMkLst>
        <pc:spChg chg="mod">
          <ac:chgData name="Jon Rosdahl" userId="2820f357-2dd4-4127-8713-e0bfde0fd756" providerId="ADAL" clId="{6C250AAD-AD5B-44FB-8D7D-ED3F8288B371}" dt="2022-06-06T18:52:00.408" v="555"/>
          <ac:spMkLst>
            <pc:docMk/>
            <pc:sldMk cId="0" sldId="256"/>
            <ac:spMk id="6" creationId="{00000000-0000-0000-0000-000000000000}"/>
          </ac:spMkLst>
        </pc:spChg>
        <pc:spChg chg="mod">
          <ac:chgData name="Jon Rosdahl" userId="2820f357-2dd4-4127-8713-e0bfde0fd756" providerId="ADAL" clId="{6C250AAD-AD5B-44FB-8D7D-ED3F8288B371}" dt="2022-06-06T18:52:00.408" v="555"/>
          <ac:spMkLst>
            <pc:docMk/>
            <pc:sldMk cId="0" sldId="256"/>
            <ac:spMk id="7" creationId="{00000000-0000-0000-0000-000000000000}"/>
          </ac:spMkLst>
        </pc:spChg>
        <pc:spChg chg="mod">
          <ac:chgData name="Jon Rosdahl" userId="2820f357-2dd4-4127-8713-e0bfde0fd756" providerId="ADAL" clId="{6C250AAD-AD5B-44FB-8D7D-ED3F8288B371}" dt="2022-06-06T18:52:00.408" v="555"/>
          <ac:spMkLst>
            <pc:docMk/>
            <pc:sldMk cId="0" sldId="256"/>
            <ac:spMk id="3073" creationId="{00000000-0000-0000-0000-000000000000}"/>
          </ac:spMkLst>
        </pc:spChg>
        <pc:spChg chg="mod">
          <ac:chgData name="Jon Rosdahl" userId="2820f357-2dd4-4127-8713-e0bfde0fd756" providerId="ADAL" clId="{6C250AAD-AD5B-44FB-8D7D-ED3F8288B371}" dt="2022-06-06T18:52:00.408" v="555"/>
          <ac:spMkLst>
            <pc:docMk/>
            <pc:sldMk cId="0" sldId="256"/>
            <ac:spMk id="3074" creationId="{00000000-0000-0000-0000-000000000000}"/>
          </ac:spMkLst>
        </pc:spChg>
        <pc:spChg chg="mod">
          <ac:chgData name="Jon Rosdahl" userId="2820f357-2dd4-4127-8713-e0bfde0fd756" providerId="ADAL" clId="{6C250AAD-AD5B-44FB-8D7D-ED3F8288B371}" dt="2022-06-06T18:52:00.408" v="555"/>
          <ac:spMkLst>
            <pc:docMk/>
            <pc:sldMk cId="0" sldId="256"/>
            <ac:spMk id="3076" creationId="{00000000-0000-0000-0000-000000000000}"/>
          </ac:spMkLst>
        </pc:spChg>
        <pc:graphicFrameChg chg="mod">
          <ac:chgData name="Jon Rosdahl" userId="2820f357-2dd4-4127-8713-e0bfde0fd756" providerId="ADAL" clId="{6C250AAD-AD5B-44FB-8D7D-ED3F8288B371}" dt="2022-06-06T18:52:11.133" v="557" actId="14100"/>
          <ac:graphicFrameMkLst>
            <pc:docMk/>
            <pc:sldMk cId="0" sldId="256"/>
            <ac:graphicFrameMk id="3075" creationId="{00000000-0000-0000-0000-000000000000}"/>
          </ac:graphicFrameMkLst>
        </pc:graphicFrameChg>
      </pc:sldChg>
      <pc:sldChg chg="modSp mod">
        <pc:chgData name="Jon Rosdahl" userId="2820f357-2dd4-4127-8713-e0bfde0fd756" providerId="ADAL" clId="{6C250AAD-AD5B-44FB-8D7D-ED3F8288B371}" dt="2022-06-06T18:52:22.076" v="559" actId="14100"/>
        <pc:sldMkLst>
          <pc:docMk/>
          <pc:sldMk cId="0" sldId="257"/>
        </pc:sldMkLst>
        <pc:spChg chg="mod">
          <ac:chgData name="Jon Rosdahl" userId="2820f357-2dd4-4127-8713-e0bfde0fd756" providerId="ADAL" clId="{6C250AAD-AD5B-44FB-8D7D-ED3F8288B371}" dt="2022-06-06T18:52:00.408" v="555"/>
          <ac:spMkLst>
            <pc:docMk/>
            <pc:sldMk cId="0" sldId="257"/>
            <ac:spMk id="4" creationId="{00000000-0000-0000-0000-000000000000}"/>
          </ac:spMkLst>
        </pc:spChg>
        <pc:spChg chg="mod">
          <ac:chgData name="Jon Rosdahl" userId="2820f357-2dd4-4127-8713-e0bfde0fd756" providerId="ADAL" clId="{6C250AAD-AD5B-44FB-8D7D-ED3F8288B371}" dt="2022-06-06T18:52:00.408" v="555"/>
          <ac:spMkLst>
            <pc:docMk/>
            <pc:sldMk cId="0" sldId="257"/>
            <ac:spMk id="5" creationId="{00000000-0000-0000-0000-000000000000}"/>
          </ac:spMkLst>
        </pc:spChg>
        <pc:spChg chg="mod">
          <ac:chgData name="Jon Rosdahl" userId="2820f357-2dd4-4127-8713-e0bfde0fd756" providerId="ADAL" clId="{6C250AAD-AD5B-44FB-8D7D-ED3F8288B371}" dt="2022-06-06T18:52:00.408" v="555"/>
          <ac:spMkLst>
            <pc:docMk/>
            <pc:sldMk cId="0" sldId="257"/>
            <ac:spMk id="4097" creationId="{00000000-0000-0000-0000-000000000000}"/>
          </ac:spMkLst>
        </pc:spChg>
        <pc:spChg chg="mod">
          <ac:chgData name="Jon Rosdahl" userId="2820f357-2dd4-4127-8713-e0bfde0fd756" providerId="ADAL" clId="{6C250AAD-AD5B-44FB-8D7D-ED3F8288B371}" dt="2022-06-06T18:52:22.076" v="559" actId="14100"/>
          <ac:spMkLst>
            <pc:docMk/>
            <pc:sldMk cId="0" sldId="257"/>
            <ac:spMk id="4098" creationId="{00000000-0000-0000-0000-000000000000}"/>
          </ac:spMkLst>
        </pc:spChg>
      </pc:sldChg>
      <pc:sldChg chg="del">
        <pc:chgData name="Jon Rosdahl" userId="2820f357-2dd4-4127-8713-e0bfde0fd756" providerId="ADAL" clId="{6C250AAD-AD5B-44FB-8D7D-ED3F8288B371}" dt="2022-06-06T18:43:33.787" v="13" actId="2696"/>
        <pc:sldMkLst>
          <pc:docMk/>
          <pc:sldMk cId="0" sldId="258"/>
        </pc:sldMkLst>
      </pc:sldChg>
      <pc:sldChg chg="del">
        <pc:chgData name="Jon Rosdahl" userId="2820f357-2dd4-4127-8713-e0bfde0fd756" providerId="ADAL" clId="{6C250AAD-AD5B-44FB-8D7D-ED3F8288B371}" dt="2022-06-06T18:43:21.616" v="12" actId="2696"/>
        <pc:sldMkLst>
          <pc:docMk/>
          <pc:sldMk cId="0" sldId="259"/>
        </pc:sldMkLst>
      </pc:sldChg>
      <pc:sldChg chg="del">
        <pc:chgData name="Jon Rosdahl" userId="2820f357-2dd4-4127-8713-e0bfde0fd756" providerId="ADAL" clId="{6C250AAD-AD5B-44FB-8D7D-ED3F8288B371}" dt="2022-06-06T18:43:18.153" v="11" actId="2696"/>
        <pc:sldMkLst>
          <pc:docMk/>
          <pc:sldMk cId="0" sldId="260"/>
        </pc:sldMkLst>
      </pc:sldChg>
      <pc:sldChg chg="del">
        <pc:chgData name="Jon Rosdahl" userId="2820f357-2dd4-4127-8713-e0bfde0fd756" providerId="ADAL" clId="{6C250AAD-AD5B-44FB-8D7D-ED3F8288B371}" dt="2022-06-06T18:43:13.612" v="10" actId="2696"/>
        <pc:sldMkLst>
          <pc:docMk/>
          <pc:sldMk cId="0" sldId="261"/>
        </pc:sldMkLst>
      </pc:sldChg>
      <pc:sldChg chg="modSp mod modNotes">
        <pc:chgData name="Jon Rosdahl" userId="2820f357-2dd4-4127-8713-e0bfde0fd756" providerId="ADAL" clId="{6C250AAD-AD5B-44FB-8D7D-ED3F8288B371}" dt="2022-06-06T18:53:02.046" v="569" actId="14100"/>
        <pc:sldMkLst>
          <pc:docMk/>
          <pc:sldMk cId="0" sldId="262"/>
        </pc:sldMkLst>
        <pc:spChg chg="mod">
          <ac:chgData name="Jon Rosdahl" userId="2820f357-2dd4-4127-8713-e0bfde0fd756" providerId="ADAL" clId="{6C250AAD-AD5B-44FB-8D7D-ED3F8288B371}" dt="2022-06-06T18:52:00.408" v="555"/>
          <ac:spMkLst>
            <pc:docMk/>
            <pc:sldMk cId="0" sldId="262"/>
            <ac:spMk id="4" creationId="{00000000-0000-0000-0000-000000000000}"/>
          </ac:spMkLst>
        </pc:spChg>
        <pc:spChg chg="mod">
          <ac:chgData name="Jon Rosdahl" userId="2820f357-2dd4-4127-8713-e0bfde0fd756" providerId="ADAL" clId="{6C250AAD-AD5B-44FB-8D7D-ED3F8288B371}" dt="2022-06-06T18:52:00.408" v="555"/>
          <ac:spMkLst>
            <pc:docMk/>
            <pc:sldMk cId="0" sldId="262"/>
            <ac:spMk id="5" creationId="{00000000-0000-0000-0000-000000000000}"/>
          </ac:spMkLst>
        </pc:spChg>
        <pc:spChg chg="mod">
          <ac:chgData name="Jon Rosdahl" userId="2820f357-2dd4-4127-8713-e0bfde0fd756" providerId="ADAL" clId="{6C250AAD-AD5B-44FB-8D7D-ED3F8288B371}" dt="2022-06-06T18:52:49.975" v="565" actId="14100"/>
          <ac:spMkLst>
            <pc:docMk/>
            <pc:sldMk cId="0" sldId="262"/>
            <ac:spMk id="9217" creationId="{00000000-0000-0000-0000-000000000000}"/>
          </ac:spMkLst>
        </pc:spChg>
        <pc:spChg chg="mod">
          <ac:chgData name="Jon Rosdahl" userId="2820f357-2dd4-4127-8713-e0bfde0fd756" providerId="ADAL" clId="{6C250AAD-AD5B-44FB-8D7D-ED3F8288B371}" dt="2022-06-06T18:53:02.046" v="569" actId="14100"/>
          <ac:spMkLst>
            <pc:docMk/>
            <pc:sldMk cId="0" sldId="262"/>
            <ac:spMk id="9218" creationId="{00000000-0000-0000-0000-000000000000}"/>
          </ac:spMkLst>
        </pc:spChg>
      </pc:sldChg>
      <pc:sldChg chg="addSp delSp modSp mod modNotes">
        <pc:chgData name="Jon Rosdahl" userId="2820f357-2dd4-4127-8713-e0bfde0fd756" providerId="ADAL" clId="{6C250AAD-AD5B-44FB-8D7D-ED3F8288B371}" dt="2022-06-06T18:55:33.585" v="643" actId="1076"/>
        <pc:sldMkLst>
          <pc:docMk/>
          <pc:sldMk cId="0" sldId="263"/>
        </pc:sldMkLst>
        <pc:spChg chg="mod">
          <ac:chgData name="Jon Rosdahl" userId="2820f357-2dd4-4127-8713-e0bfde0fd756" providerId="ADAL" clId="{6C250AAD-AD5B-44FB-8D7D-ED3F8288B371}" dt="2022-06-06T18:52:00.408" v="555"/>
          <ac:spMkLst>
            <pc:docMk/>
            <pc:sldMk cId="0" sldId="263"/>
            <ac:spMk id="4" creationId="{00000000-0000-0000-0000-000000000000}"/>
          </ac:spMkLst>
        </pc:spChg>
        <pc:spChg chg="mod">
          <ac:chgData name="Jon Rosdahl" userId="2820f357-2dd4-4127-8713-e0bfde0fd756" providerId="ADAL" clId="{6C250AAD-AD5B-44FB-8D7D-ED3F8288B371}" dt="2022-06-06T18:52:00.408" v="555"/>
          <ac:spMkLst>
            <pc:docMk/>
            <pc:sldMk cId="0" sldId="263"/>
            <ac:spMk id="5" creationId="{00000000-0000-0000-0000-000000000000}"/>
          </ac:spMkLst>
        </pc:spChg>
        <pc:spChg chg="del mod">
          <ac:chgData name="Jon Rosdahl" userId="2820f357-2dd4-4127-8713-e0bfde0fd756" providerId="ADAL" clId="{6C250AAD-AD5B-44FB-8D7D-ED3F8288B371}" dt="2022-06-06T18:55:19.980" v="639" actId="478"/>
          <ac:spMkLst>
            <pc:docMk/>
            <pc:sldMk cId="0" sldId="263"/>
            <ac:spMk id="10241" creationId="{00000000-0000-0000-0000-000000000000}"/>
          </ac:spMkLst>
        </pc:spChg>
        <pc:spChg chg="del mod">
          <ac:chgData name="Jon Rosdahl" userId="2820f357-2dd4-4127-8713-e0bfde0fd756" providerId="ADAL" clId="{6C250AAD-AD5B-44FB-8D7D-ED3F8288B371}" dt="2022-06-06T18:55:16.142" v="638" actId="478"/>
          <ac:spMkLst>
            <pc:docMk/>
            <pc:sldMk cId="0" sldId="263"/>
            <ac:spMk id="10242" creationId="{00000000-0000-0000-0000-000000000000}"/>
          </ac:spMkLst>
        </pc:spChg>
        <pc:picChg chg="add mod">
          <ac:chgData name="Jon Rosdahl" userId="2820f357-2dd4-4127-8713-e0bfde0fd756" providerId="ADAL" clId="{6C250AAD-AD5B-44FB-8D7D-ED3F8288B371}" dt="2022-06-06T18:55:33.585" v="643" actId="1076"/>
          <ac:picMkLst>
            <pc:docMk/>
            <pc:sldMk cId="0" sldId="263"/>
            <ac:picMk id="2" creationId="{9F54AB84-BB8C-46B7-AD73-BD715840CFD2}"/>
          </ac:picMkLst>
        </pc:picChg>
      </pc:sldChg>
      <pc:sldChg chg="modSp modNotes">
        <pc:chgData name="Jon Rosdahl" userId="2820f357-2dd4-4127-8713-e0bfde0fd756" providerId="ADAL" clId="{6C250AAD-AD5B-44FB-8D7D-ED3F8288B371}" dt="2022-06-06T18:52:00.408" v="555"/>
        <pc:sldMkLst>
          <pc:docMk/>
          <pc:sldMk cId="0" sldId="264"/>
        </pc:sldMkLst>
        <pc:spChg chg="mod">
          <ac:chgData name="Jon Rosdahl" userId="2820f357-2dd4-4127-8713-e0bfde0fd756" providerId="ADAL" clId="{6C250AAD-AD5B-44FB-8D7D-ED3F8288B371}" dt="2022-06-06T18:52:00.408" v="555"/>
          <ac:spMkLst>
            <pc:docMk/>
            <pc:sldMk cId="0" sldId="264"/>
            <ac:spMk id="4" creationId="{00000000-0000-0000-0000-000000000000}"/>
          </ac:spMkLst>
        </pc:spChg>
        <pc:spChg chg="mod">
          <ac:chgData name="Jon Rosdahl" userId="2820f357-2dd4-4127-8713-e0bfde0fd756" providerId="ADAL" clId="{6C250AAD-AD5B-44FB-8D7D-ED3F8288B371}" dt="2022-06-06T18:52:00.408" v="555"/>
          <ac:spMkLst>
            <pc:docMk/>
            <pc:sldMk cId="0" sldId="264"/>
            <ac:spMk id="5" creationId="{00000000-0000-0000-0000-000000000000}"/>
          </ac:spMkLst>
        </pc:spChg>
        <pc:spChg chg="mod">
          <ac:chgData name="Jon Rosdahl" userId="2820f357-2dd4-4127-8713-e0bfde0fd756" providerId="ADAL" clId="{6C250AAD-AD5B-44FB-8D7D-ED3F8288B371}" dt="2022-06-06T18:52:00.408" v="555"/>
          <ac:spMkLst>
            <pc:docMk/>
            <pc:sldMk cId="0" sldId="264"/>
            <ac:spMk id="11265" creationId="{00000000-0000-0000-0000-000000000000}"/>
          </ac:spMkLst>
        </pc:spChg>
        <pc:spChg chg="mod">
          <ac:chgData name="Jon Rosdahl" userId="2820f357-2dd4-4127-8713-e0bfde0fd756" providerId="ADAL" clId="{6C250AAD-AD5B-44FB-8D7D-ED3F8288B371}" dt="2022-06-06T18:52:00.408" v="555"/>
          <ac:spMkLst>
            <pc:docMk/>
            <pc:sldMk cId="0" sldId="264"/>
            <ac:spMk id="11266" creationId="{00000000-0000-0000-0000-000000000000}"/>
          </ac:spMkLst>
        </pc:spChg>
      </pc:sldChg>
      <pc:sldChg chg="modSp mod">
        <pc:chgData name="Jon Rosdahl" userId="2820f357-2dd4-4127-8713-e0bfde0fd756" providerId="ADAL" clId="{6C250AAD-AD5B-44FB-8D7D-ED3F8288B371}" dt="2022-06-06T18:57:17.011" v="646" actId="207"/>
        <pc:sldMkLst>
          <pc:docMk/>
          <pc:sldMk cId="0" sldId="266"/>
        </pc:sldMkLst>
        <pc:spChg chg="mod">
          <ac:chgData name="Jon Rosdahl" userId="2820f357-2dd4-4127-8713-e0bfde0fd756" providerId="ADAL" clId="{6C250AAD-AD5B-44FB-8D7D-ED3F8288B371}" dt="2022-06-06T18:57:17.011" v="646" actId="207"/>
          <ac:spMkLst>
            <pc:docMk/>
            <pc:sldMk cId="0" sldId="266"/>
            <ac:spMk id="11" creationId="{00000000-0000-0000-0000-000000000000}"/>
          </ac:spMkLst>
        </pc:spChg>
        <pc:spChg chg="mod">
          <ac:chgData name="Jon Rosdahl" userId="2820f357-2dd4-4127-8713-e0bfde0fd756" providerId="ADAL" clId="{6C250AAD-AD5B-44FB-8D7D-ED3F8288B371}" dt="2022-06-06T18:57:12.373" v="645" actId="207"/>
          <ac:spMkLst>
            <pc:docMk/>
            <pc:sldMk cId="0" sldId="266"/>
            <ac:spMk id="13" creationId="{00000000-0000-0000-0000-000000000000}"/>
          </ac:spMkLst>
        </pc:spChg>
        <pc:spChg chg="mod">
          <ac:chgData name="Jon Rosdahl" userId="2820f357-2dd4-4127-8713-e0bfde0fd756" providerId="ADAL" clId="{6C250AAD-AD5B-44FB-8D7D-ED3F8288B371}" dt="2022-06-06T18:57:08.192" v="644" actId="207"/>
          <ac:spMkLst>
            <pc:docMk/>
            <pc:sldMk cId="0" sldId="266"/>
            <ac:spMk id="15" creationId="{00000000-0000-0000-0000-000000000000}"/>
          </ac:spMkLst>
        </pc:spChg>
      </pc:sldChg>
      <pc:sldChg chg="modSp mod">
        <pc:chgData name="Jon Rosdahl" userId="2820f357-2dd4-4127-8713-e0bfde0fd756" providerId="ADAL" clId="{6C250AAD-AD5B-44FB-8D7D-ED3F8288B371}" dt="2022-06-06T18:53:11.157" v="571" actId="14100"/>
        <pc:sldMkLst>
          <pc:docMk/>
          <pc:sldMk cId="644501305" sldId="381"/>
        </pc:sldMkLst>
        <pc:spChg chg="mod">
          <ac:chgData name="Jon Rosdahl" userId="2820f357-2dd4-4127-8713-e0bfde0fd756" providerId="ADAL" clId="{6C250AAD-AD5B-44FB-8D7D-ED3F8288B371}" dt="2022-06-06T18:53:11.157" v="571" actId="14100"/>
          <ac:spMkLst>
            <pc:docMk/>
            <pc:sldMk cId="644501305" sldId="381"/>
            <ac:spMk id="3" creationId="{97B4E6C1-F7B8-4110-96EA-0E6CE21C960E}"/>
          </ac:spMkLst>
        </pc:spChg>
      </pc:sldChg>
      <pc:sldChg chg="modSp mod">
        <pc:chgData name="Jon Rosdahl" userId="2820f357-2dd4-4127-8713-e0bfde0fd756" providerId="ADAL" clId="{6C250AAD-AD5B-44FB-8D7D-ED3F8288B371}" dt="2022-06-06T18:53:21.015" v="574" actId="14100"/>
        <pc:sldMkLst>
          <pc:docMk/>
          <pc:sldMk cId="1958133527" sldId="382"/>
        </pc:sldMkLst>
        <pc:spChg chg="mod">
          <ac:chgData name="Jon Rosdahl" userId="2820f357-2dd4-4127-8713-e0bfde0fd756" providerId="ADAL" clId="{6C250AAD-AD5B-44FB-8D7D-ED3F8288B371}" dt="2022-06-06T18:53:21.015" v="574" actId="14100"/>
          <ac:spMkLst>
            <pc:docMk/>
            <pc:sldMk cId="1958133527" sldId="382"/>
            <ac:spMk id="3" creationId="{B65004EF-392B-4090-BA25-F5447343F4F4}"/>
          </ac:spMkLst>
        </pc:spChg>
      </pc:sldChg>
      <pc:sldChg chg="delSp modSp mod">
        <pc:chgData name="Jon Rosdahl" userId="2820f357-2dd4-4127-8713-e0bfde0fd756" providerId="ADAL" clId="{6C250AAD-AD5B-44FB-8D7D-ED3F8288B371}" dt="2022-06-06T18:55:00.846" v="635"/>
        <pc:sldMkLst>
          <pc:docMk/>
          <pc:sldMk cId="577724991" sldId="383"/>
        </pc:sldMkLst>
        <pc:spChg chg="mod">
          <ac:chgData name="Jon Rosdahl" userId="2820f357-2dd4-4127-8713-e0bfde0fd756" providerId="ADAL" clId="{6C250AAD-AD5B-44FB-8D7D-ED3F8288B371}" dt="2022-06-06T18:54:07.398" v="629" actId="6549"/>
          <ac:spMkLst>
            <pc:docMk/>
            <pc:sldMk cId="577724991" sldId="383"/>
            <ac:spMk id="3" creationId="{6D12EFD7-F0B4-4B95-808D-9FDE9B692394}"/>
          </ac:spMkLst>
        </pc:spChg>
        <pc:picChg chg="del">
          <ac:chgData name="Jon Rosdahl" userId="2820f357-2dd4-4127-8713-e0bfde0fd756" providerId="ADAL" clId="{6C250AAD-AD5B-44FB-8D7D-ED3F8288B371}" dt="2022-06-06T18:55:00.846" v="635"/>
          <ac:picMkLst>
            <pc:docMk/>
            <pc:sldMk cId="577724991" sldId="383"/>
            <ac:picMk id="4" creationId="{E9B8D9D8-F0B6-4197-9C8C-FBD1AEB4A9E7}"/>
          </ac:picMkLst>
        </pc:picChg>
      </pc:sldChg>
      <pc:sldChg chg="modSp new del mod">
        <pc:chgData name="Jon Rosdahl" userId="2820f357-2dd4-4127-8713-e0bfde0fd756" providerId="ADAL" clId="{6C250AAD-AD5B-44FB-8D7D-ED3F8288B371}" dt="2022-06-06T19:11:00.735" v="824" actId="47"/>
        <pc:sldMkLst>
          <pc:docMk/>
          <pc:sldMk cId="515019898" sldId="384"/>
        </pc:sldMkLst>
        <pc:spChg chg="mod">
          <ac:chgData name="Jon Rosdahl" userId="2820f357-2dd4-4127-8713-e0bfde0fd756" providerId="ADAL" clId="{6C250AAD-AD5B-44FB-8D7D-ED3F8288B371}" dt="2022-06-06T19:10:48.023" v="823" actId="20577"/>
          <ac:spMkLst>
            <pc:docMk/>
            <pc:sldMk cId="515019898" sldId="384"/>
            <ac:spMk id="2" creationId="{F78838B3-733F-42DE-9A9C-5FDA7B1EEF62}"/>
          </ac:spMkLst>
        </pc:spChg>
        <pc:spChg chg="mod">
          <ac:chgData name="Jon Rosdahl" userId="2820f357-2dd4-4127-8713-e0bfde0fd756" providerId="ADAL" clId="{6C250AAD-AD5B-44FB-8D7D-ED3F8288B371}" dt="2022-06-06T19:08:05.709" v="807" actId="20577"/>
          <ac:spMkLst>
            <pc:docMk/>
            <pc:sldMk cId="515019898" sldId="384"/>
            <ac:spMk id="3" creationId="{CA23E1BB-07A0-4E1A-BF13-63ECB7918AD3}"/>
          </ac:spMkLst>
        </pc:spChg>
      </pc:sldChg>
      <pc:sldChg chg="modSp del mod">
        <pc:chgData name="Jon Rosdahl" userId="2820f357-2dd4-4127-8713-e0bfde0fd756" providerId="ADAL" clId="{6C250AAD-AD5B-44FB-8D7D-ED3F8288B371}" dt="2022-06-06T18:54:53.775" v="634"/>
        <pc:sldMkLst>
          <pc:docMk/>
          <pc:sldMk cId="4142032210" sldId="384"/>
        </pc:sldMkLst>
        <pc:spChg chg="mod">
          <ac:chgData name="Jon Rosdahl" userId="2820f357-2dd4-4127-8713-e0bfde0fd756" providerId="ADAL" clId="{6C250AAD-AD5B-44FB-8D7D-ED3F8288B371}" dt="2022-06-06T18:54:52.389" v="632" actId="1076"/>
          <ac:spMkLst>
            <pc:docMk/>
            <pc:sldMk cId="4142032210" sldId="384"/>
            <ac:spMk id="12" creationId="{8BEA5E0F-4BAE-062E-AEC3-2584EBECF320}"/>
          </ac:spMkLst>
        </pc:spChg>
        <pc:picChg chg="mod">
          <ac:chgData name="Jon Rosdahl" userId="2820f357-2dd4-4127-8713-e0bfde0fd756" providerId="ADAL" clId="{6C250AAD-AD5B-44FB-8D7D-ED3F8288B371}" dt="2022-06-06T18:54:53.173" v="633" actId="1076"/>
          <ac:picMkLst>
            <pc:docMk/>
            <pc:sldMk cId="4142032210" sldId="384"/>
            <ac:picMk id="28" creationId="{F8FC5375-2814-8945-29D3-ABACFA04E82A}"/>
          </ac:picMkLst>
        </pc:picChg>
      </pc:sldChg>
      <pc:sldMasterChg chg="modSp mod modSldLayout">
        <pc:chgData name="Jon Rosdahl" userId="2820f357-2dd4-4127-8713-e0bfde0fd756" providerId="ADAL" clId="{6C250AAD-AD5B-44FB-8D7D-ED3F8288B371}" dt="2022-06-06T21:25:27.359" v="842" actId="6549"/>
        <pc:sldMasterMkLst>
          <pc:docMk/>
          <pc:sldMasterMk cId="0" sldId="2147483648"/>
        </pc:sldMasterMkLst>
        <pc:spChg chg="mod">
          <ac:chgData name="Jon Rosdahl" userId="2820f357-2dd4-4127-8713-e0bfde0fd756" providerId="ADAL" clId="{6C250AAD-AD5B-44FB-8D7D-ED3F8288B371}" dt="2022-06-06T21:25:27.359" v="842" actId="6549"/>
          <ac:spMkLst>
            <pc:docMk/>
            <pc:sldMasterMk cId="0" sldId="2147483648"/>
            <ac:spMk id="10" creationId="{00000000-0000-0000-0000-000000000000}"/>
          </ac:spMkLst>
        </pc:spChg>
        <pc:spChg chg="mod">
          <ac:chgData name="Jon Rosdahl" userId="2820f357-2dd4-4127-8713-e0bfde0fd756" providerId="ADAL" clId="{6C250AAD-AD5B-44FB-8D7D-ED3F8288B371}" dt="2022-06-06T18:52:00.408" v="555"/>
          <ac:spMkLst>
            <pc:docMk/>
            <pc:sldMasterMk cId="0" sldId="2147483648"/>
            <ac:spMk id="1025" creationId="{00000000-0000-0000-0000-000000000000}"/>
          </ac:spMkLst>
        </pc:spChg>
        <pc:spChg chg="mod">
          <ac:chgData name="Jon Rosdahl" userId="2820f357-2dd4-4127-8713-e0bfde0fd756" providerId="ADAL" clId="{6C250AAD-AD5B-44FB-8D7D-ED3F8288B371}" dt="2022-06-06T18:52:00.408" v="555"/>
          <ac:spMkLst>
            <pc:docMk/>
            <pc:sldMasterMk cId="0" sldId="2147483648"/>
            <ac:spMk id="1026" creationId="{00000000-0000-0000-0000-000000000000}"/>
          </ac:spMkLst>
        </pc:spChg>
        <pc:spChg chg="mod">
          <ac:chgData name="Jon Rosdahl" userId="2820f357-2dd4-4127-8713-e0bfde0fd756" providerId="ADAL" clId="{6C250AAD-AD5B-44FB-8D7D-ED3F8288B371}" dt="2022-06-06T18:52:00.408" v="555"/>
          <ac:spMkLst>
            <pc:docMk/>
            <pc:sldMasterMk cId="0" sldId="2147483648"/>
            <ac:spMk id="1027" creationId="{00000000-0000-0000-0000-000000000000}"/>
          </ac:spMkLst>
        </pc:spChg>
        <pc:spChg chg="mod">
          <ac:chgData name="Jon Rosdahl" userId="2820f357-2dd4-4127-8713-e0bfde0fd756" providerId="ADAL" clId="{6C250AAD-AD5B-44FB-8D7D-ED3F8288B371}" dt="2022-06-06T18:52:00.408" v="555"/>
          <ac:spMkLst>
            <pc:docMk/>
            <pc:sldMasterMk cId="0" sldId="2147483648"/>
            <ac:spMk id="1028" creationId="{00000000-0000-0000-0000-000000000000}"/>
          </ac:spMkLst>
        </pc:spChg>
        <pc:spChg chg="mod">
          <ac:chgData name="Jon Rosdahl" userId="2820f357-2dd4-4127-8713-e0bfde0fd756" providerId="ADAL" clId="{6C250AAD-AD5B-44FB-8D7D-ED3F8288B371}" dt="2022-06-06T18:52:00.408" v="555"/>
          <ac:spMkLst>
            <pc:docMk/>
            <pc:sldMasterMk cId="0" sldId="2147483648"/>
            <ac:spMk id="1029" creationId="{00000000-0000-0000-0000-000000000000}"/>
          </ac:spMkLst>
        </pc:spChg>
        <pc:spChg chg="mod">
          <ac:chgData name="Jon Rosdahl" userId="2820f357-2dd4-4127-8713-e0bfde0fd756" providerId="ADAL" clId="{6C250AAD-AD5B-44FB-8D7D-ED3F8288B371}" dt="2022-06-06T18:52:00.408" v="555"/>
          <ac:spMkLst>
            <pc:docMk/>
            <pc:sldMasterMk cId="0" sldId="2147483648"/>
            <ac:spMk id="1030" creationId="{00000000-0000-0000-0000-000000000000}"/>
          </ac:spMkLst>
        </pc:spChg>
        <pc:spChg chg="mod">
          <ac:chgData name="Jon Rosdahl" userId="2820f357-2dd4-4127-8713-e0bfde0fd756" providerId="ADAL" clId="{6C250AAD-AD5B-44FB-8D7D-ED3F8288B371}" dt="2022-06-06T18:52:00.408" v="555"/>
          <ac:spMkLst>
            <pc:docMk/>
            <pc:sldMasterMk cId="0" sldId="2147483648"/>
            <ac:spMk id="1031" creationId="{00000000-0000-0000-0000-000000000000}"/>
          </ac:spMkLst>
        </pc:spChg>
        <pc:spChg chg="mod">
          <ac:chgData name="Jon Rosdahl" userId="2820f357-2dd4-4127-8713-e0bfde0fd756" providerId="ADAL" clId="{6C250AAD-AD5B-44FB-8D7D-ED3F8288B371}" dt="2022-06-06T18:52:00.408" v="555"/>
          <ac:spMkLst>
            <pc:docMk/>
            <pc:sldMasterMk cId="0" sldId="2147483648"/>
            <ac:spMk id="1032" creationId="{00000000-0000-0000-0000-000000000000}"/>
          </ac:spMkLst>
        </pc:spChg>
        <pc:sldLayoutChg chg="modSp">
          <pc:chgData name="Jon Rosdahl" userId="2820f357-2dd4-4127-8713-e0bfde0fd756" providerId="ADAL" clId="{6C250AAD-AD5B-44FB-8D7D-ED3F8288B371}" dt="2022-06-06T18:52:00.408" v="555"/>
          <pc:sldLayoutMkLst>
            <pc:docMk/>
            <pc:sldMasterMk cId="0" sldId="2147483648"/>
            <pc:sldLayoutMk cId="0" sldId="2147483649"/>
          </pc:sldLayoutMkLst>
          <pc:spChg chg="mod">
            <ac:chgData name="Jon Rosdahl" userId="2820f357-2dd4-4127-8713-e0bfde0fd756" providerId="ADAL" clId="{6C250AAD-AD5B-44FB-8D7D-ED3F8288B371}" dt="2022-06-06T18:52:00.408" v="555"/>
            <ac:spMkLst>
              <pc:docMk/>
              <pc:sldMasterMk cId="0" sldId="2147483648"/>
              <pc:sldLayoutMk cId="0" sldId="2147483649"/>
              <ac:spMk id="2" creationId="{00000000-0000-0000-0000-000000000000}"/>
            </ac:spMkLst>
          </pc:spChg>
          <pc:spChg chg="mod">
            <ac:chgData name="Jon Rosdahl" userId="2820f357-2dd4-4127-8713-e0bfde0fd756" providerId="ADAL" clId="{6C250AAD-AD5B-44FB-8D7D-ED3F8288B371}" dt="2022-06-06T18:52:00.408" v="555"/>
            <ac:spMkLst>
              <pc:docMk/>
              <pc:sldMasterMk cId="0" sldId="2147483648"/>
              <pc:sldLayoutMk cId="0" sldId="2147483649"/>
              <ac:spMk id="3" creationId="{00000000-0000-0000-0000-000000000000}"/>
            </ac:spMkLst>
          </pc:spChg>
        </pc:sldLayoutChg>
        <pc:sldLayoutChg chg="modSp">
          <pc:chgData name="Jon Rosdahl" userId="2820f357-2dd4-4127-8713-e0bfde0fd756" providerId="ADAL" clId="{6C250AAD-AD5B-44FB-8D7D-ED3F8288B371}" dt="2022-06-06T18:52:00.408" v="555"/>
          <pc:sldLayoutMkLst>
            <pc:docMk/>
            <pc:sldMasterMk cId="0" sldId="2147483648"/>
            <pc:sldLayoutMk cId="0" sldId="2147483650"/>
          </pc:sldLayoutMkLst>
          <pc:spChg chg="mod">
            <ac:chgData name="Jon Rosdahl" userId="2820f357-2dd4-4127-8713-e0bfde0fd756" providerId="ADAL" clId="{6C250AAD-AD5B-44FB-8D7D-ED3F8288B371}" dt="2022-06-06T18:52:00.408" v="555"/>
            <ac:spMkLst>
              <pc:docMk/>
              <pc:sldMasterMk cId="0" sldId="2147483648"/>
              <pc:sldLayoutMk cId="0" sldId="2147483650"/>
              <ac:spMk id="11" creationId="{00000000-0000-0000-0000-000000000000}"/>
            </ac:spMkLst>
          </pc:spChg>
          <pc:spChg chg="mod">
            <ac:chgData name="Jon Rosdahl" userId="2820f357-2dd4-4127-8713-e0bfde0fd756" providerId="ADAL" clId="{6C250AAD-AD5B-44FB-8D7D-ED3F8288B371}" dt="2022-06-06T18:52:00.408" v="555"/>
            <ac:spMkLst>
              <pc:docMk/>
              <pc:sldMasterMk cId="0" sldId="2147483648"/>
              <pc:sldLayoutMk cId="0" sldId="2147483650"/>
              <ac:spMk id="12" creationId="{00000000-0000-0000-0000-000000000000}"/>
            </ac:spMkLst>
          </pc:spChg>
        </pc:sldLayoutChg>
        <pc:sldLayoutChg chg="modSp">
          <pc:chgData name="Jon Rosdahl" userId="2820f357-2dd4-4127-8713-e0bfde0fd756" providerId="ADAL" clId="{6C250AAD-AD5B-44FB-8D7D-ED3F8288B371}" dt="2022-06-06T18:52:00.408" v="555"/>
          <pc:sldLayoutMkLst>
            <pc:docMk/>
            <pc:sldMasterMk cId="0" sldId="2147483648"/>
            <pc:sldLayoutMk cId="0" sldId="2147483651"/>
          </pc:sldLayoutMkLst>
          <pc:spChg chg="mod">
            <ac:chgData name="Jon Rosdahl" userId="2820f357-2dd4-4127-8713-e0bfde0fd756" providerId="ADAL" clId="{6C250AAD-AD5B-44FB-8D7D-ED3F8288B371}" dt="2022-06-06T18:52:00.408" v="555"/>
            <ac:spMkLst>
              <pc:docMk/>
              <pc:sldMasterMk cId="0" sldId="2147483648"/>
              <pc:sldLayoutMk cId="0" sldId="2147483651"/>
              <ac:spMk id="2" creationId="{00000000-0000-0000-0000-000000000000}"/>
            </ac:spMkLst>
          </pc:spChg>
          <pc:spChg chg="mod">
            <ac:chgData name="Jon Rosdahl" userId="2820f357-2dd4-4127-8713-e0bfde0fd756" providerId="ADAL" clId="{6C250AAD-AD5B-44FB-8D7D-ED3F8288B371}" dt="2022-06-06T18:52:00.408" v="555"/>
            <ac:spMkLst>
              <pc:docMk/>
              <pc:sldMasterMk cId="0" sldId="2147483648"/>
              <pc:sldLayoutMk cId="0" sldId="2147483651"/>
              <ac:spMk id="3" creationId="{00000000-0000-0000-0000-000000000000}"/>
            </ac:spMkLst>
          </pc:spChg>
        </pc:sldLayoutChg>
        <pc:sldLayoutChg chg="modSp">
          <pc:chgData name="Jon Rosdahl" userId="2820f357-2dd4-4127-8713-e0bfde0fd756" providerId="ADAL" clId="{6C250AAD-AD5B-44FB-8D7D-ED3F8288B371}" dt="2022-06-06T18:52:00.408" v="555"/>
          <pc:sldLayoutMkLst>
            <pc:docMk/>
            <pc:sldMasterMk cId="0" sldId="2147483648"/>
            <pc:sldLayoutMk cId="0" sldId="2147483652"/>
          </pc:sldLayoutMkLst>
          <pc:spChg chg="mod">
            <ac:chgData name="Jon Rosdahl" userId="2820f357-2dd4-4127-8713-e0bfde0fd756" providerId="ADAL" clId="{6C250AAD-AD5B-44FB-8D7D-ED3F8288B371}" dt="2022-06-06T18:52:00.408" v="555"/>
            <ac:spMkLst>
              <pc:docMk/>
              <pc:sldMasterMk cId="0" sldId="2147483648"/>
              <pc:sldLayoutMk cId="0" sldId="2147483652"/>
              <ac:spMk id="3" creationId="{00000000-0000-0000-0000-000000000000}"/>
            </ac:spMkLst>
          </pc:spChg>
          <pc:spChg chg="mod">
            <ac:chgData name="Jon Rosdahl" userId="2820f357-2dd4-4127-8713-e0bfde0fd756" providerId="ADAL" clId="{6C250AAD-AD5B-44FB-8D7D-ED3F8288B371}" dt="2022-06-06T18:52:00.408" v="555"/>
            <ac:spMkLst>
              <pc:docMk/>
              <pc:sldMasterMk cId="0" sldId="2147483648"/>
              <pc:sldLayoutMk cId="0" sldId="2147483652"/>
              <ac:spMk id="4" creationId="{00000000-0000-0000-0000-000000000000}"/>
            </ac:spMkLst>
          </pc:spChg>
        </pc:sldLayoutChg>
        <pc:sldLayoutChg chg="modSp">
          <pc:chgData name="Jon Rosdahl" userId="2820f357-2dd4-4127-8713-e0bfde0fd756" providerId="ADAL" clId="{6C250AAD-AD5B-44FB-8D7D-ED3F8288B371}" dt="2022-06-06T18:52:00.408" v="555"/>
          <pc:sldLayoutMkLst>
            <pc:docMk/>
            <pc:sldMasterMk cId="0" sldId="2147483648"/>
            <pc:sldLayoutMk cId="0" sldId="2147483653"/>
          </pc:sldLayoutMkLst>
          <pc:spChg chg="mod">
            <ac:chgData name="Jon Rosdahl" userId="2820f357-2dd4-4127-8713-e0bfde0fd756" providerId="ADAL" clId="{6C250AAD-AD5B-44FB-8D7D-ED3F8288B371}" dt="2022-06-06T18:52:00.408" v="555"/>
            <ac:spMkLst>
              <pc:docMk/>
              <pc:sldMasterMk cId="0" sldId="2147483648"/>
              <pc:sldLayoutMk cId="0" sldId="2147483653"/>
              <ac:spMk id="2" creationId="{00000000-0000-0000-0000-000000000000}"/>
            </ac:spMkLst>
          </pc:spChg>
          <pc:spChg chg="mod">
            <ac:chgData name="Jon Rosdahl" userId="2820f357-2dd4-4127-8713-e0bfde0fd756" providerId="ADAL" clId="{6C250AAD-AD5B-44FB-8D7D-ED3F8288B371}" dt="2022-06-06T18:52:00.408" v="555"/>
            <ac:spMkLst>
              <pc:docMk/>
              <pc:sldMasterMk cId="0" sldId="2147483648"/>
              <pc:sldLayoutMk cId="0" sldId="2147483653"/>
              <ac:spMk id="3" creationId="{00000000-0000-0000-0000-000000000000}"/>
            </ac:spMkLst>
          </pc:spChg>
          <pc:spChg chg="mod">
            <ac:chgData name="Jon Rosdahl" userId="2820f357-2dd4-4127-8713-e0bfde0fd756" providerId="ADAL" clId="{6C250AAD-AD5B-44FB-8D7D-ED3F8288B371}" dt="2022-06-06T18:52:00.408" v="555"/>
            <ac:spMkLst>
              <pc:docMk/>
              <pc:sldMasterMk cId="0" sldId="2147483648"/>
              <pc:sldLayoutMk cId="0" sldId="2147483653"/>
              <ac:spMk id="4" creationId="{00000000-0000-0000-0000-000000000000}"/>
            </ac:spMkLst>
          </pc:spChg>
          <pc:spChg chg="mod">
            <ac:chgData name="Jon Rosdahl" userId="2820f357-2dd4-4127-8713-e0bfde0fd756" providerId="ADAL" clId="{6C250AAD-AD5B-44FB-8D7D-ED3F8288B371}" dt="2022-06-06T18:52:00.408" v="555"/>
            <ac:spMkLst>
              <pc:docMk/>
              <pc:sldMasterMk cId="0" sldId="2147483648"/>
              <pc:sldLayoutMk cId="0" sldId="2147483653"/>
              <ac:spMk id="5" creationId="{00000000-0000-0000-0000-000000000000}"/>
            </ac:spMkLst>
          </pc:spChg>
          <pc:spChg chg="mod">
            <ac:chgData name="Jon Rosdahl" userId="2820f357-2dd4-4127-8713-e0bfde0fd756" providerId="ADAL" clId="{6C250AAD-AD5B-44FB-8D7D-ED3F8288B371}" dt="2022-06-06T18:52:00.408" v="555"/>
            <ac:spMkLst>
              <pc:docMk/>
              <pc:sldMasterMk cId="0" sldId="2147483648"/>
              <pc:sldLayoutMk cId="0" sldId="2147483653"/>
              <ac:spMk id="6" creationId="{00000000-0000-0000-0000-000000000000}"/>
            </ac:spMkLst>
          </pc:spChg>
          <pc:spChg chg="mod">
            <ac:chgData name="Jon Rosdahl" userId="2820f357-2dd4-4127-8713-e0bfde0fd756" providerId="ADAL" clId="{6C250AAD-AD5B-44FB-8D7D-ED3F8288B371}" dt="2022-06-06T18:52:00.408" v="555"/>
            <ac:spMkLst>
              <pc:docMk/>
              <pc:sldMasterMk cId="0" sldId="2147483648"/>
              <pc:sldLayoutMk cId="0" sldId="2147483653"/>
              <ac:spMk id="8" creationId="{00000000-0000-0000-0000-000000000000}"/>
            </ac:spMkLst>
          </pc:spChg>
        </pc:sldLayoutChg>
        <pc:sldLayoutChg chg="modSp">
          <pc:chgData name="Jon Rosdahl" userId="2820f357-2dd4-4127-8713-e0bfde0fd756" providerId="ADAL" clId="{6C250AAD-AD5B-44FB-8D7D-ED3F8288B371}" dt="2022-06-06T18:52:00.408" v="555"/>
          <pc:sldLayoutMkLst>
            <pc:docMk/>
            <pc:sldMasterMk cId="0" sldId="2147483648"/>
            <pc:sldLayoutMk cId="0" sldId="2147483659"/>
          </pc:sldLayoutMkLst>
          <pc:spChg chg="mod">
            <ac:chgData name="Jon Rosdahl" userId="2820f357-2dd4-4127-8713-e0bfde0fd756" providerId="ADAL" clId="{6C250AAD-AD5B-44FB-8D7D-ED3F8288B371}" dt="2022-06-06T18:52:00.408" v="555"/>
            <ac:spMkLst>
              <pc:docMk/>
              <pc:sldMasterMk cId="0" sldId="2147483648"/>
              <pc:sldLayoutMk cId="0" sldId="2147483659"/>
              <ac:spMk id="2" creationId="{00000000-0000-0000-0000-000000000000}"/>
            </ac:spMkLst>
          </pc:spChg>
          <pc:spChg chg="mod">
            <ac:chgData name="Jon Rosdahl" userId="2820f357-2dd4-4127-8713-e0bfde0fd756" providerId="ADAL" clId="{6C250AAD-AD5B-44FB-8D7D-ED3F8288B371}" dt="2022-06-06T18:52:00.408" v="555"/>
            <ac:spMkLst>
              <pc:docMk/>
              <pc:sldMasterMk cId="0" sldId="2147483648"/>
              <pc:sldLayoutMk cId="0" sldId="2147483659"/>
              <ac:spMk id="3" creationId="{00000000-0000-0000-0000-000000000000}"/>
            </ac:spMkLst>
          </pc:spChg>
        </pc:sldLayoutChg>
      </pc:sldMasterChg>
    </pc:docChg>
  </pc:docChgLst>
  <pc:docChgLst>
    <pc:chgData name="Jon Rosdahl" userId="2820f357-2dd4-4127-8713-e0bfde0fd756" providerId="ADAL" clId="{ABD5BA23-7631-4CCA-BDF8-0C0D5C0F7B6B}"/>
    <pc:docChg chg="undo custSel addSld delSld modSld modMainMaster">
      <pc:chgData name="Jon Rosdahl" userId="2820f357-2dd4-4127-8713-e0bfde0fd756" providerId="ADAL" clId="{ABD5BA23-7631-4CCA-BDF8-0C0D5C0F7B6B}" dt="2022-07-05T18:20:41.016" v="790" actId="207"/>
      <pc:docMkLst>
        <pc:docMk/>
      </pc:docMkLst>
      <pc:sldChg chg="modSp mod modClrScheme chgLayout">
        <pc:chgData name="Jon Rosdahl" userId="2820f357-2dd4-4127-8713-e0bfde0fd756" providerId="ADAL" clId="{ABD5BA23-7631-4CCA-BDF8-0C0D5C0F7B6B}" dt="2022-07-05T16:04:58.432" v="523" actId="700"/>
        <pc:sldMkLst>
          <pc:docMk/>
          <pc:sldMk cId="0" sldId="256"/>
        </pc:sldMkLst>
        <pc:spChg chg="mod ord">
          <ac:chgData name="Jon Rosdahl" userId="2820f357-2dd4-4127-8713-e0bfde0fd756" providerId="ADAL" clId="{ABD5BA23-7631-4CCA-BDF8-0C0D5C0F7B6B}" dt="2022-07-05T16:04:58.432" v="523" actId="700"/>
          <ac:spMkLst>
            <pc:docMk/>
            <pc:sldMk cId="0" sldId="256"/>
            <ac:spMk id="6" creationId="{00000000-0000-0000-0000-000000000000}"/>
          </ac:spMkLst>
        </pc:spChg>
        <pc:spChg chg="mod ord">
          <ac:chgData name="Jon Rosdahl" userId="2820f357-2dd4-4127-8713-e0bfde0fd756" providerId="ADAL" clId="{ABD5BA23-7631-4CCA-BDF8-0C0D5C0F7B6B}" dt="2022-07-05T16:04:58.432" v="523" actId="700"/>
          <ac:spMkLst>
            <pc:docMk/>
            <pc:sldMk cId="0" sldId="256"/>
            <ac:spMk id="7" creationId="{00000000-0000-0000-0000-000000000000}"/>
          </ac:spMkLst>
        </pc:spChg>
        <pc:spChg chg="mod ord">
          <ac:chgData name="Jon Rosdahl" userId="2820f357-2dd4-4127-8713-e0bfde0fd756" providerId="ADAL" clId="{ABD5BA23-7631-4CCA-BDF8-0C0D5C0F7B6B}" dt="2022-07-05T16:04:58.432" v="523" actId="700"/>
          <ac:spMkLst>
            <pc:docMk/>
            <pc:sldMk cId="0" sldId="256"/>
            <ac:spMk id="8" creationId="{00000000-0000-0000-0000-000000000000}"/>
          </ac:spMkLst>
        </pc:spChg>
        <pc:spChg chg="mod ord">
          <ac:chgData name="Jon Rosdahl" userId="2820f357-2dd4-4127-8713-e0bfde0fd756" providerId="ADAL" clId="{ABD5BA23-7631-4CCA-BDF8-0C0D5C0F7B6B}" dt="2022-07-05T16:04:58.432" v="523" actId="700"/>
          <ac:spMkLst>
            <pc:docMk/>
            <pc:sldMk cId="0" sldId="256"/>
            <ac:spMk id="3073" creationId="{00000000-0000-0000-0000-000000000000}"/>
          </ac:spMkLst>
        </pc:spChg>
        <pc:spChg chg="mod ord">
          <ac:chgData name="Jon Rosdahl" userId="2820f357-2dd4-4127-8713-e0bfde0fd756" providerId="ADAL" clId="{ABD5BA23-7631-4CCA-BDF8-0C0D5C0F7B6B}" dt="2022-07-05T16:04:58.432" v="523" actId="700"/>
          <ac:spMkLst>
            <pc:docMk/>
            <pc:sldMk cId="0" sldId="256"/>
            <ac:spMk id="3074" creationId="{00000000-0000-0000-0000-000000000000}"/>
          </ac:spMkLst>
        </pc:spChg>
      </pc:sldChg>
      <pc:sldChg chg="modSp mod">
        <pc:chgData name="Jon Rosdahl" userId="2820f357-2dd4-4127-8713-e0bfde0fd756" providerId="ADAL" clId="{ABD5BA23-7631-4CCA-BDF8-0C0D5C0F7B6B}" dt="2022-07-05T16:53:36.139" v="705" actId="20577"/>
        <pc:sldMkLst>
          <pc:docMk/>
          <pc:sldMk cId="0" sldId="257"/>
        </pc:sldMkLst>
        <pc:spChg chg="mod">
          <ac:chgData name="Jon Rosdahl" userId="2820f357-2dd4-4127-8713-e0bfde0fd756" providerId="ADAL" clId="{ABD5BA23-7631-4CCA-BDF8-0C0D5C0F7B6B}" dt="2022-07-05T15:51:58.108" v="19"/>
          <ac:spMkLst>
            <pc:docMk/>
            <pc:sldMk cId="0" sldId="257"/>
            <ac:spMk id="6" creationId="{00000000-0000-0000-0000-000000000000}"/>
          </ac:spMkLst>
        </pc:spChg>
        <pc:spChg chg="mod">
          <ac:chgData name="Jon Rosdahl" userId="2820f357-2dd4-4127-8713-e0bfde0fd756" providerId="ADAL" clId="{ABD5BA23-7631-4CCA-BDF8-0C0D5C0F7B6B}" dt="2022-07-05T16:53:36.139" v="705" actId="20577"/>
          <ac:spMkLst>
            <pc:docMk/>
            <pc:sldMk cId="0" sldId="257"/>
            <ac:spMk id="4098" creationId="{00000000-0000-0000-0000-000000000000}"/>
          </ac:spMkLst>
        </pc:spChg>
      </pc:sldChg>
      <pc:sldChg chg="addSp delSp modSp mod modClrScheme chgLayout">
        <pc:chgData name="Jon Rosdahl" userId="2820f357-2dd4-4127-8713-e0bfde0fd756" providerId="ADAL" clId="{ABD5BA23-7631-4CCA-BDF8-0C0D5C0F7B6B}" dt="2022-07-05T16:43:03.898" v="528" actId="14100"/>
        <pc:sldMkLst>
          <pc:docMk/>
          <pc:sldMk cId="0" sldId="262"/>
        </pc:sldMkLst>
        <pc:spChg chg="add del mod ord">
          <ac:chgData name="Jon Rosdahl" userId="2820f357-2dd4-4127-8713-e0bfde0fd756" providerId="ADAL" clId="{ABD5BA23-7631-4CCA-BDF8-0C0D5C0F7B6B}" dt="2022-07-05T16:42:50.806" v="525" actId="700"/>
          <ac:spMkLst>
            <pc:docMk/>
            <pc:sldMk cId="0" sldId="262"/>
            <ac:spMk id="2" creationId="{81A78729-9F7F-0ED8-C6ED-D40E96BB4BEE}"/>
          </ac:spMkLst>
        </pc:spChg>
        <pc:spChg chg="add del mod ord">
          <ac:chgData name="Jon Rosdahl" userId="2820f357-2dd4-4127-8713-e0bfde0fd756" providerId="ADAL" clId="{ABD5BA23-7631-4CCA-BDF8-0C0D5C0F7B6B}" dt="2022-07-05T16:42:50.806" v="525" actId="700"/>
          <ac:spMkLst>
            <pc:docMk/>
            <pc:sldMk cId="0" sldId="262"/>
            <ac:spMk id="3" creationId="{9DDB63AD-AA6D-1327-4F27-F4A273FC7497}"/>
          </ac:spMkLst>
        </pc:spChg>
        <pc:spChg chg="mod ord">
          <ac:chgData name="Jon Rosdahl" userId="2820f357-2dd4-4127-8713-e0bfde0fd756" providerId="ADAL" clId="{ABD5BA23-7631-4CCA-BDF8-0C0D5C0F7B6B}" dt="2022-07-05T16:42:50.806" v="525" actId="700"/>
          <ac:spMkLst>
            <pc:docMk/>
            <pc:sldMk cId="0" sldId="262"/>
            <ac:spMk id="4" creationId="{00000000-0000-0000-0000-000000000000}"/>
          </ac:spMkLst>
        </pc:spChg>
        <pc:spChg chg="mod ord">
          <ac:chgData name="Jon Rosdahl" userId="2820f357-2dd4-4127-8713-e0bfde0fd756" providerId="ADAL" clId="{ABD5BA23-7631-4CCA-BDF8-0C0D5C0F7B6B}" dt="2022-07-05T16:42:50.806" v="525" actId="700"/>
          <ac:spMkLst>
            <pc:docMk/>
            <pc:sldMk cId="0" sldId="262"/>
            <ac:spMk id="5" creationId="{00000000-0000-0000-0000-000000000000}"/>
          </ac:spMkLst>
        </pc:spChg>
        <pc:spChg chg="mod ord">
          <ac:chgData name="Jon Rosdahl" userId="2820f357-2dd4-4127-8713-e0bfde0fd756" providerId="ADAL" clId="{ABD5BA23-7631-4CCA-BDF8-0C0D5C0F7B6B}" dt="2022-07-05T16:42:50.806" v="525" actId="700"/>
          <ac:spMkLst>
            <pc:docMk/>
            <pc:sldMk cId="0" sldId="262"/>
            <ac:spMk id="6" creationId="{00000000-0000-0000-0000-000000000000}"/>
          </ac:spMkLst>
        </pc:spChg>
        <pc:spChg chg="add del mod ord">
          <ac:chgData name="Jon Rosdahl" userId="2820f357-2dd4-4127-8713-e0bfde0fd756" providerId="ADAL" clId="{ABD5BA23-7631-4CCA-BDF8-0C0D5C0F7B6B}" dt="2022-07-05T16:42:50.806" v="525" actId="700"/>
          <ac:spMkLst>
            <pc:docMk/>
            <pc:sldMk cId="0" sldId="262"/>
            <ac:spMk id="7" creationId="{BB875E6D-FD82-1884-7C84-A6ABB4AC73C8}"/>
          </ac:spMkLst>
        </pc:spChg>
        <pc:spChg chg="mod ord">
          <ac:chgData name="Jon Rosdahl" userId="2820f357-2dd4-4127-8713-e0bfde0fd756" providerId="ADAL" clId="{ABD5BA23-7631-4CCA-BDF8-0C0D5C0F7B6B}" dt="2022-07-05T16:42:56.618" v="526" actId="14100"/>
          <ac:spMkLst>
            <pc:docMk/>
            <pc:sldMk cId="0" sldId="262"/>
            <ac:spMk id="9217" creationId="{00000000-0000-0000-0000-000000000000}"/>
          </ac:spMkLst>
        </pc:spChg>
        <pc:spChg chg="mod ord">
          <ac:chgData name="Jon Rosdahl" userId="2820f357-2dd4-4127-8713-e0bfde0fd756" providerId="ADAL" clId="{ABD5BA23-7631-4CCA-BDF8-0C0D5C0F7B6B}" dt="2022-07-05T16:43:03.898" v="528" actId="14100"/>
          <ac:spMkLst>
            <pc:docMk/>
            <pc:sldMk cId="0" sldId="262"/>
            <ac:spMk id="9218" creationId="{00000000-0000-0000-0000-000000000000}"/>
          </ac:spMkLst>
        </pc:spChg>
      </pc:sldChg>
      <pc:sldChg chg="addSp delSp modSp del mod modClrScheme chgLayout modNotesTx">
        <pc:chgData name="Jon Rosdahl" userId="2820f357-2dd4-4127-8713-e0bfde0fd756" providerId="ADAL" clId="{ABD5BA23-7631-4CCA-BDF8-0C0D5C0F7B6B}" dt="2022-07-05T16:02:54.004" v="493" actId="2696"/>
        <pc:sldMkLst>
          <pc:docMk/>
          <pc:sldMk cId="0" sldId="263"/>
        </pc:sldMkLst>
        <pc:spChg chg="mod ord modVis">
          <ac:chgData name="Jon Rosdahl" userId="2820f357-2dd4-4127-8713-e0bfde0fd756" providerId="ADAL" clId="{ABD5BA23-7631-4CCA-BDF8-0C0D5C0F7B6B}" dt="2022-07-05T16:01:48.293" v="484"/>
          <ac:spMkLst>
            <pc:docMk/>
            <pc:sldMk cId="0" sldId="263"/>
            <ac:spMk id="4" creationId="{00000000-0000-0000-0000-000000000000}"/>
          </ac:spMkLst>
        </pc:spChg>
        <pc:spChg chg="mod ord">
          <ac:chgData name="Jon Rosdahl" userId="2820f357-2dd4-4127-8713-e0bfde0fd756" providerId="ADAL" clId="{ABD5BA23-7631-4CCA-BDF8-0C0D5C0F7B6B}" dt="2022-07-05T16:01:48.293" v="484"/>
          <ac:spMkLst>
            <pc:docMk/>
            <pc:sldMk cId="0" sldId="263"/>
            <ac:spMk id="5" creationId="{00000000-0000-0000-0000-000000000000}"/>
          </ac:spMkLst>
        </pc:spChg>
        <pc:spChg chg="mod ord modVis">
          <ac:chgData name="Jon Rosdahl" userId="2820f357-2dd4-4127-8713-e0bfde0fd756" providerId="ADAL" clId="{ABD5BA23-7631-4CCA-BDF8-0C0D5C0F7B6B}" dt="2022-07-05T16:01:48.293" v="484"/>
          <ac:spMkLst>
            <pc:docMk/>
            <pc:sldMk cId="0" sldId="263"/>
            <ac:spMk id="6" creationId="{00000000-0000-0000-0000-000000000000}"/>
          </ac:spMkLst>
        </pc:spChg>
        <pc:spChg chg="add del mod ord">
          <ac:chgData name="Jon Rosdahl" userId="2820f357-2dd4-4127-8713-e0bfde0fd756" providerId="ADAL" clId="{ABD5BA23-7631-4CCA-BDF8-0C0D5C0F7B6B}" dt="2022-07-05T16:01:48.293" v="484"/>
          <ac:spMkLst>
            <pc:docMk/>
            <pc:sldMk cId="0" sldId="263"/>
            <ac:spMk id="10" creationId="{CEE1ED4E-D9CF-6D44-F286-38B2ED7174EF}"/>
          </ac:spMkLst>
        </pc:spChg>
        <pc:spChg chg="add del mod ord">
          <ac:chgData name="Jon Rosdahl" userId="2820f357-2dd4-4127-8713-e0bfde0fd756" providerId="ADAL" clId="{ABD5BA23-7631-4CCA-BDF8-0C0D5C0F7B6B}" dt="2022-07-05T16:01:48.293" v="484"/>
          <ac:spMkLst>
            <pc:docMk/>
            <pc:sldMk cId="0" sldId="263"/>
            <ac:spMk id="11" creationId="{2C07A369-11B2-4E2D-AADF-83CB60380AC1}"/>
          </ac:spMkLst>
        </pc:spChg>
        <pc:spChg chg="add del">
          <ac:chgData name="Jon Rosdahl" userId="2820f357-2dd4-4127-8713-e0bfde0fd756" providerId="ADAL" clId="{ABD5BA23-7631-4CCA-BDF8-0C0D5C0F7B6B}" dt="2022-07-05T15:46:54.408" v="6" actId="26606"/>
          <ac:spMkLst>
            <pc:docMk/>
            <pc:sldMk cId="0" sldId="263"/>
            <ac:spMk id="12" creationId="{0863071E-DDA2-3C4F-460C-6A089934D314}"/>
          </ac:spMkLst>
        </pc:spChg>
        <pc:spChg chg="add del mod">
          <ac:chgData name="Jon Rosdahl" userId="2820f357-2dd4-4127-8713-e0bfde0fd756" providerId="ADAL" clId="{ABD5BA23-7631-4CCA-BDF8-0C0D5C0F7B6B}" dt="2022-07-05T16:01:48.293" v="484"/>
          <ac:spMkLst>
            <pc:docMk/>
            <pc:sldMk cId="0" sldId="263"/>
            <ac:spMk id="13" creationId="{317B922D-9795-370A-664F-121984D6F2D2}"/>
          </ac:spMkLst>
        </pc:spChg>
        <pc:spChg chg="add del mod">
          <ac:chgData name="Jon Rosdahl" userId="2820f357-2dd4-4127-8713-e0bfde0fd756" providerId="ADAL" clId="{ABD5BA23-7631-4CCA-BDF8-0C0D5C0F7B6B}" dt="2022-07-05T16:01:23.335" v="481" actId="700"/>
          <ac:spMkLst>
            <pc:docMk/>
            <pc:sldMk cId="0" sldId="263"/>
            <ac:spMk id="14" creationId="{0A01173F-E88C-DE07-05D6-234692213ADF}"/>
          </ac:spMkLst>
        </pc:spChg>
        <pc:spChg chg="add del mod">
          <ac:chgData name="Jon Rosdahl" userId="2820f357-2dd4-4127-8713-e0bfde0fd756" providerId="ADAL" clId="{ABD5BA23-7631-4CCA-BDF8-0C0D5C0F7B6B}" dt="2022-07-05T16:01:48.293" v="484"/>
          <ac:spMkLst>
            <pc:docMk/>
            <pc:sldMk cId="0" sldId="263"/>
            <ac:spMk id="15" creationId="{2D0D3E05-0F77-BC14-E730-0D22759EEAD5}"/>
          </ac:spMkLst>
        </pc:spChg>
        <pc:spChg chg="add mod ord">
          <ac:chgData name="Jon Rosdahl" userId="2820f357-2dd4-4127-8713-e0bfde0fd756" providerId="ADAL" clId="{ABD5BA23-7631-4CCA-BDF8-0C0D5C0F7B6B}" dt="2022-07-05T16:01:42.544" v="483" actId="700"/>
          <ac:spMkLst>
            <pc:docMk/>
            <pc:sldMk cId="0" sldId="263"/>
            <ac:spMk id="16" creationId="{6006027E-DBCE-41B4-5A32-ACE3D8113097}"/>
          </ac:spMkLst>
        </pc:spChg>
        <pc:spChg chg="add del mod">
          <ac:chgData name="Jon Rosdahl" userId="2820f357-2dd4-4127-8713-e0bfde0fd756" providerId="ADAL" clId="{ABD5BA23-7631-4CCA-BDF8-0C0D5C0F7B6B}" dt="2022-07-05T16:01:48.293" v="484"/>
          <ac:spMkLst>
            <pc:docMk/>
            <pc:sldMk cId="0" sldId="263"/>
            <ac:spMk id="17" creationId="{22822D38-82C0-7DBA-3858-F0B06804A08D}"/>
          </ac:spMkLst>
        </pc:spChg>
        <pc:spChg chg="add mod ord">
          <ac:chgData name="Jon Rosdahl" userId="2820f357-2dd4-4127-8713-e0bfde0fd756" providerId="ADAL" clId="{ABD5BA23-7631-4CCA-BDF8-0C0D5C0F7B6B}" dt="2022-07-05T16:01:42.544" v="483" actId="700"/>
          <ac:spMkLst>
            <pc:docMk/>
            <pc:sldMk cId="0" sldId="263"/>
            <ac:spMk id="18" creationId="{4E43D1ED-46BB-D0B8-30F9-019FB1B3EE8C}"/>
          </ac:spMkLst>
        </pc:spChg>
        <pc:spChg chg="add mod">
          <ac:chgData name="Jon Rosdahl" userId="2820f357-2dd4-4127-8713-e0bfde0fd756" providerId="ADAL" clId="{ABD5BA23-7631-4CCA-BDF8-0C0D5C0F7B6B}" dt="2022-07-05T16:01:48.293" v="484"/>
          <ac:spMkLst>
            <pc:docMk/>
            <pc:sldMk cId="0" sldId="263"/>
            <ac:spMk id="19" creationId="{22D74BF6-241D-2E60-C5FE-63C3482FFEB5}"/>
          </ac:spMkLst>
        </pc:spChg>
        <pc:spChg chg="add mod">
          <ac:chgData name="Jon Rosdahl" userId="2820f357-2dd4-4127-8713-e0bfde0fd756" providerId="ADAL" clId="{ABD5BA23-7631-4CCA-BDF8-0C0D5C0F7B6B}" dt="2022-07-05T16:01:48.293" v="484"/>
          <ac:spMkLst>
            <pc:docMk/>
            <pc:sldMk cId="0" sldId="263"/>
            <ac:spMk id="20" creationId="{7E62DEBC-C4A6-44E6-63BD-2116EA34D31F}"/>
          </ac:spMkLst>
        </pc:spChg>
        <pc:picChg chg="del mod">
          <ac:chgData name="Jon Rosdahl" userId="2820f357-2dd4-4127-8713-e0bfde0fd756" providerId="ADAL" clId="{ABD5BA23-7631-4CCA-BDF8-0C0D5C0F7B6B}" dt="2022-07-05T15:46:34.891" v="3" actId="478"/>
          <ac:picMkLst>
            <pc:docMk/>
            <pc:sldMk cId="0" sldId="263"/>
            <ac:picMk id="2" creationId="{9F54AB84-BB8C-46B7-AD73-BD715840CFD2}"/>
          </ac:picMkLst>
        </pc:picChg>
        <pc:picChg chg="add del mod ord">
          <ac:chgData name="Jon Rosdahl" userId="2820f357-2dd4-4127-8713-e0bfde0fd756" providerId="ADAL" clId="{ABD5BA23-7631-4CCA-BDF8-0C0D5C0F7B6B}" dt="2022-07-05T15:47:12.978" v="9" actId="478"/>
          <ac:picMkLst>
            <pc:docMk/>
            <pc:sldMk cId="0" sldId="263"/>
            <ac:picMk id="7" creationId="{699AE2C3-8A9B-84BE-05A3-238E90C8E913}"/>
          </ac:picMkLst>
        </pc:picChg>
        <pc:picChg chg="add del mod ord">
          <ac:chgData name="Jon Rosdahl" userId="2820f357-2dd4-4127-8713-e0bfde0fd756" providerId="ADAL" clId="{ABD5BA23-7631-4CCA-BDF8-0C0D5C0F7B6B}" dt="2022-07-05T16:02:16.506" v="487" actId="21"/>
          <ac:picMkLst>
            <pc:docMk/>
            <pc:sldMk cId="0" sldId="263"/>
            <ac:picMk id="9" creationId="{419C21E0-425E-AF75-DFF7-283F1AF803D3}"/>
          </ac:picMkLst>
        </pc:picChg>
      </pc:sldChg>
      <pc:sldChg chg="modSp mod">
        <pc:chgData name="Jon Rosdahl" userId="2820f357-2dd4-4127-8713-e0bfde0fd756" providerId="ADAL" clId="{ABD5BA23-7631-4CCA-BDF8-0C0D5C0F7B6B}" dt="2022-07-05T18:20:41.016" v="790" actId="207"/>
        <pc:sldMkLst>
          <pc:docMk/>
          <pc:sldMk cId="0" sldId="264"/>
        </pc:sldMkLst>
        <pc:spChg chg="mod">
          <ac:chgData name="Jon Rosdahl" userId="2820f357-2dd4-4127-8713-e0bfde0fd756" providerId="ADAL" clId="{ABD5BA23-7631-4CCA-BDF8-0C0D5C0F7B6B}" dt="2022-07-05T15:51:58.108" v="19"/>
          <ac:spMkLst>
            <pc:docMk/>
            <pc:sldMk cId="0" sldId="264"/>
            <ac:spMk id="6" creationId="{00000000-0000-0000-0000-000000000000}"/>
          </ac:spMkLst>
        </pc:spChg>
        <pc:spChg chg="mod">
          <ac:chgData name="Jon Rosdahl" userId="2820f357-2dd4-4127-8713-e0bfde0fd756" providerId="ADAL" clId="{ABD5BA23-7631-4CCA-BDF8-0C0D5C0F7B6B}" dt="2022-07-05T18:20:41.016" v="790" actId="207"/>
          <ac:spMkLst>
            <pc:docMk/>
            <pc:sldMk cId="0" sldId="264"/>
            <ac:spMk id="11266" creationId="{00000000-0000-0000-0000-000000000000}"/>
          </ac:spMkLst>
        </pc:spChg>
      </pc:sldChg>
      <pc:sldChg chg="addSp delSp modSp del mod modClrScheme chgLayout">
        <pc:chgData name="Jon Rosdahl" userId="2820f357-2dd4-4127-8713-e0bfde0fd756" providerId="ADAL" clId="{ABD5BA23-7631-4CCA-BDF8-0C0D5C0F7B6B}" dt="2022-07-05T16:50:25.419" v="592" actId="2696"/>
        <pc:sldMkLst>
          <pc:docMk/>
          <pc:sldMk cId="0" sldId="266"/>
        </pc:sldMkLst>
        <pc:spChg chg="del mod ord">
          <ac:chgData name="Jon Rosdahl" userId="2820f357-2dd4-4127-8713-e0bfde0fd756" providerId="ADAL" clId="{ABD5BA23-7631-4CCA-BDF8-0C0D5C0F7B6B}" dt="2022-07-05T16:44:21.866" v="536" actId="21"/>
          <ac:spMkLst>
            <pc:docMk/>
            <pc:sldMk cId="0" sldId="266"/>
            <ac:spMk id="6" creationId="{00000000-0000-0000-0000-000000000000}"/>
          </ac:spMkLst>
        </pc:spChg>
        <pc:spChg chg="del">
          <ac:chgData name="Jon Rosdahl" userId="2820f357-2dd4-4127-8713-e0bfde0fd756" providerId="ADAL" clId="{ABD5BA23-7631-4CCA-BDF8-0C0D5C0F7B6B}" dt="2022-07-05T16:49:33.152" v="580" actId="21"/>
          <ac:spMkLst>
            <pc:docMk/>
            <pc:sldMk cId="0" sldId="266"/>
            <ac:spMk id="10" creationId="{00000000-0000-0000-0000-000000000000}"/>
          </ac:spMkLst>
        </pc:spChg>
        <pc:spChg chg="del mod">
          <ac:chgData name="Jon Rosdahl" userId="2820f357-2dd4-4127-8713-e0bfde0fd756" providerId="ADAL" clId="{ABD5BA23-7631-4CCA-BDF8-0C0D5C0F7B6B}" dt="2022-07-05T16:49:43.110" v="582" actId="21"/>
          <ac:spMkLst>
            <pc:docMk/>
            <pc:sldMk cId="0" sldId="266"/>
            <ac:spMk id="11" creationId="{00000000-0000-0000-0000-000000000000}"/>
          </ac:spMkLst>
        </pc:spChg>
        <pc:spChg chg="del">
          <ac:chgData name="Jon Rosdahl" userId="2820f357-2dd4-4127-8713-e0bfde0fd756" providerId="ADAL" clId="{ABD5BA23-7631-4CCA-BDF8-0C0D5C0F7B6B}" dt="2022-07-05T16:49:53.121" v="584" actId="21"/>
          <ac:spMkLst>
            <pc:docMk/>
            <pc:sldMk cId="0" sldId="266"/>
            <ac:spMk id="12" creationId="{00000000-0000-0000-0000-000000000000}"/>
          </ac:spMkLst>
        </pc:spChg>
        <pc:spChg chg="del mod">
          <ac:chgData name="Jon Rosdahl" userId="2820f357-2dd4-4127-8713-e0bfde0fd756" providerId="ADAL" clId="{ABD5BA23-7631-4CCA-BDF8-0C0D5C0F7B6B}" dt="2022-07-05T16:50:10.874" v="588" actId="21"/>
          <ac:spMkLst>
            <pc:docMk/>
            <pc:sldMk cId="0" sldId="266"/>
            <ac:spMk id="13" creationId="{00000000-0000-0000-0000-000000000000}"/>
          </ac:spMkLst>
        </pc:spChg>
        <pc:spChg chg="del">
          <ac:chgData name="Jon Rosdahl" userId="2820f357-2dd4-4127-8713-e0bfde0fd756" providerId="ADAL" clId="{ABD5BA23-7631-4CCA-BDF8-0C0D5C0F7B6B}" dt="2022-07-05T16:50:03.070" v="586" actId="21"/>
          <ac:spMkLst>
            <pc:docMk/>
            <pc:sldMk cId="0" sldId="266"/>
            <ac:spMk id="14" creationId="{00000000-0000-0000-0000-000000000000}"/>
          </ac:spMkLst>
        </pc:spChg>
        <pc:spChg chg="del mod">
          <ac:chgData name="Jon Rosdahl" userId="2820f357-2dd4-4127-8713-e0bfde0fd756" providerId="ADAL" clId="{ABD5BA23-7631-4CCA-BDF8-0C0D5C0F7B6B}" dt="2022-07-05T16:50:18.168" v="590" actId="21"/>
          <ac:spMkLst>
            <pc:docMk/>
            <pc:sldMk cId="0" sldId="266"/>
            <ac:spMk id="15" creationId="{00000000-0000-0000-0000-000000000000}"/>
          </ac:spMkLst>
        </pc:spChg>
        <pc:spChg chg="add del mod">
          <ac:chgData name="Jon Rosdahl" userId="2820f357-2dd4-4127-8713-e0bfde0fd756" providerId="ADAL" clId="{ABD5BA23-7631-4CCA-BDF8-0C0D5C0F7B6B}" dt="2022-07-05T16:03:52.787" v="516"/>
          <ac:spMkLst>
            <pc:docMk/>
            <pc:sldMk cId="0" sldId="266"/>
            <ac:spMk id="16" creationId="{1C3A6B5E-AEC7-AAC5-5480-3BC39FF24219}"/>
          </ac:spMkLst>
        </pc:spChg>
        <pc:spChg chg="add del mod">
          <ac:chgData name="Jon Rosdahl" userId="2820f357-2dd4-4127-8713-e0bfde0fd756" providerId="ADAL" clId="{ABD5BA23-7631-4CCA-BDF8-0C0D5C0F7B6B}" dt="2022-07-05T16:04:01.961" v="517" actId="700"/>
          <ac:spMkLst>
            <pc:docMk/>
            <pc:sldMk cId="0" sldId="266"/>
            <ac:spMk id="17" creationId="{F8C76054-C16D-02F3-C5AE-1EB44DF5C276}"/>
          </ac:spMkLst>
        </pc:spChg>
        <pc:spChg chg="add del mod ord">
          <ac:chgData name="Jon Rosdahl" userId="2820f357-2dd4-4127-8713-e0bfde0fd756" providerId="ADAL" clId="{ABD5BA23-7631-4CCA-BDF8-0C0D5C0F7B6B}" dt="2022-07-05T16:43:29.681" v="530" actId="700"/>
          <ac:spMkLst>
            <pc:docMk/>
            <pc:sldMk cId="0" sldId="266"/>
            <ac:spMk id="18" creationId="{9B1E036D-1164-0BDD-2C83-1D71578ECD25}"/>
          </ac:spMkLst>
        </pc:spChg>
        <pc:spChg chg="add mod">
          <ac:chgData name="Jon Rosdahl" userId="2820f357-2dd4-4127-8713-e0bfde0fd756" providerId="ADAL" clId="{ABD5BA23-7631-4CCA-BDF8-0C0D5C0F7B6B}" dt="2022-07-05T16:44:21.866" v="536" actId="21"/>
          <ac:spMkLst>
            <pc:docMk/>
            <pc:sldMk cId="0" sldId="266"/>
            <ac:spMk id="20" creationId="{4059881F-D5D6-31DC-5154-646D91C56D8C}"/>
          </ac:spMkLst>
        </pc:spChg>
        <pc:grpChg chg="del">
          <ac:chgData name="Jon Rosdahl" userId="2820f357-2dd4-4127-8713-e0bfde0fd756" providerId="ADAL" clId="{ABD5BA23-7631-4CCA-BDF8-0C0D5C0F7B6B}" dt="2022-07-05T16:44:09.274" v="534" actId="21"/>
          <ac:grpSpMkLst>
            <pc:docMk/>
            <pc:sldMk cId="0" sldId="266"/>
            <ac:grpSpMk id="2" creationId="{00000000-0000-0000-0000-000000000000}"/>
          </ac:grpSpMkLst>
        </pc:grpChg>
      </pc:sldChg>
      <pc:sldChg chg="addSp delSp modSp mod modClrScheme chgLayout">
        <pc:chgData name="Jon Rosdahl" userId="2820f357-2dd4-4127-8713-e0bfde0fd756" providerId="ADAL" clId="{ABD5BA23-7631-4CCA-BDF8-0C0D5C0F7B6B}" dt="2022-07-05T16:00:24.922" v="476" actId="403"/>
        <pc:sldMkLst>
          <pc:docMk/>
          <pc:sldMk cId="644501305" sldId="381"/>
        </pc:sldMkLst>
        <pc:spChg chg="mod ord">
          <ac:chgData name="Jon Rosdahl" userId="2820f357-2dd4-4127-8713-e0bfde0fd756" providerId="ADAL" clId="{ABD5BA23-7631-4CCA-BDF8-0C0D5C0F7B6B}" dt="2022-07-05T15:53:58.136" v="27" actId="700"/>
          <ac:spMkLst>
            <pc:docMk/>
            <pc:sldMk cId="644501305" sldId="381"/>
            <ac:spMk id="2" creationId="{95041CEF-FA83-47C5-98F5-F1A1873C4873}"/>
          </ac:spMkLst>
        </pc:spChg>
        <pc:spChg chg="mod ord">
          <ac:chgData name="Jon Rosdahl" userId="2820f357-2dd4-4127-8713-e0bfde0fd756" providerId="ADAL" clId="{ABD5BA23-7631-4CCA-BDF8-0C0D5C0F7B6B}" dt="2022-07-05T16:00:24.922" v="476" actId="403"/>
          <ac:spMkLst>
            <pc:docMk/>
            <pc:sldMk cId="644501305" sldId="381"/>
            <ac:spMk id="3" creationId="{97B4E6C1-F7B8-4110-96EA-0E6CE21C960E}"/>
          </ac:spMkLst>
        </pc:spChg>
        <pc:spChg chg="add del mod">
          <ac:chgData name="Jon Rosdahl" userId="2820f357-2dd4-4127-8713-e0bfde0fd756" providerId="ADAL" clId="{ABD5BA23-7631-4CCA-BDF8-0C0D5C0F7B6B}" dt="2022-07-05T15:53:33.465" v="24"/>
          <ac:spMkLst>
            <pc:docMk/>
            <pc:sldMk cId="644501305" sldId="381"/>
            <ac:spMk id="4" creationId="{E86F1152-B089-E56D-EBB4-0190CB324BF6}"/>
          </ac:spMkLst>
        </pc:spChg>
        <pc:spChg chg="add del mod">
          <ac:chgData name="Jon Rosdahl" userId="2820f357-2dd4-4127-8713-e0bfde0fd756" providerId="ADAL" clId="{ABD5BA23-7631-4CCA-BDF8-0C0D5C0F7B6B}" dt="2022-07-05T15:53:33.465" v="24"/>
          <ac:spMkLst>
            <pc:docMk/>
            <pc:sldMk cId="644501305" sldId="381"/>
            <ac:spMk id="5" creationId="{063E780D-05C4-03D8-CB40-88C53AD4352C}"/>
          </ac:spMkLst>
        </pc:spChg>
        <pc:spChg chg="add mod ord">
          <ac:chgData name="Jon Rosdahl" userId="2820f357-2dd4-4127-8713-e0bfde0fd756" providerId="ADAL" clId="{ABD5BA23-7631-4CCA-BDF8-0C0D5C0F7B6B}" dt="2022-07-05T15:53:58.136" v="27" actId="700"/>
          <ac:spMkLst>
            <pc:docMk/>
            <pc:sldMk cId="644501305" sldId="381"/>
            <ac:spMk id="8" creationId="{58E4B9DB-8230-D17D-E97E-D1CDB0DA7AA3}"/>
          </ac:spMkLst>
        </pc:spChg>
        <pc:spChg chg="add mod ord">
          <ac:chgData name="Jon Rosdahl" userId="2820f357-2dd4-4127-8713-e0bfde0fd756" providerId="ADAL" clId="{ABD5BA23-7631-4CCA-BDF8-0C0D5C0F7B6B}" dt="2022-07-05T15:53:58.136" v="27" actId="700"/>
          <ac:spMkLst>
            <pc:docMk/>
            <pc:sldMk cId="644501305" sldId="381"/>
            <ac:spMk id="10" creationId="{901075B5-C5CC-DF76-A42A-E65BEA93C830}"/>
          </ac:spMkLst>
        </pc:spChg>
        <pc:spChg chg="add mod ord">
          <ac:chgData name="Jon Rosdahl" userId="2820f357-2dd4-4127-8713-e0bfde0fd756" providerId="ADAL" clId="{ABD5BA23-7631-4CCA-BDF8-0C0D5C0F7B6B}" dt="2022-07-05T15:53:58.136" v="27" actId="700"/>
          <ac:spMkLst>
            <pc:docMk/>
            <pc:sldMk cId="644501305" sldId="381"/>
            <ac:spMk id="12" creationId="{BF7B9EE6-AB33-E991-1294-7DA3993CA803}"/>
          </ac:spMkLst>
        </pc:spChg>
      </pc:sldChg>
      <pc:sldChg chg="addSp delSp modSp mod modClrScheme chgLayout">
        <pc:chgData name="Jon Rosdahl" userId="2820f357-2dd4-4127-8713-e0bfde0fd756" providerId="ADAL" clId="{ABD5BA23-7631-4CCA-BDF8-0C0D5C0F7B6B}" dt="2022-07-05T16:00:08.279" v="467" actId="403"/>
        <pc:sldMkLst>
          <pc:docMk/>
          <pc:sldMk cId="1958133527" sldId="382"/>
        </pc:sldMkLst>
        <pc:spChg chg="mod ord">
          <ac:chgData name="Jon Rosdahl" userId="2820f357-2dd4-4127-8713-e0bfde0fd756" providerId="ADAL" clId="{ABD5BA23-7631-4CCA-BDF8-0C0D5C0F7B6B}" dt="2022-07-05T15:54:39.512" v="38" actId="700"/>
          <ac:spMkLst>
            <pc:docMk/>
            <pc:sldMk cId="1958133527" sldId="382"/>
            <ac:spMk id="2" creationId="{B94EA23D-DB86-4F9A-859D-6A0A0ABCD716}"/>
          </ac:spMkLst>
        </pc:spChg>
        <pc:spChg chg="mod ord">
          <ac:chgData name="Jon Rosdahl" userId="2820f357-2dd4-4127-8713-e0bfde0fd756" providerId="ADAL" clId="{ABD5BA23-7631-4CCA-BDF8-0C0D5C0F7B6B}" dt="2022-07-05T16:00:08.279" v="467" actId="403"/>
          <ac:spMkLst>
            <pc:docMk/>
            <pc:sldMk cId="1958133527" sldId="382"/>
            <ac:spMk id="3" creationId="{B65004EF-392B-4090-BA25-F5447343F4F4}"/>
          </ac:spMkLst>
        </pc:spChg>
        <pc:spChg chg="add del mod">
          <ac:chgData name="Jon Rosdahl" userId="2820f357-2dd4-4127-8713-e0bfde0fd756" providerId="ADAL" clId="{ABD5BA23-7631-4CCA-BDF8-0C0D5C0F7B6B}" dt="2022-07-05T15:54:28.050" v="35"/>
          <ac:spMkLst>
            <pc:docMk/>
            <pc:sldMk cId="1958133527" sldId="382"/>
            <ac:spMk id="4" creationId="{7F9BF4F0-9FD6-EE97-62E8-9BA39545FE1A}"/>
          </ac:spMkLst>
        </pc:spChg>
        <pc:spChg chg="add del mod">
          <ac:chgData name="Jon Rosdahl" userId="2820f357-2dd4-4127-8713-e0bfde0fd756" providerId="ADAL" clId="{ABD5BA23-7631-4CCA-BDF8-0C0D5C0F7B6B}" dt="2022-07-05T15:54:28.050" v="35"/>
          <ac:spMkLst>
            <pc:docMk/>
            <pc:sldMk cId="1958133527" sldId="382"/>
            <ac:spMk id="5" creationId="{FCE73B03-AC82-0A65-062B-AC0CC040B104}"/>
          </ac:spMkLst>
        </pc:spChg>
        <pc:spChg chg="add mod ord">
          <ac:chgData name="Jon Rosdahl" userId="2820f357-2dd4-4127-8713-e0bfde0fd756" providerId="ADAL" clId="{ABD5BA23-7631-4CCA-BDF8-0C0D5C0F7B6B}" dt="2022-07-05T15:54:39.512" v="38" actId="700"/>
          <ac:spMkLst>
            <pc:docMk/>
            <pc:sldMk cId="1958133527" sldId="382"/>
            <ac:spMk id="8" creationId="{D41E70A0-8D14-470B-CFCB-89BE9D14E573}"/>
          </ac:spMkLst>
        </pc:spChg>
        <pc:spChg chg="add mod ord">
          <ac:chgData name="Jon Rosdahl" userId="2820f357-2dd4-4127-8713-e0bfde0fd756" providerId="ADAL" clId="{ABD5BA23-7631-4CCA-BDF8-0C0D5C0F7B6B}" dt="2022-07-05T15:54:39.512" v="38" actId="700"/>
          <ac:spMkLst>
            <pc:docMk/>
            <pc:sldMk cId="1958133527" sldId="382"/>
            <ac:spMk id="10" creationId="{680E63DD-FAD2-1EA2-867F-0E09918E7A76}"/>
          </ac:spMkLst>
        </pc:spChg>
        <pc:spChg chg="add mod ord">
          <ac:chgData name="Jon Rosdahl" userId="2820f357-2dd4-4127-8713-e0bfde0fd756" providerId="ADAL" clId="{ABD5BA23-7631-4CCA-BDF8-0C0D5C0F7B6B}" dt="2022-07-05T15:54:39.512" v="38" actId="700"/>
          <ac:spMkLst>
            <pc:docMk/>
            <pc:sldMk cId="1958133527" sldId="382"/>
            <ac:spMk id="12" creationId="{E6D47612-6849-D39A-B886-52C07652D02B}"/>
          </ac:spMkLst>
        </pc:spChg>
      </pc:sldChg>
      <pc:sldChg chg="addSp modSp mod modClrScheme chgLayout">
        <pc:chgData name="Jon Rosdahl" userId="2820f357-2dd4-4127-8713-e0bfde0fd756" providerId="ADAL" clId="{ABD5BA23-7631-4CCA-BDF8-0C0D5C0F7B6B}" dt="2022-07-05T16:00:03.164" v="466" actId="403"/>
        <pc:sldMkLst>
          <pc:docMk/>
          <pc:sldMk cId="577724991" sldId="383"/>
        </pc:sldMkLst>
        <pc:spChg chg="mod ord">
          <ac:chgData name="Jon Rosdahl" userId="2820f357-2dd4-4127-8713-e0bfde0fd756" providerId="ADAL" clId="{ABD5BA23-7631-4CCA-BDF8-0C0D5C0F7B6B}" dt="2022-07-05T15:55:06.918" v="43" actId="700"/>
          <ac:spMkLst>
            <pc:docMk/>
            <pc:sldMk cId="577724991" sldId="383"/>
            <ac:spMk id="2" creationId="{B43B1245-D14E-4618-B777-F147BF574CDF}"/>
          </ac:spMkLst>
        </pc:spChg>
        <pc:spChg chg="mod ord">
          <ac:chgData name="Jon Rosdahl" userId="2820f357-2dd4-4127-8713-e0bfde0fd756" providerId="ADAL" clId="{ABD5BA23-7631-4CCA-BDF8-0C0D5C0F7B6B}" dt="2022-07-05T16:00:03.164" v="466" actId="403"/>
          <ac:spMkLst>
            <pc:docMk/>
            <pc:sldMk cId="577724991" sldId="383"/>
            <ac:spMk id="3" creationId="{6D12EFD7-F0B4-4B95-808D-9FDE9B692394}"/>
          </ac:spMkLst>
        </pc:spChg>
        <pc:spChg chg="add mod ord">
          <ac:chgData name="Jon Rosdahl" userId="2820f357-2dd4-4127-8713-e0bfde0fd756" providerId="ADAL" clId="{ABD5BA23-7631-4CCA-BDF8-0C0D5C0F7B6B}" dt="2022-07-05T15:55:06.918" v="43" actId="700"/>
          <ac:spMkLst>
            <pc:docMk/>
            <pc:sldMk cId="577724991" sldId="383"/>
            <ac:spMk id="8" creationId="{2E3E26CC-D0F0-45DB-7C37-5C2FE1FAA7FC}"/>
          </ac:spMkLst>
        </pc:spChg>
        <pc:spChg chg="add mod ord">
          <ac:chgData name="Jon Rosdahl" userId="2820f357-2dd4-4127-8713-e0bfde0fd756" providerId="ADAL" clId="{ABD5BA23-7631-4CCA-BDF8-0C0D5C0F7B6B}" dt="2022-07-05T15:55:06.918" v="43" actId="700"/>
          <ac:spMkLst>
            <pc:docMk/>
            <pc:sldMk cId="577724991" sldId="383"/>
            <ac:spMk id="10" creationId="{431FA65F-A8D6-CB77-6D75-38792798D215}"/>
          </ac:spMkLst>
        </pc:spChg>
        <pc:spChg chg="add mod ord">
          <ac:chgData name="Jon Rosdahl" userId="2820f357-2dd4-4127-8713-e0bfde0fd756" providerId="ADAL" clId="{ABD5BA23-7631-4CCA-BDF8-0C0D5C0F7B6B}" dt="2022-07-05T15:55:06.918" v="43" actId="700"/>
          <ac:spMkLst>
            <pc:docMk/>
            <pc:sldMk cId="577724991" sldId="383"/>
            <ac:spMk id="12" creationId="{900D7BE4-DF5A-C4EC-F867-87CAD06236EF}"/>
          </ac:spMkLst>
        </pc:spChg>
      </pc:sldChg>
      <pc:sldChg chg="modSp new mod">
        <pc:chgData name="Jon Rosdahl" userId="2820f357-2dd4-4127-8713-e0bfde0fd756" providerId="ADAL" clId="{ABD5BA23-7631-4CCA-BDF8-0C0D5C0F7B6B}" dt="2022-07-05T15:59:20.060" v="465" actId="6549"/>
        <pc:sldMkLst>
          <pc:docMk/>
          <pc:sldMk cId="3606741644" sldId="384"/>
        </pc:sldMkLst>
        <pc:spChg chg="mod">
          <ac:chgData name="Jon Rosdahl" userId="2820f357-2dd4-4127-8713-e0bfde0fd756" providerId="ADAL" clId="{ABD5BA23-7631-4CCA-BDF8-0C0D5C0F7B6B}" dt="2022-07-05T15:55:52.264" v="75" actId="20577"/>
          <ac:spMkLst>
            <pc:docMk/>
            <pc:sldMk cId="3606741644" sldId="384"/>
            <ac:spMk id="2" creationId="{DC73D2ED-395F-B393-5C17-017B35D4D72B}"/>
          </ac:spMkLst>
        </pc:spChg>
        <pc:spChg chg="mod">
          <ac:chgData name="Jon Rosdahl" userId="2820f357-2dd4-4127-8713-e0bfde0fd756" providerId="ADAL" clId="{ABD5BA23-7631-4CCA-BDF8-0C0D5C0F7B6B}" dt="2022-07-05T15:59:20.060" v="465" actId="6549"/>
          <ac:spMkLst>
            <pc:docMk/>
            <pc:sldMk cId="3606741644" sldId="384"/>
            <ac:spMk id="3" creationId="{C83516C3-34E9-9304-2311-F921019D41A2}"/>
          </ac:spMkLst>
        </pc:spChg>
      </pc:sldChg>
      <pc:sldChg chg="addSp delSp modSp new mod modClrScheme chgLayout modNotesTx">
        <pc:chgData name="Jon Rosdahl" userId="2820f357-2dd4-4127-8713-e0bfde0fd756" providerId="ADAL" clId="{ABD5BA23-7631-4CCA-BDF8-0C0D5C0F7B6B}" dt="2022-07-05T16:02:48.652" v="492"/>
        <pc:sldMkLst>
          <pc:docMk/>
          <pc:sldMk cId="3960265333" sldId="385"/>
        </pc:sldMkLst>
        <pc:spChg chg="del">
          <ac:chgData name="Jon Rosdahl" userId="2820f357-2dd4-4127-8713-e0bfde0fd756" providerId="ADAL" clId="{ABD5BA23-7631-4CCA-BDF8-0C0D5C0F7B6B}" dt="2022-07-05T16:02:10.416" v="486" actId="700"/>
          <ac:spMkLst>
            <pc:docMk/>
            <pc:sldMk cId="3960265333" sldId="385"/>
            <ac:spMk id="2" creationId="{5E7D0C2F-2CD7-97A4-6190-CC9A9E640C25}"/>
          </ac:spMkLst>
        </pc:spChg>
        <pc:spChg chg="del">
          <ac:chgData name="Jon Rosdahl" userId="2820f357-2dd4-4127-8713-e0bfde0fd756" providerId="ADAL" clId="{ABD5BA23-7631-4CCA-BDF8-0C0D5C0F7B6B}" dt="2022-07-05T16:02:10.416" v="486" actId="700"/>
          <ac:spMkLst>
            <pc:docMk/>
            <pc:sldMk cId="3960265333" sldId="385"/>
            <ac:spMk id="3" creationId="{1781259C-4E26-6346-7C86-D89CB9E1346B}"/>
          </ac:spMkLst>
        </pc:spChg>
        <pc:spChg chg="mod ord">
          <ac:chgData name="Jon Rosdahl" userId="2820f357-2dd4-4127-8713-e0bfde0fd756" providerId="ADAL" clId="{ABD5BA23-7631-4CCA-BDF8-0C0D5C0F7B6B}" dt="2022-07-05T16:02:10.416" v="486" actId="700"/>
          <ac:spMkLst>
            <pc:docMk/>
            <pc:sldMk cId="3960265333" sldId="385"/>
            <ac:spMk id="4" creationId="{F56536B8-E86C-E043-21BF-12BF8B12676F}"/>
          </ac:spMkLst>
        </pc:spChg>
        <pc:spChg chg="mod ord">
          <ac:chgData name="Jon Rosdahl" userId="2820f357-2dd4-4127-8713-e0bfde0fd756" providerId="ADAL" clId="{ABD5BA23-7631-4CCA-BDF8-0C0D5C0F7B6B}" dt="2022-07-05T16:02:10.416" v="486" actId="700"/>
          <ac:spMkLst>
            <pc:docMk/>
            <pc:sldMk cId="3960265333" sldId="385"/>
            <ac:spMk id="5" creationId="{B6E0A22B-54EB-4220-BB1A-6492277E4C6A}"/>
          </ac:spMkLst>
        </pc:spChg>
        <pc:spChg chg="mod ord">
          <ac:chgData name="Jon Rosdahl" userId="2820f357-2dd4-4127-8713-e0bfde0fd756" providerId="ADAL" clId="{ABD5BA23-7631-4CCA-BDF8-0C0D5C0F7B6B}" dt="2022-07-05T16:02:10.416" v="486" actId="700"/>
          <ac:spMkLst>
            <pc:docMk/>
            <pc:sldMk cId="3960265333" sldId="385"/>
            <ac:spMk id="6" creationId="{81EA7B17-C930-BE07-72F7-1F814B486FB2}"/>
          </ac:spMkLst>
        </pc:spChg>
        <pc:picChg chg="add mod">
          <ac:chgData name="Jon Rosdahl" userId="2820f357-2dd4-4127-8713-e0bfde0fd756" providerId="ADAL" clId="{ABD5BA23-7631-4CCA-BDF8-0C0D5C0F7B6B}" dt="2022-07-05T16:02:37.071" v="491" actId="1076"/>
          <ac:picMkLst>
            <pc:docMk/>
            <pc:sldMk cId="3960265333" sldId="385"/>
            <ac:picMk id="7" creationId="{205D963B-4704-9563-2D5E-7AC476EAA41D}"/>
          </ac:picMkLst>
        </pc:picChg>
      </pc:sldChg>
      <pc:sldChg chg="addSp delSp modSp new mod modClrScheme chgLayout">
        <pc:chgData name="Jon Rosdahl" userId="2820f357-2dd4-4127-8713-e0bfde0fd756" providerId="ADAL" clId="{ABD5BA23-7631-4CCA-BDF8-0C0D5C0F7B6B}" dt="2022-07-05T16:50:48.806" v="594" actId="1076"/>
        <pc:sldMkLst>
          <pc:docMk/>
          <pc:sldMk cId="2500218144" sldId="386"/>
        </pc:sldMkLst>
        <pc:spChg chg="del">
          <ac:chgData name="Jon Rosdahl" userId="2820f357-2dd4-4127-8713-e0bfde0fd756" providerId="ADAL" clId="{ABD5BA23-7631-4CCA-BDF8-0C0D5C0F7B6B}" dt="2022-07-05T16:44:02.691" v="533" actId="700"/>
          <ac:spMkLst>
            <pc:docMk/>
            <pc:sldMk cId="2500218144" sldId="386"/>
            <ac:spMk id="2" creationId="{6888B3D0-04FA-4FD7-04F3-DA2D63E12D5F}"/>
          </ac:spMkLst>
        </pc:spChg>
        <pc:spChg chg="mod ord">
          <ac:chgData name="Jon Rosdahl" userId="2820f357-2dd4-4127-8713-e0bfde0fd756" providerId="ADAL" clId="{ABD5BA23-7631-4CCA-BDF8-0C0D5C0F7B6B}" dt="2022-07-05T16:44:02.691" v="533" actId="700"/>
          <ac:spMkLst>
            <pc:docMk/>
            <pc:sldMk cId="2500218144" sldId="386"/>
            <ac:spMk id="3" creationId="{6DFBE805-4A14-261A-E48F-0451B85A5C7A}"/>
          </ac:spMkLst>
        </pc:spChg>
        <pc:spChg chg="mod ord">
          <ac:chgData name="Jon Rosdahl" userId="2820f357-2dd4-4127-8713-e0bfde0fd756" providerId="ADAL" clId="{ABD5BA23-7631-4CCA-BDF8-0C0D5C0F7B6B}" dt="2022-07-05T16:44:02.691" v="533" actId="700"/>
          <ac:spMkLst>
            <pc:docMk/>
            <pc:sldMk cId="2500218144" sldId="386"/>
            <ac:spMk id="4" creationId="{85F13747-2752-42D6-0B94-586506A32002}"/>
          </ac:spMkLst>
        </pc:spChg>
        <pc:spChg chg="mod ord">
          <ac:chgData name="Jon Rosdahl" userId="2820f357-2dd4-4127-8713-e0bfde0fd756" providerId="ADAL" clId="{ABD5BA23-7631-4CCA-BDF8-0C0D5C0F7B6B}" dt="2022-07-05T16:44:02.691" v="533" actId="700"/>
          <ac:spMkLst>
            <pc:docMk/>
            <pc:sldMk cId="2500218144" sldId="386"/>
            <ac:spMk id="5" creationId="{2C7D866E-C401-E02E-B033-2064CDAE18FE}"/>
          </ac:spMkLst>
        </pc:spChg>
        <pc:spChg chg="mod">
          <ac:chgData name="Jon Rosdahl" userId="2820f357-2dd4-4127-8713-e0bfde0fd756" providerId="ADAL" clId="{ABD5BA23-7631-4CCA-BDF8-0C0D5C0F7B6B}" dt="2022-07-05T16:44:15.767" v="535"/>
          <ac:spMkLst>
            <pc:docMk/>
            <pc:sldMk cId="2500218144" sldId="386"/>
            <ac:spMk id="7" creationId="{8F650811-D917-1B17-3D8F-59268769EBBC}"/>
          </ac:spMkLst>
        </pc:spChg>
        <pc:spChg chg="mod">
          <ac:chgData name="Jon Rosdahl" userId="2820f357-2dd4-4127-8713-e0bfde0fd756" providerId="ADAL" clId="{ABD5BA23-7631-4CCA-BDF8-0C0D5C0F7B6B}" dt="2022-07-05T16:44:15.767" v="535"/>
          <ac:spMkLst>
            <pc:docMk/>
            <pc:sldMk cId="2500218144" sldId="386"/>
            <ac:spMk id="8" creationId="{71FECBBB-1411-B765-BD80-57188AC39F17}"/>
          </ac:spMkLst>
        </pc:spChg>
        <pc:spChg chg="mod">
          <ac:chgData name="Jon Rosdahl" userId="2820f357-2dd4-4127-8713-e0bfde0fd756" providerId="ADAL" clId="{ABD5BA23-7631-4CCA-BDF8-0C0D5C0F7B6B}" dt="2022-07-05T16:44:15.767" v="535"/>
          <ac:spMkLst>
            <pc:docMk/>
            <pc:sldMk cId="2500218144" sldId="386"/>
            <ac:spMk id="9" creationId="{80DB2291-E1B9-9A18-CAAA-674D16FA520B}"/>
          </ac:spMkLst>
        </pc:spChg>
        <pc:spChg chg="add mod">
          <ac:chgData name="Jon Rosdahl" userId="2820f357-2dd4-4127-8713-e0bfde0fd756" providerId="ADAL" clId="{ABD5BA23-7631-4CCA-BDF8-0C0D5C0F7B6B}" dt="2022-07-05T16:50:48.806" v="594" actId="1076"/>
          <ac:spMkLst>
            <pc:docMk/>
            <pc:sldMk cId="2500218144" sldId="386"/>
            <ac:spMk id="10" creationId="{7788FFF3-60CE-4A33-EE3E-34BD36C88B05}"/>
          </ac:spMkLst>
        </pc:spChg>
        <pc:spChg chg="add mod">
          <ac:chgData name="Jon Rosdahl" userId="2820f357-2dd4-4127-8713-e0bfde0fd756" providerId="ADAL" clId="{ABD5BA23-7631-4CCA-BDF8-0C0D5C0F7B6B}" dt="2022-07-05T16:49:38.138" v="581"/>
          <ac:spMkLst>
            <pc:docMk/>
            <pc:sldMk cId="2500218144" sldId="386"/>
            <ac:spMk id="11" creationId="{90A19B06-1E6E-6B81-BD42-E13D8EA181F0}"/>
          </ac:spMkLst>
        </pc:spChg>
        <pc:spChg chg="add mod">
          <ac:chgData name="Jon Rosdahl" userId="2820f357-2dd4-4127-8713-e0bfde0fd756" providerId="ADAL" clId="{ABD5BA23-7631-4CCA-BDF8-0C0D5C0F7B6B}" dt="2022-07-05T16:49:46.900" v="583"/>
          <ac:spMkLst>
            <pc:docMk/>
            <pc:sldMk cId="2500218144" sldId="386"/>
            <ac:spMk id="12" creationId="{E60B2839-0CF7-957C-DC19-D7AE80C552A1}"/>
          </ac:spMkLst>
        </pc:spChg>
        <pc:spChg chg="add mod">
          <ac:chgData name="Jon Rosdahl" userId="2820f357-2dd4-4127-8713-e0bfde0fd756" providerId="ADAL" clId="{ABD5BA23-7631-4CCA-BDF8-0C0D5C0F7B6B}" dt="2022-07-05T16:49:56.055" v="585"/>
          <ac:spMkLst>
            <pc:docMk/>
            <pc:sldMk cId="2500218144" sldId="386"/>
            <ac:spMk id="13" creationId="{F27FF358-16A5-2B37-D49B-117553548EBE}"/>
          </ac:spMkLst>
        </pc:spChg>
        <pc:spChg chg="add mod">
          <ac:chgData name="Jon Rosdahl" userId="2820f357-2dd4-4127-8713-e0bfde0fd756" providerId="ADAL" clId="{ABD5BA23-7631-4CCA-BDF8-0C0D5C0F7B6B}" dt="2022-07-05T16:50:06.295" v="587"/>
          <ac:spMkLst>
            <pc:docMk/>
            <pc:sldMk cId="2500218144" sldId="386"/>
            <ac:spMk id="14" creationId="{C097EC8B-6E32-3A9A-F91C-C1BE8CAA01E9}"/>
          </ac:spMkLst>
        </pc:spChg>
        <pc:spChg chg="add mod">
          <ac:chgData name="Jon Rosdahl" userId="2820f357-2dd4-4127-8713-e0bfde0fd756" providerId="ADAL" clId="{ABD5BA23-7631-4CCA-BDF8-0C0D5C0F7B6B}" dt="2022-07-05T16:50:13.756" v="589"/>
          <ac:spMkLst>
            <pc:docMk/>
            <pc:sldMk cId="2500218144" sldId="386"/>
            <ac:spMk id="15" creationId="{9FAC210F-9429-2269-39FA-847B07AAA40F}"/>
          </ac:spMkLst>
        </pc:spChg>
        <pc:spChg chg="add mod">
          <ac:chgData name="Jon Rosdahl" userId="2820f357-2dd4-4127-8713-e0bfde0fd756" providerId="ADAL" clId="{ABD5BA23-7631-4CCA-BDF8-0C0D5C0F7B6B}" dt="2022-07-05T16:50:21.693" v="591"/>
          <ac:spMkLst>
            <pc:docMk/>
            <pc:sldMk cId="2500218144" sldId="386"/>
            <ac:spMk id="16" creationId="{8D3631EF-32BB-66E0-1456-42BA2AAF9B5E}"/>
          </ac:spMkLst>
        </pc:spChg>
        <pc:grpChg chg="add mod">
          <ac:chgData name="Jon Rosdahl" userId="2820f357-2dd4-4127-8713-e0bfde0fd756" providerId="ADAL" clId="{ABD5BA23-7631-4CCA-BDF8-0C0D5C0F7B6B}" dt="2022-07-05T16:50:44.669" v="593" actId="14100"/>
          <ac:grpSpMkLst>
            <pc:docMk/>
            <pc:sldMk cId="2500218144" sldId="386"/>
            <ac:grpSpMk id="6" creationId="{0AE01418-5A60-E912-5259-BDB8BFD9806B}"/>
          </ac:grpSpMkLst>
        </pc:grpChg>
      </pc:sldChg>
      <pc:sldMasterChg chg="addSp">
        <pc:chgData name="Jon Rosdahl" userId="2820f357-2dd4-4127-8713-e0bfde0fd756" providerId="ADAL" clId="{ABD5BA23-7631-4CCA-BDF8-0C0D5C0F7B6B}" dt="2022-07-05T15:51:35.549" v="15"/>
        <pc:sldMasterMkLst>
          <pc:docMk/>
          <pc:sldMasterMk cId="1480691005" sldId="2147483660"/>
        </pc:sldMasterMkLst>
        <pc:spChg chg="add">
          <ac:chgData name="Jon Rosdahl" userId="2820f357-2dd4-4127-8713-e0bfde0fd756" providerId="ADAL" clId="{ABD5BA23-7631-4CCA-BDF8-0C0D5C0F7B6B}" dt="2022-07-05T15:51:35.549" v="15"/>
          <ac:spMkLst>
            <pc:docMk/>
            <pc:sldMasterMk cId="1480691005" sldId="2147483660"/>
            <ac:spMk id="11" creationId="{B2A84076-CE68-6F27-05A6-A48474586538}"/>
          </ac:spMkLst>
        </pc:spChg>
      </pc:sldMasterChg>
      <pc:sldMasterChg chg="addSp">
        <pc:chgData name="Jon Rosdahl" userId="2820f357-2dd4-4127-8713-e0bfde0fd756" providerId="ADAL" clId="{ABD5BA23-7631-4CCA-BDF8-0C0D5C0F7B6B}" dt="2022-07-05T15:51:41.191" v="16"/>
        <pc:sldMasterMkLst>
          <pc:docMk/>
          <pc:sldMasterMk cId="1365213964" sldId="2147483670"/>
        </pc:sldMasterMkLst>
        <pc:spChg chg="add">
          <ac:chgData name="Jon Rosdahl" userId="2820f357-2dd4-4127-8713-e0bfde0fd756" providerId="ADAL" clId="{ABD5BA23-7631-4CCA-BDF8-0C0D5C0F7B6B}" dt="2022-07-05T15:51:41.191" v="16"/>
          <ac:spMkLst>
            <pc:docMk/>
            <pc:sldMasterMk cId="1365213964" sldId="2147483670"/>
            <ac:spMk id="11" creationId="{0DE576E7-C04A-BF4D-DB9C-91379A78CC7C}"/>
          </ac:spMkLst>
        </pc:spChg>
      </pc:sldMasterChg>
      <pc:sldMasterChg chg="addSp">
        <pc:chgData name="Jon Rosdahl" userId="2820f357-2dd4-4127-8713-e0bfde0fd756" providerId="ADAL" clId="{ABD5BA23-7631-4CCA-BDF8-0C0D5C0F7B6B}" dt="2022-07-05T15:51:46.925" v="17"/>
        <pc:sldMasterMkLst>
          <pc:docMk/>
          <pc:sldMasterMk cId="2921988367" sldId="2147483680"/>
        </pc:sldMasterMkLst>
        <pc:spChg chg="add">
          <ac:chgData name="Jon Rosdahl" userId="2820f357-2dd4-4127-8713-e0bfde0fd756" providerId="ADAL" clId="{ABD5BA23-7631-4CCA-BDF8-0C0D5C0F7B6B}" dt="2022-07-05T15:51:46.925" v="17"/>
          <ac:spMkLst>
            <pc:docMk/>
            <pc:sldMasterMk cId="2921988367" sldId="2147483680"/>
            <ac:spMk id="11" creationId="{58FCA0B8-9685-9E19-9D6B-ACF32385DB88}"/>
          </ac:spMkLst>
        </pc:spChg>
      </pc:sldMasterChg>
      <pc:sldMasterChg chg="addSp delSp modSp mod modSldLayout">
        <pc:chgData name="Jon Rosdahl" userId="2820f357-2dd4-4127-8713-e0bfde0fd756" providerId="ADAL" clId="{ABD5BA23-7631-4CCA-BDF8-0C0D5C0F7B6B}" dt="2022-07-05T16:04:35.360" v="521" actId="14100"/>
        <pc:sldMasterMkLst>
          <pc:docMk/>
          <pc:sldMasterMk cId="1898644178" sldId="2147483690"/>
        </pc:sldMasterMkLst>
        <pc:spChg chg="del">
          <ac:chgData name="Jon Rosdahl" userId="2820f357-2dd4-4127-8713-e0bfde0fd756" providerId="ADAL" clId="{ABD5BA23-7631-4CCA-BDF8-0C0D5C0F7B6B}" dt="2022-07-05T15:52:41.822" v="21" actId="478"/>
          <ac:spMkLst>
            <pc:docMk/>
            <pc:sldMasterMk cId="1898644178" sldId="2147483690"/>
            <ac:spMk id="10" creationId="{00000000-0000-0000-0000-000000000000}"/>
          </ac:spMkLst>
        </pc:spChg>
        <pc:spChg chg="add mod">
          <ac:chgData name="Jon Rosdahl" userId="2820f357-2dd4-4127-8713-e0bfde0fd756" providerId="ADAL" clId="{ABD5BA23-7631-4CCA-BDF8-0C0D5C0F7B6B}" dt="2022-07-05T15:52:48.448" v="22" actId="1076"/>
          <ac:spMkLst>
            <pc:docMk/>
            <pc:sldMasterMk cId="1898644178" sldId="2147483690"/>
            <ac:spMk id="11" creationId="{A89444F4-FCB2-A070-37F6-C9B2E17DE12C}"/>
          </ac:spMkLst>
        </pc:spChg>
        <pc:sldLayoutChg chg="modSp mod">
          <pc:chgData name="Jon Rosdahl" userId="2820f357-2dd4-4127-8713-e0bfde0fd756" providerId="ADAL" clId="{ABD5BA23-7631-4CCA-BDF8-0C0D5C0F7B6B}" dt="2022-07-05T16:04:35.360" v="521" actId="14100"/>
          <pc:sldLayoutMkLst>
            <pc:docMk/>
            <pc:sldMasterMk cId="1898644178" sldId="2147483690"/>
            <pc:sldLayoutMk cId="2701955488" sldId="2147483692"/>
          </pc:sldLayoutMkLst>
          <pc:spChg chg="mod">
            <ac:chgData name="Jon Rosdahl" userId="2820f357-2dd4-4127-8713-e0bfde0fd756" providerId="ADAL" clId="{ABD5BA23-7631-4CCA-BDF8-0C0D5C0F7B6B}" dt="2022-07-05T16:04:35.360" v="521" actId="14100"/>
            <ac:spMkLst>
              <pc:docMk/>
              <pc:sldMasterMk cId="1898644178" sldId="2147483690"/>
              <pc:sldLayoutMk cId="2701955488" sldId="2147483692"/>
              <ac:spMk id="5"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EC-22/00118r0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June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EC-22/00118r0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June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creativecommons.org/licenses/by-sa/3.0/" TargetMode="External"/><Relationship Id="rId3" Type="http://schemas.openxmlformats.org/officeDocument/2006/relationships/hyperlink" Target="https://freepngimg.com/png/3501-microphone-png-image" TargetMode="External"/><Relationship Id="rId7" Type="http://schemas.openxmlformats.org/officeDocument/2006/relationships/hyperlink" Target="https://www.bluecinetech.co.uk/projector-screens/"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s://creativecommons.org/licenses/by-nc-sa/3.0/" TargetMode="External"/><Relationship Id="rId5" Type="http://schemas.openxmlformats.org/officeDocument/2006/relationships/hyperlink" Target="https://androidpctv.com/yg620-fullhd-projector-price/" TargetMode="External"/><Relationship Id="rId4" Type="http://schemas.openxmlformats.org/officeDocument/2006/relationships/hyperlink" Target="https://creativecommons.org/licenses/by-nc/3.0/"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EC-22/00118r0</a:t>
            </a:r>
          </a:p>
        </p:txBody>
      </p:sp>
      <p:sp>
        <p:nvSpPr>
          <p:cNvPr id="5" name="Rectangle 3"/>
          <p:cNvSpPr>
            <a:spLocks noGrp="1" noChangeArrowheads="1"/>
          </p:cNvSpPr>
          <p:nvPr>
            <p:ph type="dt"/>
          </p:nvPr>
        </p:nvSpPr>
        <p:spPr>
          <a:ln/>
        </p:spPr>
        <p:txBody>
          <a:bodyPr/>
          <a:lstStyle/>
          <a:p>
            <a:r>
              <a:rPr lang="en-US"/>
              <a:t>June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EC-22/00118r0</a:t>
            </a:r>
          </a:p>
        </p:txBody>
      </p:sp>
      <p:sp>
        <p:nvSpPr>
          <p:cNvPr id="5" name="Rectangle 3"/>
          <p:cNvSpPr>
            <a:spLocks noGrp="1" noChangeArrowheads="1"/>
          </p:cNvSpPr>
          <p:nvPr>
            <p:ph type="dt"/>
          </p:nvPr>
        </p:nvSpPr>
        <p:spPr>
          <a:ln/>
        </p:spPr>
        <p:txBody>
          <a:bodyPr/>
          <a:lstStyle/>
          <a:p>
            <a:r>
              <a:rPr lang="en-US"/>
              <a:t>June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EC-22/00118r0</a:t>
            </a:r>
          </a:p>
        </p:txBody>
      </p:sp>
      <p:sp>
        <p:nvSpPr>
          <p:cNvPr id="5" name="Rectangle 3"/>
          <p:cNvSpPr>
            <a:spLocks noGrp="1" noChangeArrowheads="1"/>
          </p:cNvSpPr>
          <p:nvPr>
            <p:ph type="dt"/>
          </p:nvPr>
        </p:nvSpPr>
        <p:spPr>
          <a:ln/>
        </p:spPr>
        <p:txBody>
          <a:bodyPr/>
          <a:lstStyle/>
          <a:p>
            <a:r>
              <a:rPr lang="en-US"/>
              <a:t>June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800" dirty="0">
                <a:hlinkClick r:id="rId3" tooltip="https://freepngimg.com/png/3501-microphone-png-image"/>
              </a:rPr>
              <a:t>This Photo</a:t>
            </a:r>
            <a:r>
              <a:rPr lang="en-CA" sz="800" dirty="0"/>
              <a:t> by Unknown Author is licensed under </a:t>
            </a:r>
            <a:r>
              <a:rPr lang="en-CA" sz="800" dirty="0">
                <a:hlinkClick r:id="rId4" tooltip="https://creativecommons.org/licenses/by-nc/3.0/"/>
              </a:rPr>
              <a:t>CC BY-NC</a:t>
            </a:r>
            <a:endParaRPr lang="en-CA"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5" tooltip="https://androidpctv.com/yg620-fullhd-projector-price/"/>
              </a:rPr>
              <a:t>This Photo</a:t>
            </a:r>
            <a:r>
              <a:rPr lang="en-CA" sz="1200" dirty="0"/>
              <a:t> by Unknown Author is licensed under </a:t>
            </a:r>
            <a:r>
              <a:rPr lang="en-CA" sz="1200" dirty="0">
                <a:hlinkClick r:id="rId6" tooltip="https://creativecommons.org/licenses/by-nc-sa/3.0/"/>
              </a:rPr>
              <a:t>CC BY-SA-NC</a:t>
            </a:r>
            <a:endParaRPr lang="en-CA"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7" tooltip="https://www.bluecinetech.co.uk/projector-screens/"/>
              </a:rPr>
              <a:t>This Photo</a:t>
            </a:r>
            <a:r>
              <a:rPr lang="en-CA" sz="1200" dirty="0"/>
              <a:t> by Unknown Author is licensed under </a:t>
            </a:r>
            <a:r>
              <a:rPr lang="en-CA" sz="1200" dirty="0">
                <a:hlinkClick r:id="rId8" tooltip="https://creativecommons.org/licenses/by-sa/3.0/"/>
              </a:rPr>
              <a:t>CC BY-SA</a:t>
            </a:r>
            <a:endParaRPr lang="en-CA" sz="1200" dirty="0"/>
          </a:p>
          <a:p>
            <a:endParaRPr lang="en-US" dirty="0"/>
          </a:p>
        </p:txBody>
      </p:sp>
      <p:sp>
        <p:nvSpPr>
          <p:cNvPr id="4" name="Header Placeholder 3"/>
          <p:cNvSpPr>
            <a:spLocks noGrp="1"/>
          </p:cNvSpPr>
          <p:nvPr>
            <p:ph type="hdr"/>
          </p:nvPr>
        </p:nvSpPr>
        <p:spPr/>
        <p:txBody>
          <a:bodyPr/>
          <a:lstStyle/>
          <a:p>
            <a:r>
              <a:rPr lang="en-US"/>
              <a:t>doc.: IEEE 802 EC-22/00118r0</a:t>
            </a:r>
          </a:p>
        </p:txBody>
      </p:sp>
      <p:sp>
        <p:nvSpPr>
          <p:cNvPr id="5" name="Date Placeholder 4"/>
          <p:cNvSpPr>
            <a:spLocks noGrp="1"/>
          </p:cNvSpPr>
          <p:nvPr>
            <p:ph type="dt"/>
          </p:nvPr>
        </p:nvSpPr>
        <p:spPr/>
        <p:txBody>
          <a:bodyPr/>
          <a:lstStyle/>
          <a:p>
            <a:r>
              <a:rPr lang="en-US"/>
              <a:t>June 2022</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856473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EC-22/00118r0</a:t>
            </a:r>
          </a:p>
        </p:txBody>
      </p:sp>
      <p:sp>
        <p:nvSpPr>
          <p:cNvPr id="5" name="Rectangle 3"/>
          <p:cNvSpPr>
            <a:spLocks noGrp="1" noChangeArrowheads="1"/>
          </p:cNvSpPr>
          <p:nvPr>
            <p:ph type="dt"/>
          </p:nvPr>
        </p:nvSpPr>
        <p:spPr>
          <a:ln/>
        </p:spPr>
        <p:txBody>
          <a:bodyPr/>
          <a:lstStyle/>
          <a:p>
            <a:r>
              <a:rPr lang="en-US"/>
              <a:t>June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June 2022</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2311173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June 2022</a:t>
            </a:r>
            <a:endParaRPr lang="en-GB" dirty="0"/>
          </a:p>
        </p:txBody>
      </p:sp>
      <p:sp>
        <p:nvSpPr>
          <p:cNvPr id="5" name="Rectangle 4"/>
          <p:cNvSpPr>
            <a:spLocks noGrp="1" noChangeArrowheads="1"/>
          </p:cNvSpPr>
          <p:nvPr>
            <p:ph type="ftr" idx="11"/>
          </p:nvPr>
        </p:nvSpPr>
        <p:spPr>
          <a:xfrm>
            <a:off x="7162800" y="6548157"/>
            <a:ext cx="4246033" cy="157444"/>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2701955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June 2022</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676652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June 2022</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069169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June 2022</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3192522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June 2022</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032113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June 2022</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3057854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June 2022</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2468618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June 2022</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4092901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June 2022</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A89444F4-FCB2-A070-37F6-C9B2E17DE12C}"/>
              </a:ext>
            </a:extLst>
          </p:cNvPr>
          <p:cNvSpPr txBox="1">
            <a:spLocks/>
          </p:cNvSpPr>
          <p:nvPr userDrawn="1"/>
        </p:nvSpPr>
        <p:spPr bwMode="auto">
          <a:xfrm>
            <a:off x="6595499" y="29924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EC-22/0118r0</a:t>
            </a:r>
          </a:p>
        </p:txBody>
      </p:sp>
    </p:spTree>
    <p:extLst>
      <p:ext uri="{BB962C8B-B14F-4D97-AF65-F5344CB8AC3E}">
        <p14:creationId xmlns:p14="http://schemas.microsoft.com/office/powerpoint/2010/main" val="189864417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ieee802.org/802tele_calendar.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1"/>
            <a:ext cx="7772400" cy="9366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2022 July IEEE 802 Mixed-mode Plenary</a:t>
            </a:r>
            <a:br>
              <a:rPr lang="en-GB" sz="2800" dirty="0"/>
            </a:br>
            <a:r>
              <a:rPr lang="en-GB" sz="2800" dirty="0"/>
              <a:t>Meeting AV Training</a:t>
            </a:r>
          </a:p>
        </p:txBody>
      </p:sp>
      <p:sp>
        <p:nvSpPr>
          <p:cNvPr id="3074" name="Rectangle 2"/>
          <p:cNvSpPr>
            <a:spLocks noGrp="1" noChangeArrowheads="1"/>
          </p:cNvSpPr>
          <p:nvPr>
            <p:ph idx="1"/>
          </p:nvPr>
        </p:nvSpPr>
        <p:spPr>
          <a:xfrm>
            <a:off x="2209800" y="17526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2022-06-06</a:t>
            </a:r>
          </a:p>
        </p:txBody>
      </p:sp>
      <p:sp>
        <p:nvSpPr>
          <p:cNvPr id="6" name="Date Placeholder 3"/>
          <p:cNvSpPr>
            <a:spLocks noGrp="1"/>
          </p:cNvSpPr>
          <p:nvPr>
            <p:ph type="dt" idx="10"/>
          </p:nvPr>
        </p:nvSpPr>
        <p:spPr>
          <a:xfrm>
            <a:off x="2220913" y="333375"/>
            <a:ext cx="2303451" cy="273050"/>
          </a:xfrm>
        </p:spPr>
        <p:txBody>
          <a:bodyPr/>
          <a:lstStyle/>
          <a:p>
            <a:r>
              <a:rPr lang="en-US" dirty="0"/>
              <a:t>June 2022</a:t>
            </a:r>
            <a:endParaRPr lang="en-GB" dirty="0"/>
          </a:p>
        </p:txBody>
      </p:sp>
      <p:sp>
        <p:nvSpPr>
          <p:cNvPr id="7" name="Footer Placeholder 4"/>
          <p:cNvSpPr>
            <a:spLocks noGrp="1"/>
          </p:cNvSpPr>
          <p:nvPr>
            <p:ph type="ftr" idx="11"/>
          </p:nvPr>
        </p:nvSpPr>
        <p:spPr>
          <a:xfrm>
            <a:off x="7024694" y="6475414"/>
            <a:ext cx="3041644" cy="180975"/>
          </a:xfrm>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95759295"/>
              </p:ext>
            </p:extLst>
          </p:nvPr>
        </p:nvGraphicFramePr>
        <p:xfrm>
          <a:off x="1524000" y="2271714"/>
          <a:ext cx="9067800" cy="2833687"/>
        </p:xfrm>
        <a:graphic>
          <a:graphicData uri="http://schemas.openxmlformats.org/presentationml/2006/ole">
            <mc:AlternateContent xmlns:mc="http://schemas.openxmlformats.org/markup-compatibility/2006">
              <mc:Choice xmlns:v="urn:schemas-microsoft-com:vml" Requires="v">
                <p:oleObj name="Document" r:id="rId3" imgW="8248712" imgH="2849652" progId="Word.Document.8">
                  <p:embed/>
                </p:oleObj>
              </mc:Choice>
              <mc:Fallback>
                <p:oleObj name="Document" r:id="rId3" imgW="8248712" imgH="2849652" progId="Word.Document.8">
                  <p:embed/>
                  <p:pic>
                    <p:nvPicPr>
                      <p:cNvPr id="3075" name="Object 3"/>
                      <p:cNvPicPr>
                        <a:picLocks noChangeAspect="1" noChangeArrowheads="1"/>
                      </p:cNvPicPr>
                      <p:nvPr/>
                    </p:nvPicPr>
                    <p:blipFill>
                      <a:blip r:embed="rId4"/>
                      <a:srcRect/>
                      <a:stretch>
                        <a:fillRect/>
                      </a:stretch>
                    </p:blipFill>
                    <p:spPr bwMode="auto">
                      <a:xfrm>
                        <a:off x="1524000" y="2271714"/>
                        <a:ext cx="9067800" cy="2833687"/>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idx="1"/>
          </p:nvPr>
        </p:nvSpPr>
        <p:spPr>
          <a:xfrm>
            <a:off x="2209800" y="1981201"/>
            <a:ext cx="7772400" cy="4208463"/>
          </a:xfrm>
          <a:ln/>
        </p:spPr>
        <p:txBody>
          <a:bodyPr/>
          <a:lstStyle/>
          <a:p>
            <a:r>
              <a:rPr lang="en-US" dirty="0"/>
              <a:t>Calendar shows meeting room schedule/assignments:</a:t>
            </a:r>
            <a:br>
              <a:rPr lang="en-US" dirty="0"/>
            </a:br>
            <a:r>
              <a:rPr lang="en-US" dirty="0">
                <a:solidFill>
                  <a:schemeClr val="accent2"/>
                </a:solidFill>
                <a:hlinkClick r:id="rId3">
                  <a:extLst>
                    <a:ext uri="{A12FA001-AC4F-418D-AE19-62706E023703}">
                      <ahyp:hlinkClr xmlns:ahyp="http://schemas.microsoft.com/office/drawing/2018/hyperlinkcolor" val="tx"/>
                    </a:ext>
                  </a:extLst>
                </a:hlinkClick>
              </a:rPr>
              <a:t>https://ieee802.org/802tele_calendar.html</a:t>
            </a:r>
            <a:r>
              <a:rPr lang="en-US" dirty="0">
                <a:solidFill>
                  <a:schemeClr val="accent2"/>
                </a:solidFill>
              </a:rPr>
              <a:t> </a:t>
            </a:r>
          </a:p>
        </p:txBody>
      </p:sp>
      <p:sp>
        <p:nvSpPr>
          <p:cNvPr id="4" name="Date Placeholder 3"/>
          <p:cNvSpPr>
            <a:spLocks noGrp="1"/>
          </p:cNvSpPr>
          <p:nvPr>
            <p:ph type="dt" idx="10"/>
          </p:nvPr>
        </p:nvSpPr>
        <p:spPr>
          <a:xfrm>
            <a:off x="2238349" y="357166"/>
            <a:ext cx="2374889" cy="273050"/>
          </a:xfrm>
        </p:spPr>
        <p:txBody>
          <a:bodyPr/>
          <a:lstStyle/>
          <a:p>
            <a:r>
              <a:rPr lang="en-US"/>
              <a:t>June 2022</a:t>
            </a:r>
            <a:endParaRPr lang="en-GB"/>
          </a:p>
        </p:txBody>
      </p:sp>
      <p:sp>
        <p:nvSpPr>
          <p:cNvPr id="5" name="Footer Placeholder 4"/>
          <p:cNvSpPr>
            <a:spLocks noGrp="1"/>
          </p:cNvSpPr>
          <p:nvPr>
            <p:ph type="ftr" idx="11"/>
          </p:nvPr>
        </p:nvSpPr>
        <p:spPr>
          <a:xfrm>
            <a:off x="7739074" y="6475414"/>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1371600" y="1981200"/>
            <a:ext cx="95250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2022 July IEEE 802 Mixed-Mode Plenary will be the first time that IEEE 802 has provided for remote attendance to their plenary sessions.  This Training deck is to help with the discussion on what to expect when running a meeting in this fashion.</a:t>
            </a:r>
            <a:br>
              <a:rPr lang="en-GB" dirty="0"/>
            </a:br>
            <a:r>
              <a:rPr lang="en-GB" dirty="0"/>
              <a:t>Training sessions were given June 6 (15:00 ET), June 7 (20:00 ET) and July 10</a:t>
            </a:r>
            <a:r>
              <a:rPr lang="en-GB" baseline="30000" dirty="0"/>
              <a:t>th </a:t>
            </a:r>
            <a:r>
              <a:rPr lang="en-GB" dirty="0"/>
              <a:t>(13:30 ET), 2022.</a:t>
            </a:r>
          </a:p>
        </p:txBody>
      </p:sp>
      <p:sp>
        <p:nvSpPr>
          <p:cNvPr id="4" name="Date Placeholder 3"/>
          <p:cNvSpPr>
            <a:spLocks noGrp="1"/>
          </p:cNvSpPr>
          <p:nvPr>
            <p:ph type="dt" idx="10"/>
          </p:nvPr>
        </p:nvSpPr>
        <p:spPr>
          <a:xfrm>
            <a:off x="2220913" y="333375"/>
            <a:ext cx="2589203" cy="273050"/>
          </a:xfrm>
        </p:spPr>
        <p:txBody>
          <a:bodyPr/>
          <a:lstStyle/>
          <a:p>
            <a:r>
              <a:rPr lang="en-US"/>
              <a:t>June 2022</a:t>
            </a:r>
            <a:endParaRPr lang="en-GB" dirty="0"/>
          </a:p>
        </p:txBody>
      </p:sp>
      <p:sp>
        <p:nvSpPr>
          <p:cNvPr id="5" name="Footer Placeholder 4"/>
          <p:cNvSpPr>
            <a:spLocks noGrp="1"/>
          </p:cNvSpPr>
          <p:nvPr>
            <p:ph type="ftr" idx="11"/>
          </p:nvPr>
        </p:nvSpPr>
        <p:spPr>
          <a:xfrm>
            <a:off x="7024694" y="6475414"/>
            <a:ext cx="304164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914401" y="685801"/>
            <a:ext cx="10361084" cy="374367"/>
          </a:xfrm>
          <a:ln/>
        </p:spPr>
        <p:txBody>
          <a:bodyPr vert="horz" wrap="square" lIns="90000" tIns="46800" rIns="90000" bIns="46800" numCol="1" anchor="ctr" anchorCtr="0" compatLnSpc="1">
            <a:prstTxWarp prst="textNoShape">
              <a:avLst/>
            </a:prstTxWarp>
          </a:bodyPr>
          <a:lstStyle/>
          <a:p>
            <a:r>
              <a:rPr lang="en-US" dirty="0"/>
              <a:t>Summary</a:t>
            </a:r>
            <a:r>
              <a:rPr lang="en-US" spc="-160" dirty="0"/>
              <a:t> </a:t>
            </a:r>
            <a:r>
              <a:rPr lang="en-US" dirty="0"/>
              <a:t>of</a:t>
            </a:r>
            <a:r>
              <a:rPr lang="en-US" spc="-140" dirty="0"/>
              <a:t> </a:t>
            </a:r>
            <a:r>
              <a:rPr lang="en-US" dirty="0"/>
              <a:t>Key</a:t>
            </a:r>
            <a:r>
              <a:rPr lang="en-US" spc="-140" dirty="0"/>
              <a:t> </a:t>
            </a:r>
            <a:r>
              <a:rPr lang="en-US" spc="-10" dirty="0"/>
              <a:t>Points</a:t>
            </a:r>
            <a:endParaRPr lang="en-US" dirty="0"/>
          </a:p>
        </p:txBody>
      </p:sp>
      <p:sp>
        <p:nvSpPr>
          <p:cNvPr id="9218" name="Rectangle 2"/>
          <p:cNvSpPr>
            <a:spLocks noGrp="1" noChangeArrowheads="1"/>
          </p:cNvSpPr>
          <p:nvPr>
            <p:ph idx="1"/>
          </p:nvPr>
        </p:nvSpPr>
        <p:spPr>
          <a:xfrm>
            <a:off x="929218" y="1219200"/>
            <a:ext cx="10361084" cy="5256214"/>
          </a:xfrm>
          <a:ln/>
        </p:spPr>
        <p:txBody>
          <a:bodyPr/>
          <a:lstStyle/>
          <a:p>
            <a:pPr marL="241300" indent="-228600">
              <a:lnSpc>
                <a:spcPts val="2140"/>
              </a:lnSpc>
              <a:spcBef>
                <a:spcPts val="100"/>
              </a:spcBef>
              <a:buFont typeface="Arial"/>
              <a:buChar char="•"/>
              <a:tabLst>
                <a:tab pos="240665" algn="l"/>
                <a:tab pos="241300" algn="l"/>
              </a:tabLst>
            </a:pPr>
            <a:r>
              <a:rPr lang="en-US" sz="2000" dirty="0">
                <a:latin typeface="Calibri"/>
                <a:cs typeface="Calibri"/>
              </a:rPr>
              <a:t>Meeting</a:t>
            </a:r>
            <a:r>
              <a:rPr lang="en-US" sz="2000" spc="-5" dirty="0">
                <a:latin typeface="Calibri"/>
                <a:cs typeface="Calibri"/>
              </a:rPr>
              <a:t> </a:t>
            </a:r>
            <a:r>
              <a:rPr lang="en-US" sz="2000" dirty="0">
                <a:latin typeface="Calibri"/>
                <a:cs typeface="Calibri"/>
              </a:rPr>
              <a:t>is</a:t>
            </a:r>
            <a:r>
              <a:rPr lang="en-US" sz="2000" spc="-15" dirty="0">
                <a:latin typeface="Calibri"/>
                <a:cs typeface="Calibri"/>
              </a:rPr>
              <a:t> </a:t>
            </a:r>
            <a:r>
              <a:rPr lang="en-US" sz="2000" dirty="0">
                <a:latin typeface="Calibri"/>
                <a:cs typeface="Calibri"/>
              </a:rPr>
              <a:t>to be run</a:t>
            </a:r>
            <a:r>
              <a:rPr lang="en-US" sz="2000" spc="-5" dirty="0">
                <a:latin typeface="Calibri"/>
                <a:cs typeface="Calibri"/>
              </a:rPr>
              <a:t> </a:t>
            </a:r>
            <a:r>
              <a:rPr lang="en-US" sz="2000" dirty="0">
                <a:latin typeface="Calibri"/>
                <a:cs typeface="Calibri"/>
              </a:rPr>
              <a:t>as</a:t>
            </a:r>
            <a:r>
              <a:rPr lang="en-US" sz="2000" spc="-15" dirty="0">
                <a:latin typeface="Calibri"/>
                <a:cs typeface="Calibri"/>
              </a:rPr>
              <a:t> </a:t>
            </a:r>
            <a:r>
              <a:rPr lang="en-US" sz="2000" dirty="0">
                <a:latin typeface="Calibri"/>
                <a:cs typeface="Calibri"/>
              </a:rPr>
              <a:t>an</a:t>
            </a:r>
            <a:r>
              <a:rPr lang="en-US" sz="2000" spc="-5" dirty="0">
                <a:latin typeface="Calibri"/>
                <a:cs typeface="Calibri"/>
              </a:rPr>
              <a:t> </a:t>
            </a:r>
            <a:r>
              <a:rPr lang="en-US" sz="2000" spc="-10" dirty="0">
                <a:latin typeface="Calibri"/>
                <a:cs typeface="Calibri"/>
              </a:rPr>
              <a:t>in-</a:t>
            </a:r>
            <a:r>
              <a:rPr lang="en-US" sz="2000" dirty="0">
                <a:latin typeface="Calibri"/>
                <a:cs typeface="Calibri"/>
              </a:rPr>
              <a:t>person </a:t>
            </a:r>
            <a:r>
              <a:rPr lang="en-US" sz="2000" spc="-10" dirty="0">
                <a:latin typeface="Calibri"/>
                <a:cs typeface="Calibri"/>
              </a:rPr>
              <a:t>meeting.</a:t>
            </a:r>
            <a:endParaRPr lang="en-US" sz="2000" dirty="0">
              <a:latin typeface="Calibri"/>
              <a:cs typeface="Calibri"/>
            </a:endParaRPr>
          </a:p>
          <a:p>
            <a:pPr marL="698500" lvl="1" indent="-228600">
              <a:lnSpc>
                <a:spcPts val="1760"/>
              </a:lnSpc>
              <a:buFont typeface="Arial"/>
              <a:buChar char="•"/>
              <a:tabLst>
                <a:tab pos="697865" algn="l"/>
                <a:tab pos="698500" algn="l"/>
              </a:tabLst>
            </a:pPr>
            <a:r>
              <a:rPr lang="en-US" dirty="0">
                <a:latin typeface="Calibri"/>
                <a:cs typeface="Calibri"/>
              </a:rPr>
              <a:t>Local</a:t>
            </a:r>
            <a:r>
              <a:rPr lang="en-US" spc="-40" dirty="0">
                <a:latin typeface="Calibri"/>
                <a:cs typeface="Calibri"/>
              </a:rPr>
              <a:t> </a:t>
            </a:r>
            <a:r>
              <a:rPr lang="en-US" dirty="0">
                <a:latin typeface="Calibri"/>
                <a:cs typeface="Calibri"/>
              </a:rPr>
              <a:t>time</a:t>
            </a:r>
            <a:r>
              <a:rPr lang="en-US" spc="-20" dirty="0">
                <a:latin typeface="Calibri"/>
                <a:cs typeface="Calibri"/>
              </a:rPr>
              <a:t> </a:t>
            </a:r>
            <a:r>
              <a:rPr lang="en-US" dirty="0">
                <a:latin typeface="Calibri"/>
                <a:cs typeface="Calibri"/>
              </a:rPr>
              <a:t>zone</a:t>
            </a:r>
            <a:r>
              <a:rPr lang="en-US" spc="-35" dirty="0">
                <a:latin typeface="Calibri"/>
                <a:cs typeface="Calibri"/>
              </a:rPr>
              <a:t> </a:t>
            </a:r>
            <a:r>
              <a:rPr lang="en-US" dirty="0">
                <a:latin typeface="Calibri"/>
                <a:cs typeface="Calibri"/>
              </a:rPr>
              <a:t>schedule</a:t>
            </a:r>
            <a:r>
              <a:rPr lang="en-US" spc="-10" dirty="0">
                <a:latin typeface="Calibri"/>
                <a:cs typeface="Calibri"/>
              </a:rPr>
              <a:t> </a:t>
            </a:r>
            <a:r>
              <a:rPr lang="en-US" dirty="0">
                <a:latin typeface="Calibri"/>
                <a:cs typeface="Calibri"/>
              </a:rPr>
              <a:t>for</a:t>
            </a:r>
            <a:r>
              <a:rPr lang="en-US" spc="-30" dirty="0">
                <a:latin typeface="Calibri"/>
                <a:cs typeface="Calibri"/>
              </a:rPr>
              <a:t> </a:t>
            </a:r>
            <a:r>
              <a:rPr lang="en-US" spc="-10" dirty="0">
                <a:latin typeface="Calibri"/>
                <a:cs typeface="Calibri"/>
              </a:rPr>
              <a:t>meetings</a:t>
            </a:r>
            <a:endParaRPr lang="en-US" dirty="0">
              <a:latin typeface="Calibri"/>
              <a:cs typeface="Calibri"/>
            </a:endParaRPr>
          </a:p>
          <a:p>
            <a:pPr marL="698500" lvl="1" indent="-228600">
              <a:lnSpc>
                <a:spcPts val="1760"/>
              </a:lnSpc>
              <a:buFont typeface="Arial"/>
              <a:buChar char="•"/>
              <a:tabLst>
                <a:tab pos="697865" algn="l"/>
                <a:tab pos="698500" algn="l"/>
              </a:tabLst>
            </a:pPr>
            <a:r>
              <a:rPr lang="en-US" dirty="0">
                <a:latin typeface="Calibri"/>
                <a:cs typeface="Calibri"/>
              </a:rPr>
              <a:t>Local</a:t>
            </a:r>
            <a:r>
              <a:rPr lang="en-US" spc="-50" dirty="0">
                <a:latin typeface="Calibri"/>
                <a:cs typeface="Calibri"/>
              </a:rPr>
              <a:t> </a:t>
            </a:r>
            <a:r>
              <a:rPr lang="en-US" dirty="0">
                <a:latin typeface="Calibri"/>
                <a:cs typeface="Calibri"/>
              </a:rPr>
              <a:t>participants</a:t>
            </a:r>
            <a:r>
              <a:rPr lang="en-US" spc="-30" dirty="0">
                <a:latin typeface="Calibri"/>
                <a:cs typeface="Calibri"/>
              </a:rPr>
              <a:t> </a:t>
            </a:r>
            <a:r>
              <a:rPr lang="en-US" dirty="0">
                <a:latin typeface="Calibri"/>
                <a:cs typeface="Calibri"/>
              </a:rPr>
              <a:t>attend</a:t>
            </a:r>
            <a:r>
              <a:rPr lang="en-US" spc="-35" dirty="0">
                <a:latin typeface="Calibri"/>
                <a:cs typeface="Calibri"/>
              </a:rPr>
              <a:t> </a:t>
            </a:r>
            <a:r>
              <a:rPr lang="en-US" dirty="0">
                <a:latin typeface="Calibri"/>
                <a:cs typeface="Calibri"/>
              </a:rPr>
              <a:t>as</a:t>
            </a:r>
            <a:r>
              <a:rPr lang="en-US" spc="-35" dirty="0">
                <a:latin typeface="Calibri"/>
                <a:cs typeface="Calibri"/>
              </a:rPr>
              <a:t> </a:t>
            </a:r>
            <a:r>
              <a:rPr lang="en-US" dirty="0">
                <a:latin typeface="Calibri"/>
                <a:cs typeface="Calibri"/>
              </a:rPr>
              <a:t>an</a:t>
            </a:r>
            <a:r>
              <a:rPr lang="en-US" spc="-35" dirty="0">
                <a:latin typeface="Calibri"/>
                <a:cs typeface="Calibri"/>
              </a:rPr>
              <a:t> </a:t>
            </a:r>
            <a:r>
              <a:rPr lang="en-US" spc="-10" dirty="0">
                <a:latin typeface="Calibri"/>
                <a:cs typeface="Calibri"/>
              </a:rPr>
              <a:t>in-</a:t>
            </a:r>
            <a:r>
              <a:rPr lang="en-US" dirty="0">
                <a:latin typeface="Calibri"/>
                <a:cs typeface="Calibri"/>
              </a:rPr>
              <a:t>person</a:t>
            </a:r>
            <a:r>
              <a:rPr lang="en-US" spc="-15" dirty="0">
                <a:latin typeface="Calibri"/>
                <a:cs typeface="Calibri"/>
              </a:rPr>
              <a:t> </a:t>
            </a:r>
            <a:r>
              <a:rPr lang="en-US" spc="-10" dirty="0">
                <a:latin typeface="Calibri"/>
                <a:cs typeface="Calibri"/>
              </a:rPr>
              <a:t>meeting</a:t>
            </a:r>
            <a:endParaRPr lang="en-US" dirty="0">
              <a:latin typeface="Calibri"/>
              <a:cs typeface="Calibri"/>
            </a:endParaRPr>
          </a:p>
          <a:p>
            <a:pPr marL="698500" lvl="1" indent="-228600">
              <a:lnSpc>
                <a:spcPts val="1780"/>
              </a:lnSpc>
              <a:buFont typeface="Arial"/>
              <a:buChar char="•"/>
              <a:tabLst>
                <a:tab pos="697865" algn="l"/>
                <a:tab pos="698500" algn="l"/>
              </a:tabLst>
            </a:pPr>
            <a:r>
              <a:rPr lang="en-US" dirty="0">
                <a:latin typeface="Calibri"/>
                <a:cs typeface="Calibri"/>
              </a:rPr>
              <a:t>Remote</a:t>
            </a:r>
            <a:r>
              <a:rPr lang="en-US" spc="-30" dirty="0">
                <a:latin typeface="Calibri"/>
                <a:cs typeface="Calibri"/>
              </a:rPr>
              <a:t> </a:t>
            </a:r>
            <a:r>
              <a:rPr lang="en-US" dirty="0">
                <a:latin typeface="Calibri"/>
                <a:cs typeface="Calibri"/>
              </a:rPr>
              <a:t>access</a:t>
            </a:r>
            <a:r>
              <a:rPr lang="en-US" spc="-20" dirty="0">
                <a:latin typeface="Calibri"/>
                <a:cs typeface="Calibri"/>
              </a:rPr>
              <a:t> </a:t>
            </a:r>
            <a:r>
              <a:rPr lang="en-US" dirty="0">
                <a:latin typeface="Calibri"/>
                <a:cs typeface="Calibri"/>
              </a:rPr>
              <a:t>is</a:t>
            </a:r>
            <a:r>
              <a:rPr lang="en-US" spc="-15" dirty="0">
                <a:latin typeface="Calibri"/>
                <a:cs typeface="Calibri"/>
              </a:rPr>
              <a:t> </a:t>
            </a:r>
            <a:r>
              <a:rPr lang="en-US" dirty="0">
                <a:latin typeface="Calibri"/>
                <a:cs typeface="Calibri"/>
              </a:rPr>
              <a:t>provided</a:t>
            </a:r>
            <a:r>
              <a:rPr lang="en-US" spc="-10" dirty="0">
                <a:latin typeface="Calibri"/>
                <a:cs typeface="Calibri"/>
              </a:rPr>
              <a:t> </a:t>
            </a:r>
            <a:r>
              <a:rPr lang="en-US" dirty="0">
                <a:latin typeface="Calibri"/>
                <a:cs typeface="Calibri"/>
              </a:rPr>
              <a:t>to</a:t>
            </a:r>
            <a:r>
              <a:rPr lang="en-US" spc="-30" dirty="0">
                <a:latin typeface="Calibri"/>
                <a:cs typeface="Calibri"/>
              </a:rPr>
              <a:t> </a:t>
            </a:r>
            <a:r>
              <a:rPr lang="en-US" dirty="0">
                <a:latin typeface="Calibri"/>
                <a:cs typeface="Calibri"/>
              </a:rPr>
              <a:t>remote</a:t>
            </a:r>
            <a:r>
              <a:rPr lang="en-US" spc="-20" dirty="0">
                <a:latin typeface="Calibri"/>
                <a:cs typeface="Calibri"/>
              </a:rPr>
              <a:t> </a:t>
            </a:r>
            <a:r>
              <a:rPr lang="en-US" dirty="0">
                <a:latin typeface="Calibri"/>
                <a:cs typeface="Calibri"/>
              </a:rPr>
              <a:t>participants</a:t>
            </a:r>
            <a:r>
              <a:rPr lang="en-US" spc="-20" dirty="0">
                <a:latin typeface="Calibri"/>
                <a:cs typeface="Calibri"/>
              </a:rPr>
              <a:t> </a:t>
            </a:r>
            <a:r>
              <a:rPr lang="en-US" dirty="0">
                <a:latin typeface="Calibri"/>
                <a:cs typeface="Calibri"/>
              </a:rPr>
              <a:t>to</a:t>
            </a:r>
            <a:r>
              <a:rPr lang="en-US" spc="-30" dirty="0">
                <a:latin typeface="Calibri"/>
                <a:cs typeface="Calibri"/>
              </a:rPr>
              <a:t> </a:t>
            </a:r>
            <a:r>
              <a:rPr lang="en-US" spc="-10" dirty="0">
                <a:latin typeface="Calibri"/>
                <a:cs typeface="Calibri"/>
              </a:rPr>
              <a:t>view/present/interact</a:t>
            </a:r>
            <a:r>
              <a:rPr lang="en-US" spc="-5" dirty="0">
                <a:latin typeface="Calibri"/>
                <a:cs typeface="Calibri"/>
              </a:rPr>
              <a:t> </a:t>
            </a:r>
            <a:r>
              <a:rPr lang="en-US" dirty="0">
                <a:latin typeface="Calibri"/>
                <a:cs typeface="Calibri"/>
              </a:rPr>
              <a:t>similarly</a:t>
            </a:r>
            <a:r>
              <a:rPr lang="en-US" spc="-5" dirty="0">
                <a:latin typeface="Calibri"/>
                <a:cs typeface="Calibri"/>
              </a:rPr>
              <a:t> </a:t>
            </a:r>
            <a:r>
              <a:rPr lang="en-US" dirty="0">
                <a:latin typeface="Calibri"/>
                <a:cs typeface="Calibri"/>
              </a:rPr>
              <a:t>to</a:t>
            </a:r>
            <a:r>
              <a:rPr lang="en-US" spc="-35" dirty="0">
                <a:latin typeface="Calibri"/>
                <a:cs typeface="Calibri"/>
              </a:rPr>
              <a:t> </a:t>
            </a:r>
            <a:r>
              <a:rPr lang="en-US" spc="-10" dirty="0">
                <a:latin typeface="Calibri"/>
                <a:cs typeface="Calibri"/>
              </a:rPr>
              <a:t>on-</a:t>
            </a:r>
            <a:r>
              <a:rPr lang="en-US" dirty="0">
                <a:latin typeface="Calibri"/>
                <a:cs typeface="Calibri"/>
              </a:rPr>
              <a:t>line meetings</a:t>
            </a:r>
            <a:r>
              <a:rPr lang="en-US" spc="-10" dirty="0">
                <a:latin typeface="Calibri"/>
                <a:cs typeface="Calibri"/>
              </a:rPr>
              <a:t> </a:t>
            </a:r>
            <a:r>
              <a:rPr lang="en-US" dirty="0">
                <a:latin typeface="Calibri"/>
                <a:cs typeface="Calibri"/>
              </a:rPr>
              <a:t>(best</a:t>
            </a:r>
            <a:r>
              <a:rPr lang="en-US" spc="-25" dirty="0">
                <a:latin typeface="Calibri"/>
                <a:cs typeface="Calibri"/>
              </a:rPr>
              <a:t> </a:t>
            </a:r>
            <a:r>
              <a:rPr lang="en-US" spc="-10" dirty="0">
                <a:latin typeface="Calibri"/>
                <a:cs typeface="Calibri"/>
              </a:rPr>
              <a:t>effort)</a:t>
            </a:r>
            <a:endParaRPr lang="en-US" dirty="0">
              <a:latin typeface="Calibri"/>
              <a:cs typeface="Calibri"/>
            </a:endParaRPr>
          </a:p>
          <a:p>
            <a:pPr marL="241300" marR="66675" indent="-228600">
              <a:lnSpc>
                <a:spcPct val="70000"/>
              </a:lnSpc>
              <a:spcBef>
                <a:spcPts val="994"/>
              </a:spcBef>
              <a:buFont typeface="Arial"/>
              <a:buChar char="•"/>
              <a:tabLst>
                <a:tab pos="240665" algn="l"/>
                <a:tab pos="241300" algn="l"/>
              </a:tabLst>
            </a:pPr>
            <a:r>
              <a:rPr lang="en-US" sz="2000" b="0" dirty="0">
                <a:latin typeface="Calibri"/>
                <a:cs typeface="Calibri"/>
              </a:rPr>
              <a:t>In-person</a:t>
            </a:r>
            <a:r>
              <a:rPr lang="en-US" sz="2000" b="0" spc="-45" dirty="0">
                <a:latin typeface="Calibri"/>
                <a:cs typeface="Calibri"/>
              </a:rPr>
              <a:t> </a:t>
            </a:r>
            <a:r>
              <a:rPr lang="en-US" sz="2000" b="0" dirty="0">
                <a:latin typeface="Calibri"/>
                <a:cs typeface="Calibri"/>
              </a:rPr>
              <a:t>participants</a:t>
            </a:r>
            <a:r>
              <a:rPr lang="en-US" sz="2000" b="0" spc="-40" dirty="0">
                <a:latin typeface="Calibri"/>
                <a:cs typeface="Calibri"/>
              </a:rPr>
              <a:t> </a:t>
            </a:r>
            <a:r>
              <a:rPr lang="en-US" sz="2000" b="0" dirty="0">
                <a:latin typeface="Calibri"/>
                <a:cs typeface="Calibri"/>
              </a:rPr>
              <a:t>are</a:t>
            </a:r>
            <a:r>
              <a:rPr lang="en-US" sz="2000" b="0" spc="-40" dirty="0">
                <a:latin typeface="Calibri"/>
                <a:cs typeface="Calibri"/>
              </a:rPr>
              <a:t> </a:t>
            </a:r>
            <a:r>
              <a:rPr lang="en-US" sz="2000" b="0" dirty="0">
                <a:latin typeface="Calibri"/>
                <a:cs typeface="Calibri"/>
              </a:rPr>
              <a:t>admonished</a:t>
            </a:r>
            <a:r>
              <a:rPr lang="en-US" sz="2000" b="0" spc="-25" dirty="0">
                <a:latin typeface="Calibri"/>
                <a:cs typeface="Calibri"/>
              </a:rPr>
              <a:t> </a:t>
            </a:r>
            <a:r>
              <a:rPr lang="en-US" sz="2000" b="0" dirty="0">
                <a:latin typeface="Calibri"/>
                <a:cs typeface="Calibri"/>
              </a:rPr>
              <a:t>(stronger</a:t>
            </a:r>
            <a:r>
              <a:rPr lang="en-US" sz="2000" b="0" spc="-25" dirty="0">
                <a:latin typeface="Calibri"/>
                <a:cs typeface="Calibri"/>
              </a:rPr>
              <a:t> </a:t>
            </a:r>
            <a:r>
              <a:rPr lang="en-US" sz="2000" b="0" dirty="0">
                <a:latin typeface="Calibri"/>
                <a:cs typeface="Calibri"/>
              </a:rPr>
              <a:t>than</a:t>
            </a:r>
            <a:r>
              <a:rPr lang="en-US" sz="2000" b="0" spc="-30" dirty="0">
                <a:latin typeface="Calibri"/>
                <a:cs typeface="Calibri"/>
              </a:rPr>
              <a:t> </a:t>
            </a:r>
            <a:r>
              <a:rPr lang="en-US" sz="2000" b="0" dirty="0">
                <a:latin typeface="Calibri"/>
                <a:cs typeface="Calibri"/>
              </a:rPr>
              <a:t>encouraged)</a:t>
            </a:r>
            <a:r>
              <a:rPr lang="en-US" sz="2000" b="0" spc="-10" dirty="0">
                <a:latin typeface="Calibri"/>
                <a:cs typeface="Calibri"/>
              </a:rPr>
              <a:t> </a:t>
            </a:r>
            <a:r>
              <a:rPr lang="en-US" sz="2000" b="0" dirty="0">
                <a:latin typeface="Calibri"/>
                <a:cs typeface="Calibri"/>
              </a:rPr>
              <a:t>to</a:t>
            </a:r>
            <a:r>
              <a:rPr lang="en-US" sz="2000" b="0" spc="-35" dirty="0">
                <a:latin typeface="Calibri"/>
                <a:cs typeface="Calibri"/>
              </a:rPr>
              <a:t> </a:t>
            </a:r>
            <a:r>
              <a:rPr lang="en-US" sz="2000" b="0" dirty="0">
                <a:latin typeface="Calibri"/>
                <a:cs typeface="Calibri"/>
              </a:rPr>
              <a:t>stay</a:t>
            </a:r>
            <a:r>
              <a:rPr lang="en-US" sz="2000" b="0" spc="-45" dirty="0">
                <a:latin typeface="Calibri"/>
                <a:cs typeface="Calibri"/>
              </a:rPr>
              <a:t> </a:t>
            </a:r>
            <a:r>
              <a:rPr lang="en-US" sz="2000" b="0" dirty="0">
                <a:latin typeface="Calibri"/>
                <a:cs typeface="Calibri"/>
              </a:rPr>
              <a:t>OFF</a:t>
            </a:r>
            <a:r>
              <a:rPr lang="en-US" sz="2000" b="0" spc="-40" dirty="0">
                <a:latin typeface="Calibri"/>
                <a:cs typeface="Calibri"/>
              </a:rPr>
              <a:t> </a:t>
            </a:r>
            <a:r>
              <a:rPr lang="en-US" sz="2000" b="0" spc="-25" dirty="0">
                <a:latin typeface="Calibri"/>
                <a:cs typeface="Calibri"/>
              </a:rPr>
              <a:t>the Audio interface from the </a:t>
            </a:r>
            <a:r>
              <a:rPr lang="en-US" sz="2000" b="0" spc="-10" dirty="0">
                <a:latin typeface="Calibri"/>
                <a:cs typeface="Calibri"/>
              </a:rPr>
              <a:t>Webex/zoom/teams/conference</a:t>
            </a:r>
            <a:r>
              <a:rPr lang="en-US" sz="2000" b="0" spc="10" dirty="0">
                <a:latin typeface="Calibri"/>
                <a:cs typeface="Calibri"/>
              </a:rPr>
              <a:t> </a:t>
            </a:r>
            <a:r>
              <a:rPr lang="en-US" sz="2000" b="0" dirty="0">
                <a:latin typeface="Calibri"/>
                <a:cs typeface="Calibri"/>
              </a:rPr>
              <a:t>tool</a:t>
            </a:r>
            <a:r>
              <a:rPr lang="en-US" sz="2000" b="0" spc="-10" dirty="0">
                <a:latin typeface="Calibri"/>
                <a:cs typeface="Calibri"/>
              </a:rPr>
              <a:t> </a:t>
            </a:r>
            <a:r>
              <a:rPr lang="en-US" sz="2000" b="0" dirty="0">
                <a:latin typeface="Calibri"/>
                <a:cs typeface="Calibri"/>
              </a:rPr>
              <a:t>of</a:t>
            </a:r>
            <a:r>
              <a:rPr lang="en-US" sz="2000" b="0" spc="-5" dirty="0">
                <a:latin typeface="Calibri"/>
                <a:cs typeface="Calibri"/>
              </a:rPr>
              <a:t> </a:t>
            </a:r>
            <a:r>
              <a:rPr lang="en-US" sz="2000" b="0" dirty="0">
                <a:latin typeface="Calibri"/>
                <a:cs typeface="Calibri"/>
              </a:rPr>
              <a:t>your</a:t>
            </a:r>
            <a:r>
              <a:rPr lang="en-US" sz="2000" b="0" spc="-10" dirty="0">
                <a:latin typeface="Calibri"/>
                <a:cs typeface="Calibri"/>
              </a:rPr>
              <a:t> </a:t>
            </a:r>
            <a:r>
              <a:rPr lang="en-US" sz="2000" b="0" dirty="0">
                <a:latin typeface="Calibri"/>
                <a:cs typeface="Calibri"/>
              </a:rPr>
              <a:t>choice</a:t>
            </a:r>
            <a:r>
              <a:rPr lang="en-US" sz="2000" b="0" spc="-15" dirty="0">
                <a:latin typeface="Calibri"/>
                <a:cs typeface="Calibri"/>
              </a:rPr>
              <a:t> </a:t>
            </a:r>
            <a:r>
              <a:rPr lang="en-US" sz="2000" b="0" dirty="0">
                <a:latin typeface="Calibri"/>
                <a:cs typeface="Calibri"/>
              </a:rPr>
              <a:t>–</a:t>
            </a:r>
          </a:p>
          <a:p>
            <a:pPr marL="241300" marR="66675" indent="-228600">
              <a:lnSpc>
                <a:spcPct val="70000"/>
              </a:lnSpc>
              <a:spcBef>
                <a:spcPts val="994"/>
              </a:spcBef>
              <a:buFont typeface="Arial"/>
              <a:buChar char="•"/>
              <a:tabLst>
                <a:tab pos="240665" algn="l"/>
                <a:tab pos="241300" algn="l"/>
              </a:tabLst>
            </a:pPr>
            <a:r>
              <a:rPr lang="en-US" sz="2000" b="0" spc="-10" dirty="0">
                <a:latin typeface="Calibri"/>
                <a:cs typeface="Calibri"/>
              </a:rPr>
              <a:t>Presentation/room </a:t>
            </a:r>
            <a:r>
              <a:rPr lang="en-US" sz="2000" b="0" dirty="0">
                <a:latin typeface="Calibri"/>
                <a:cs typeface="Calibri"/>
              </a:rPr>
              <a:t>computer</a:t>
            </a:r>
            <a:r>
              <a:rPr lang="en-US" sz="2000" b="0" spc="-10" dirty="0">
                <a:latin typeface="Calibri"/>
                <a:cs typeface="Calibri"/>
              </a:rPr>
              <a:t> </a:t>
            </a:r>
            <a:r>
              <a:rPr lang="en-US" sz="2000" b="0" dirty="0">
                <a:latin typeface="Calibri"/>
                <a:cs typeface="Calibri"/>
              </a:rPr>
              <a:t>is</a:t>
            </a:r>
            <a:r>
              <a:rPr lang="en-US" sz="2000" b="0" spc="-30" dirty="0">
                <a:latin typeface="Calibri"/>
                <a:cs typeface="Calibri"/>
              </a:rPr>
              <a:t> </a:t>
            </a:r>
            <a:r>
              <a:rPr lang="en-US" sz="2000" b="0" dirty="0">
                <a:latin typeface="Calibri"/>
                <a:cs typeface="Calibri"/>
              </a:rPr>
              <a:t>logged into</a:t>
            </a:r>
            <a:r>
              <a:rPr lang="en-US" sz="2000" b="0" spc="-15" dirty="0">
                <a:latin typeface="Calibri"/>
                <a:cs typeface="Calibri"/>
              </a:rPr>
              <a:t> </a:t>
            </a:r>
            <a:r>
              <a:rPr lang="en-US" sz="2000" b="0" dirty="0">
                <a:latin typeface="Calibri"/>
                <a:cs typeface="Calibri"/>
              </a:rPr>
              <a:t>conference tool</a:t>
            </a:r>
            <a:r>
              <a:rPr lang="en-US" sz="2000" b="0" spc="-20" dirty="0">
                <a:latin typeface="Calibri"/>
                <a:cs typeface="Calibri"/>
              </a:rPr>
              <a:t> </a:t>
            </a:r>
            <a:r>
              <a:rPr lang="en-US" sz="2000" b="0" dirty="0">
                <a:latin typeface="Calibri"/>
                <a:cs typeface="Calibri"/>
              </a:rPr>
              <a:t>(ideally</a:t>
            </a:r>
            <a:r>
              <a:rPr lang="en-US" sz="2000" b="0" spc="-15" dirty="0">
                <a:latin typeface="Calibri"/>
                <a:cs typeface="Calibri"/>
              </a:rPr>
              <a:t> </a:t>
            </a:r>
            <a:r>
              <a:rPr lang="en-US" sz="2000" b="0" dirty="0">
                <a:latin typeface="Calibri"/>
                <a:cs typeface="Calibri"/>
              </a:rPr>
              <a:t>from</a:t>
            </a:r>
            <a:r>
              <a:rPr lang="en-US" sz="2000" b="0" spc="-25" dirty="0">
                <a:latin typeface="Calibri"/>
                <a:cs typeface="Calibri"/>
              </a:rPr>
              <a:t> </a:t>
            </a:r>
            <a:r>
              <a:rPr lang="en-US" sz="2000" b="0" dirty="0">
                <a:latin typeface="Calibri"/>
                <a:cs typeface="Calibri"/>
              </a:rPr>
              <a:t>a</a:t>
            </a:r>
            <a:r>
              <a:rPr lang="en-US" sz="2000" b="0" spc="-25" dirty="0">
                <a:latin typeface="Calibri"/>
                <a:cs typeface="Calibri"/>
              </a:rPr>
              <a:t> </a:t>
            </a:r>
            <a:r>
              <a:rPr lang="en-US" sz="2000" b="0" spc="-10" dirty="0">
                <a:latin typeface="Calibri"/>
                <a:cs typeface="Calibri"/>
              </a:rPr>
              <a:t>volunteer-</a:t>
            </a:r>
            <a:r>
              <a:rPr lang="en-US" sz="2000" b="0" dirty="0">
                <a:latin typeface="Calibri"/>
                <a:cs typeface="Calibri"/>
              </a:rPr>
              <a:t>supplied PC),</a:t>
            </a:r>
            <a:r>
              <a:rPr lang="en-US" sz="2000" b="0" spc="-15" dirty="0">
                <a:latin typeface="Calibri"/>
                <a:cs typeface="Calibri"/>
              </a:rPr>
              <a:t> </a:t>
            </a:r>
            <a:r>
              <a:rPr lang="en-US" sz="2000" b="0" spc="-25" dirty="0">
                <a:latin typeface="Calibri"/>
                <a:cs typeface="Calibri"/>
              </a:rPr>
              <a:t>and  the </a:t>
            </a:r>
            <a:r>
              <a:rPr lang="en-US" sz="2000" b="0" spc="-10" dirty="0">
                <a:latin typeface="Calibri"/>
                <a:cs typeface="Calibri"/>
              </a:rPr>
              <a:t>web-</a:t>
            </a:r>
            <a:r>
              <a:rPr lang="en-US" sz="2000" b="0" dirty="0">
                <a:latin typeface="Calibri"/>
                <a:cs typeface="Calibri"/>
              </a:rPr>
              <a:t>conferencing</a:t>
            </a:r>
            <a:r>
              <a:rPr lang="en-US" sz="2000" b="0" spc="-20" dirty="0">
                <a:latin typeface="Calibri"/>
                <a:cs typeface="Calibri"/>
              </a:rPr>
              <a:t> </a:t>
            </a:r>
            <a:r>
              <a:rPr lang="en-US" sz="2000" b="0" dirty="0">
                <a:latin typeface="Calibri"/>
                <a:cs typeface="Calibri"/>
              </a:rPr>
              <a:t>tool</a:t>
            </a:r>
            <a:r>
              <a:rPr lang="en-US" sz="2000" b="0" spc="-35" dirty="0">
                <a:latin typeface="Calibri"/>
                <a:cs typeface="Calibri"/>
              </a:rPr>
              <a:t> is presenting what is being presented by the local </a:t>
            </a:r>
            <a:r>
              <a:rPr lang="en-US" sz="2000" b="0" dirty="0">
                <a:latin typeface="Calibri"/>
                <a:cs typeface="Calibri"/>
              </a:rPr>
              <a:t>projector.</a:t>
            </a:r>
          </a:p>
          <a:p>
            <a:pPr marL="241300" marR="316865" indent="-228600">
              <a:lnSpc>
                <a:spcPct val="70000"/>
              </a:lnSpc>
              <a:spcBef>
                <a:spcPts val="1000"/>
              </a:spcBef>
              <a:buFont typeface="Arial"/>
              <a:buChar char="•"/>
              <a:tabLst>
                <a:tab pos="240665" algn="l"/>
                <a:tab pos="241300" algn="l"/>
              </a:tabLst>
            </a:pPr>
            <a:r>
              <a:rPr lang="en-US" sz="2000" b="0" dirty="0">
                <a:latin typeface="Calibri"/>
                <a:cs typeface="Calibri"/>
              </a:rPr>
              <a:t>A</a:t>
            </a:r>
            <a:r>
              <a:rPr lang="en-US" sz="2000" b="0" spc="-25" dirty="0">
                <a:latin typeface="Calibri"/>
                <a:cs typeface="Calibri"/>
              </a:rPr>
              <a:t> </a:t>
            </a:r>
            <a:r>
              <a:rPr lang="en-US" sz="2000" b="0" spc="-20" dirty="0">
                <a:latin typeface="Calibri"/>
                <a:cs typeface="Calibri"/>
              </a:rPr>
              <a:t>chair,</a:t>
            </a:r>
            <a:r>
              <a:rPr lang="en-US" sz="2000" b="0" spc="-25" dirty="0">
                <a:latin typeface="Calibri"/>
                <a:cs typeface="Calibri"/>
              </a:rPr>
              <a:t> </a:t>
            </a:r>
            <a:r>
              <a:rPr lang="en-US" sz="2000" b="0" spc="-10" dirty="0">
                <a:latin typeface="Calibri"/>
                <a:cs typeface="Calibri"/>
              </a:rPr>
              <a:t>vice-</a:t>
            </a:r>
            <a:r>
              <a:rPr lang="en-US" sz="2000" b="0" spc="-20" dirty="0">
                <a:latin typeface="Calibri"/>
                <a:cs typeface="Calibri"/>
              </a:rPr>
              <a:t>chair, </a:t>
            </a:r>
            <a:r>
              <a:rPr lang="en-US" sz="2000" b="0" dirty="0">
                <a:latin typeface="Calibri"/>
                <a:cs typeface="Calibri"/>
              </a:rPr>
              <a:t>or</a:t>
            </a:r>
            <a:r>
              <a:rPr lang="en-US" sz="2000" b="0" spc="-25" dirty="0">
                <a:latin typeface="Calibri"/>
                <a:cs typeface="Calibri"/>
              </a:rPr>
              <a:t> </a:t>
            </a:r>
            <a:r>
              <a:rPr lang="en-US" sz="2000" b="0" dirty="0">
                <a:latin typeface="Calibri"/>
                <a:cs typeface="Calibri"/>
              </a:rPr>
              <a:t>designate,</a:t>
            </a:r>
            <a:r>
              <a:rPr lang="en-US" sz="2000" b="0" spc="-5" dirty="0">
                <a:latin typeface="Calibri"/>
                <a:cs typeface="Calibri"/>
              </a:rPr>
              <a:t> </a:t>
            </a:r>
            <a:r>
              <a:rPr lang="en-US" sz="2000" b="0" dirty="0">
                <a:latin typeface="Calibri"/>
                <a:cs typeface="Calibri"/>
              </a:rPr>
              <a:t>is</a:t>
            </a:r>
            <a:r>
              <a:rPr lang="en-US" sz="2000" b="0" spc="-30" dirty="0">
                <a:latin typeface="Calibri"/>
                <a:cs typeface="Calibri"/>
              </a:rPr>
              <a:t> </a:t>
            </a:r>
            <a:r>
              <a:rPr lang="en-US" sz="2000" b="0" dirty="0">
                <a:latin typeface="Calibri"/>
                <a:cs typeface="Calibri"/>
              </a:rPr>
              <a:t>logged into</a:t>
            </a:r>
            <a:r>
              <a:rPr lang="en-US" sz="2000" b="0" spc="-10" dirty="0">
                <a:latin typeface="Calibri"/>
                <a:cs typeface="Calibri"/>
              </a:rPr>
              <a:t> </a:t>
            </a:r>
            <a:r>
              <a:rPr lang="en-US" sz="2000" b="0" dirty="0">
                <a:latin typeface="Calibri"/>
                <a:cs typeface="Calibri"/>
              </a:rPr>
              <a:t>the</a:t>
            </a:r>
            <a:r>
              <a:rPr lang="en-US" sz="2000" b="0" spc="-15" dirty="0">
                <a:latin typeface="Calibri"/>
                <a:cs typeface="Calibri"/>
              </a:rPr>
              <a:t> </a:t>
            </a:r>
            <a:r>
              <a:rPr lang="en-US" sz="2000" b="0" dirty="0">
                <a:latin typeface="Calibri"/>
                <a:cs typeface="Calibri"/>
              </a:rPr>
              <a:t>conference tool</a:t>
            </a:r>
            <a:r>
              <a:rPr lang="en-US" sz="2000" b="0" spc="-15" dirty="0">
                <a:latin typeface="Calibri"/>
                <a:cs typeface="Calibri"/>
              </a:rPr>
              <a:t> </a:t>
            </a:r>
            <a:r>
              <a:rPr lang="en-US" sz="2000" b="0" dirty="0">
                <a:latin typeface="Calibri"/>
                <a:cs typeface="Calibri"/>
              </a:rPr>
              <a:t>and</a:t>
            </a:r>
            <a:r>
              <a:rPr lang="en-US" sz="2000" b="0" spc="-20" dirty="0">
                <a:latin typeface="Calibri"/>
                <a:cs typeface="Calibri"/>
              </a:rPr>
              <a:t> </a:t>
            </a:r>
            <a:r>
              <a:rPr lang="en-US" sz="2000" b="0" dirty="0">
                <a:latin typeface="Calibri"/>
                <a:cs typeface="Calibri"/>
              </a:rPr>
              <a:t>monitoring</a:t>
            </a:r>
            <a:r>
              <a:rPr lang="en-US" sz="2000" b="0" spc="-15" dirty="0">
                <a:latin typeface="Calibri"/>
                <a:cs typeface="Calibri"/>
              </a:rPr>
              <a:t> </a:t>
            </a:r>
            <a:r>
              <a:rPr lang="en-US" sz="2000" b="0" dirty="0">
                <a:latin typeface="Calibri"/>
                <a:cs typeface="Calibri"/>
              </a:rPr>
              <a:t>the</a:t>
            </a:r>
            <a:r>
              <a:rPr lang="en-US" sz="2000" b="0" spc="-15" dirty="0">
                <a:latin typeface="Calibri"/>
                <a:cs typeface="Calibri"/>
              </a:rPr>
              <a:t> </a:t>
            </a:r>
            <a:r>
              <a:rPr lang="en-US" sz="2000" b="0" dirty="0">
                <a:latin typeface="Calibri"/>
                <a:cs typeface="Calibri"/>
              </a:rPr>
              <a:t>queue</a:t>
            </a:r>
            <a:r>
              <a:rPr lang="en-US" sz="2000" b="0" spc="-5" dirty="0">
                <a:latin typeface="Calibri"/>
                <a:cs typeface="Calibri"/>
              </a:rPr>
              <a:t> </a:t>
            </a:r>
            <a:r>
              <a:rPr lang="en-US" sz="2000" b="0" dirty="0">
                <a:latin typeface="Calibri"/>
                <a:cs typeface="Calibri"/>
              </a:rPr>
              <a:t>(based </a:t>
            </a:r>
            <a:r>
              <a:rPr lang="en-US" sz="2000" b="0" spc="-25" dirty="0">
                <a:latin typeface="Calibri"/>
                <a:cs typeface="Calibri"/>
              </a:rPr>
              <a:t>on </a:t>
            </a:r>
            <a:r>
              <a:rPr lang="en-US" sz="2000" b="0" dirty="0">
                <a:latin typeface="Calibri"/>
                <a:cs typeface="Calibri"/>
              </a:rPr>
              <a:t>experience this</a:t>
            </a:r>
            <a:r>
              <a:rPr lang="en-US" sz="2000" b="0" spc="-20" dirty="0">
                <a:latin typeface="Calibri"/>
                <a:cs typeface="Calibri"/>
              </a:rPr>
              <a:t> </a:t>
            </a:r>
            <a:r>
              <a:rPr lang="en-US" sz="2000" b="0" dirty="0">
                <a:latin typeface="Calibri"/>
                <a:cs typeface="Calibri"/>
              </a:rPr>
              <a:t>is</a:t>
            </a:r>
            <a:r>
              <a:rPr lang="en-US" sz="2000" b="0" spc="-20" dirty="0">
                <a:latin typeface="Calibri"/>
                <a:cs typeface="Calibri"/>
              </a:rPr>
              <a:t> </a:t>
            </a:r>
            <a:r>
              <a:rPr lang="en-US" sz="2000" b="0" dirty="0">
                <a:latin typeface="Calibri"/>
                <a:cs typeface="Calibri"/>
              </a:rPr>
              <a:t>probably</a:t>
            </a:r>
            <a:r>
              <a:rPr lang="en-US" sz="2000" b="0" spc="-20" dirty="0">
                <a:latin typeface="Calibri"/>
                <a:cs typeface="Calibri"/>
              </a:rPr>
              <a:t> </a:t>
            </a:r>
            <a:r>
              <a:rPr lang="en-US" sz="2000" b="0" dirty="0">
                <a:latin typeface="Calibri"/>
                <a:cs typeface="Calibri"/>
              </a:rPr>
              <a:t>a</a:t>
            </a:r>
            <a:r>
              <a:rPr lang="en-US" sz="2000" b="0" spc="-10" dirty="0">
                <a:latin typeface="Calibri"/>
                <a:cs typeface="Calibri"/>
              </a:rPr>
              <a:t> </a:t>
            </a:r>
            <a:r>
              <a:rPr lang="en-US" sz="2000" b="0" dirty="0">
                <a:latin typeface="Calibri"/>
                <a:cs typeface="Calibri"/>
              </a:rPr>
              <a:t>second room</a:t>
            </a:r>
            <a:r>
              <a:rPr lang="en-US" sz="2000" b="0" spc="-20" dirty="0">
                <a:latin typeface="Calibri"/>
                <a:cs typeface="Calibri"/>
              </a:rPr>
              <a:t> </a:t>
            </a:r>
            <a:r>
              <a:rPr lang="en-US" sz="2000" b="0" dirty="0">
                <a:latin typeface="Calibri"/>
                <a:cs typeface="Calibri"/>
              </a:rPr>
              <a:t>log</a:t>
            </a:r>
            <a:r>
              <a:rPr lang="en-US" sz="2000" b="0" spc="-10" dirty="0">
                <a:latin typeface="Calibri"/>
                <a:cs typeface="Calibri"/>
              </a:rPr>
              <a:t> </a:t>
            </a:r>
            <a:r>
              <a:rPr lang="en-US" sz="2000" b="0" dirty="0">
                <a:latin typeface="Calibri"/>
                <a:cs typeface="Calibri"/>
              </a:rPr>
              <a:t>in,</a:t>
            </a:r>
            <a:r>
              <a:rPr lang="en-US" sz="2000" b="0" spc="-15" dirty="0">
                <a:latin typeface="Calibri"/>
                <a:cs typeface="Calibri"/>
              </a:rPr>
              <a:t> </a:t>
            </a:r>
            <a:r>
              <a:rPr lang="en-US" sz="2000" b="0" dirty="0">
                <a:latin typeface="Calibri"/>
                <a:cs typeface="Calibri"/>
              </a:rPr>
              <a:t>since</a:t>
            </a:r>
            <a:r>
              <a:rPr lang="en-US" sz="2000" b="0" spc="-10" dirty="0">
                <a:latin typeface="Calibri"/>
                <a:cs typeface="Calibri"/>
              </a:rPr>
              <a:t> </a:t>
            </a:r>
            <a:r>
              <a:rPr lang="en-US" sz="2000" b="0" dirty="0">
                <a:latin typeface="Calibri"/>
                <a:cs typeface="Calibri"/>
              </a:rPr>
              <a:t>monitoring</a:t>
            </a:r>
            <a:r>
              <a:rPr lang="en-US" sz="2000" b="0" spc="-10" dirty="0">
                <a:latin typeface="Calibri"/>
                <a:cs typeface="Calibri"/>
              </a:rPr>
              <a:t> </a:t>
            </a:r>
            <a:r>
              <a:rPr lang="en-US" sz="2000" b="0" dirty="0">
                <a:latin typeface="Calibri"/>
                <a:cs typeface="Calibri"/>
              </a:rPr>
              <a:t>the</a:t>
            </a:r>
            <a:r>
              <a:rPr lang="en-US" sz="2000" b="0" spc="-10" dirty="0">
                <a:latin typeface="Calibri"/>
                <a:cs typeface="Calibri"/>
              </a:rPr>
              <a:t> </a:t>
            </a:r>
            <a:r>
              <a:rPr lang="en-US" sz="2000" b="0" dirty="0">
                <a:latin typeface="Calibri"/>
                <a:cs typeface="Calibri"/>
              </a:rPr>
              <a:t>queue doesn’t</a:t>
            </a:r>
            <a:r>
              <a:rPr lang="en-US" sz="2000" b="0" spc="-5" dirty="0">
                <a:latin typeface="Calibri"/>
                <a:cs typeface="Calibri"/>
              </a:rPr>
              <a:t> </a:t>
            </a:r>
            <a:r>
              <a:rPr lang="en-US" sz="2000" b="0" dirty="0">
                <a:latin typeface="Calibri"/>
                <a:cs typeface="Calibri"/>
              </a:rPr>
              <a:t>work</a:t>
            </a:r>
            <a:r>
              <a:rPr lang="en-US" sz="2000" b="0" spc="-20" dirty="0">
                <a:latin typeface="Calibri"/>
                <a:cs typeface="Calibri"/>
              </a:rPr>
              <a:t> </a:t>
            </a:r>
            <a:r>
              <a:rPr lang="en-US" sz="2000" b="0" dirty="0">
                <a:latin typeface="Calibri"/>
                <a:cs typeface="Calibri"/>
              </a:rPr>
              <a:t>well</a:t>
            </a:r>
            <a:r>
              <a:rPr lang="en-US" sz="2000" b="0" spc="-5" dirty="0">
                <a:latin typeface="Calibri"/>
                <a:cs typeface="Calibri"/>
              </a:rPr>
              <a:t> </a:t>
            </a:r>
            <a:r>
              <a:rPr lang="en-US" sz="2000" b="0" spc="-20" dirty="0">
                <a:latin typeface="Calibri"/>
                <a:cs typeface="Calibri"/>
              </a:rPr>
              <a:t>when </a:t>
            </a:r>
            <a:r>
              <a:rPr lang="en-US" sz="2000" b="0" dirty="0">
                <a:latin typeface="Calibri"/>
                <a:cs typeface="Calibri"/>
              </a:rPr>
              <a:t>presenting) –</a:t>
            </a:r>
            <a:r>
              <a:rPr lang="en-US" sz="2000" b="0" spc="-10" dirty="0">
                <a:latin typeface="Calibri"/>
                <a:cs typeface="Calibri"/>
              </a:rPr>
              <a:t> </a:t>
            </a:r>
            <a:r>
              <a:rPr lang="en-US" sz="2000" b="0" dirty="0">
                <a:latin typeface="Calibri"/>
                <a:cs typeface="Calibri"/>
              </a:rPr>
              <a:t>this</a:t>
            </a:r>
            <a:r>
              <a:rPr lang="en-US" sz="2000" b="0" spc="-25" dirty="0">
                <a:latin typeface="Calibri"/>
                <a:cs typeface="Calibri"/>
              </a:rPr>
              <a:t> </a:t>
            </a:r>
            <a:r>
              <a:rPr lang="en-US" sz="2000" b="0" dirty="0">
                <a:latin typeface="Calibri"/>
                <a:cs typeface="Calibri"/>
              </a:rPr>
              <a:t>person</a:t>
            </a:r>
            <a:r>
              <a:rPr lang="en-US" sz="2000" b="0" spc="-5" dirty="0">
                <a:latin typeface="Calibri"/>
                <a:cs typeface="Calibri"/>
              </a:rPr>
              <a:t> </a:t>
            </a:r>
            <a:r>
              <a:rPr lang="en-US" sz="2000" b="0" dirty="0">
                <a:latin typeface="Calibri"/>
                <a:cs typeface="Calibri"/>
              </a:rPr>
              <a:t>manages</a:t>
            </a:r>
            <a:r>
              <a:rPr lang="en-US" sz="2000" b="0" spc="-10" dirty="0">
                <a:latin typeface="Calibri"/>
                <a:cs typeface="Calibri"/>
              </a:rPr>
              <a:t> </a:t>
            </a:r>
            <a:r>
              <a:rPr lang="en-US" sz="2000" b="0" dirty="0">
                <a:latin typeface="Calibri"/>
                <a:cs typeface="Calibri"/>
              </a:rPr>
              <a:t>the</a:t>
            </a:r>
            <a:r>
              <a:rPr lang="en-US" sz="2000" b="0" spc="-10" dirty="0">
                <a:latin typeface="Calibri"/>
                <a:cs typeface="Calibri"/>
              </a:rPr>
              <a:t> </a:t>
            </a:r>
            <a:r>
              <a:rPr lang="en-US" sz="2000" b="0" dirty="0">
                <a:latin typeface="Calibri"/>
                <a:cs typeface="Calibri"/>
              </a:rPr>
              <a:t>online</a:t>
            </a:r>
            <a:r>
              <a:rPr lang="en-US" sz="2000" b="0" spc="-5" dirty="0">
                <a:latin typeface="Calibri"/>
                <a:cs typeface="Calibri"/>
              </a:rPr>
              <a:t> </a:t>
            </a:r>
            <a:r>
              <a:rPr lang="en-US" sz="2000" b="0" dirty="0">
                <a:latin typeface="Calibri"/>
                <a:cs typeface="Calibri"/>
              </a:rPr>
              <a:t>queue for</a:t>
            </a:r>
            <a:r>
              <a:rPr lang="en-US" sz="2000" b="0" spc="-25" dirty="0">
                <a:latin typeface="Calibri"/>
                <a:cs typeface="Calibri"/>
              </a:rPr>
              <a:t> </a:t>
            </a:r>
            <a:r>
              <a:rPr lang="en-US" sz="2000" b="0" dirty="0">
                <a:latin typeface="Calibri"/>
                <a:cs typeface="Calibri"/>
              </a:rPr>
              <a:t>the</a:t>
            </a:r>
            <a:r>
              <a:rPr lang="en-US" sz="2000" b="0" spc="-5" dirty="0">
                <a:latin typeface="Calibri"/>
                <a:cs typeface="Calibri"/>
              </a:rPr>
              <a:t> </a:t>
            </a:r>
            <a:r>
              <a:rPr lang="en-US" sz="2000" b="0" dirty="0">
                <a:latin typeface="Calibri"/>
                <a:cs typeface="Calibri"/>
              </a:rPr>
              <a:t>chair</a:t>
            </a:r>
            <a:r>
              <a:rPr lang="en-US" sz="2000" b="0" spc="-20" dirty="0">
                <a:latin typeface="Calibri"/>
                <a:cs typeface="Calibri"/>
              </a:rPr>
              <a:t> </a:t>
            </a:r>
            <a:r>
              <a:rPr lang="en-US" sz="2000" b="0" dirty="0">
                <a:latin typeface="Calibri"/>
                <a:cs typeface="Calibri"/>
              </a:rPr>
              <a:t>to</a:t>
            </a:r>
            <a:r>
              <a:rPr lang="en-US" sz="2000" b="0" spc="-15" dirty="0">
                <a:latin typeface="Calibri"/>
                <a:cs typeface="Calibri"/>
              </a:rPr>
              <a:t> </a:t>
            </a:r>
            <a:r>
              <a:rPr lang="en-US" sz="2000" b="0" spc="-10" dirty="0">
                <a:latin typeface="Calibri"/>
                <a:cs typeface="Calibri"/>
              </a:rPr>
              <a:t>integrate</a:t>
            </a:r>
            <a:r>
              <a:rPr lang="en-US" sz="2000" b="0" spc="-5" dirty="0">
                <a:latin typeface="Calibri"/>
                <a:cs typeface="Calibri"/>
              </a:rPr>
              <a:t> </a:t>
            </a:r>
            <a:r>
              <a:rPr lang="en-US" sz="2000" b="0" dirty="0">
                <a:latin typeface="Calibri"/>
                <a:cs typeface="Calibri"/>
              </a:rPr>
              <a:t>with</a:t>
            </a:r>
            <a:r>
              <a:rPr lang="en-US" sz="2000" b="0" spc="-10" dirty="0">
                <a:latin typeface="Calibri"/>
                <a:cs typeface="Calibri"/>
              </a:rPr>
              <a:t> </a:t>
            </a:r>
            <a:r>
              <a:rPr lang="en-US" sz="2000" b="0" dirty="0">
                <a:latin typeface="Calibri"/>
                <a:cs typeface="Calibri"/>
              </a:rPr>
              <a:t>the</a:t>
            </a:r>
            <a:r>
              <a:rPr lang="en-US" sz="2000" b="0" spc="-10" dirty="0">
                <a:latin typeface="Calibri"/>
                <a:cs typeface="Calibri"/>
              </a:rPr>
              <a:t> </a:t>
            </a:r>
            <a:r>
              <a:rPr lang="en-US" sz="2000" b="0" dirty="0">
                <a:latin typeface="Calibri"/>
                <a:cs typeface="Calibri"/>
              </a:rPr>
              <a:t>floor</a:t>
            </a:r>
            <a:r>
              <a:rPr lang="en-US" sz="2000" b="0" spc="-15" dirty="0">
                <a:latin typeface="Calibri"/>
                <a:cs typeface="Calibri"/>
              </a:rPr>
              <a:t> </a:t>
            </a:r>
            <a:r>
              <a:rPr lang="en-US" sz="2000" b="0" spc="-10" dirty="0">
                <a:latin typeface="Calibri"/>
                <a:cs typeface="Calibri"/>
              </a:rPr>
              <a:t>queue.  Fairness for local and remote attendees is responsibility of the officer.</a:t>
            </a:r>
            <a:endParaRPr lang="en-US" sz="2000" b="0" dirty="0">
              <a:latin typeface="Calibri"/>
              <a:cs typeface="Calibri"/>
            </a:endParaRPr>
          </a:p>
          <a:p>
            <a:pPr marL="240665" marR="5080" indent="-228600">
              <a:lnSpc>
                <a:spcPct val="70000"/>
              </a:lnSpc>
              <a:spcBef>
                <a:spcPts val="1005"/>
              </a:spcBef>
              <a:buFont typeface="Arial"/>
              <a:buChar char="•"/>
              <a:tabLst>
                <a:tab pos="240665" algn="l"/>
                <a:tab pos="241300" algn="l"/>
              </a:tabLst>
            </a:pPr>
            <a:r>
              <a:rPr lang="en-US" sz="2000" b="0" dirty="0">
                <a:latin typeface="Calibri"/>
                <a:cs typeface="Calibri"/>
              </a:rPr>
              <a:t>Audio</a:t>
            </a:r>
            <a:r>
              <a:rPr lang="en-US" sz="2000" b="0" spc="-20" dirty="0">
                <a:latin typeface="Calibri"/>
                <a:cs typeface="Calibri"/>
              </a:rPr>
              <a:t> </a:t>
            </a:r>
            <a:r>
              <a:rPr lang="en-US" sz="2000" b="0" dirty="0">
                <a:latin typeface="Calibri"/>
                <a:cs typeface="Calibri"/>
              </a:rPr>
              <a:t>comes</a:t>
            </a:r>
            <a:r>
              <a:rPr lang="en-US" sz="2000" b="0" spc="-5" dirty="0">
                <a:latin typeface="Calibri"/>
                <a:cs typeface="Calibri"/>
              </a:rPr>
              <a:t> </a:t>
            </a:r>
            <a:r>
              <a:rPr lang="en-US" sz="2000" b="0" dirty="0">
                <a:latin typeface="Calibri"/>
                <a:cs typeface="Calibri"/>
              </a:rPr>
              <a:t>from</a:t>
            </a:r>
            <a:r>
              <a:rPr lang="en-US" sz="2000" b="0" spc="-15" dirty="0">
                <a:latin typeface="Calibri"/>
                <a:cs typeface="Calibri"/>
              </a:rPr>
              <a:t> </a:t>
            </a:r>
            <a:r>
              <a:rPr lang="en-US" sz="2000" b="0" dirty="0">
                <a:latin typeface="Calibri"/>
                <a:cs typeface="Calibri"/>
              </a:rPr>
              <a:t>a</a:t>
            </a:r>
            <a:r>
              <a:rPr lang="en-US" sz="2000" b="0" spc="-15" dirty="0">
                <a:latin typeface="Calibri"/>
                <a:cs typeface="Calibri"/>
              </a:rPr>
              <a:t> </a:t>
            </a:r>
            <a:r>
              <a:rPr lang="en-US" sz="2000" b="0" dirty="0">
                <a:latin typeface="Calibri"/>
                <a:cs typeface="Calibri"/>
              </a:rPr>
              <a:t>floor</a:t>
            </a:r>
            <a:r>
              <a:rPr lang="en-US" sz="2000" b="0" spc="-15" dirty="0">
                <a:latin typeface="Calibri"/>
                <a:cs typeface="Calibri"/>
              </a:rPr>
              <a:t> </a:t>
            </a:r>
            <a:r>
              <a:rPr lang="en-US" sz="2000" b="0" dirty="0">
                <a:latin typeface="Calibri"/>
                <a:cs typeface="Calibri"/>
              </a:rPr>
              <a:t>mic</a:t>
            </a:r>
            <a:r>
              <a:rPr lang="en-US" sz="2000" b="0" spc="-15" dirty="0">
                <a:latin typeface="Calibri"/>
                <a:cs typeface="Calibri"/>
              </a:rPr>
              <a:t> </a:t>
            </a:r>
            <a:r>
              <a:rPr lang="en-US" sz="2000" b="0" dirty="0">
                <a:latin typeface="Calibri"/>
                <a:cs typeface="Calibri"/>
              </a:rPr>
              <a:t>or</a:t>
            </a:r>
            <a:r>
              <a:rPr lang="en-US" sz="2000" b="0" spc="-15" dirty="0">
                <a:latin typeface="Calibri"/>
                <a:cs typeface="Calibri"/>
              </a:rPr>
              <a:t> </a:t>
            </a:r>
            <a:r>
              <a:rPr lang="en-US" sz="2000" b="0" dirty="0">
                <a:latin typeface="Calibri"/>
                <a:cs typeface="Calibri"/>
              </a:rPr>
              <a:t>the</a:t>
            </a:r>
            <a:r>
              <a:rPr lang="en-US" sz="2000" b="0" spc="-10" dirty="0">
                <a:latin typeface="Calibri"/>
                <a:cs typeface="Calibri"/>
              </a:rPr>
              <a:t> </a:t>
            </a:r>
            <a:r>
              <a:rPr lang="en-US" sz="2000" b="0" dirty="0">
                <a:latin typeface="Calibri"/>
                <a:cs typeface="Calibri"/>
              </a:rPr>
              <a:t>chair/</a:t>
            </a:r>
            <a:r>
              <a:rPr lang="en-US" sz="2000" b="0" dirty="0" err="1">
                <a:latin typeface="Calibri"/>
                <a:cs typeface="Calibri"/>
              </a:rPr>
              <a:t>dias</a:t>
            </a:r>
            <a:r>
              <a:rPr lang="en-US" sz="2000" b="0" spc="-25" dirty="0">
                <a:latin typeface="Calibri"/>
                <a:cs typeface="Calibri"/>
              </a:rPr>
              <a:t> </a:t>
            </a:r>
            <a:r>
              <a:rPr lang="en-US" sz="2000" b="0" dirty="0">
                <a:latin typeface="Calibri"/>
                <a:cs typeface="Calibri"/>
              </a:rPr>
              <a:t>mic</a:t>
            </a:r>
            <a:r>
              <a:rPr lang="en-US" sz="2000" b="0" spc="-15" dirty="0">
                <a:latin typeface="Calibri"/>
                <a:cs typeface="Calibri"/>
              </a:rPr>
              <a:t> </a:t>
            </a:r>
            <a:r>
              <a:rPr lang="en-US" sz="2000" b="0" dirty="0">
                <a:latin typeface="Calibri"/>
                <a:cs typeface="Calibri"/>
              </a:rPr>
              <a:t>which is</a:t>
            </a:r>
            <a:r>
              <a:rPr lang="en-US" sz="2000" b="0" spc="-25" dirty="0">
                <a:latin typeface="Calibri"/>
                <a:cs typeface="Calibri"/>
              </a:rPr>
              <a:t> </a:t>
            </a:r>
            <a:r>
              <a:rPr lang="en-US" sz="2000" b="0" dirty="0">
                <a:latin typeface="Calibri"/>
                <a:cs typeface="Calibri"/>
              </a:rPr>
              <a:t>mixed</a:t>
            </a:r>
            <a:r>
              <a:rPr lang="en-US" sz="2000" b="0" spc="-10" dirty="0">
                <a:latin typeface="Calibri"/>
                <a:cs typeface="Calibri"/>
              </a:rPr>
              <a:t> </a:t>
            </a:r>
            <a:r>
              <a:rPr lang="en-US" sz="2000" b="0" dirty="0">
                <a:latin typeface="Calibri"/>
                <a:cs typeface="Calibri"/>
              </a:rPr>
              <a:t>into</a:t>
            </a:r>
            <a:r>
              <a:rPr lang="en-US" sz="2000" b="0" spc="-10" dirty="0">
                <a:latin typeface="Calibri"/>
                <a:cs typeface="Calibri"/>
              </a:rPr>
              <a:t> </a:t>
            </a:r>
            <a:r>
              <a:rPr lang="en-US" sz="2000" b="0" dirty="0">
                <a:latin typeface="Calibri"/>
                <a:cs typeface="Calibri"/>
              </a:rPr>
              <a:t>room</a:t>
            </a:r>
            <a:r>
              <a:rPr lang="en-US" sz="2000" b="0" spc="-15" dirty="0">
                <a:latin typeface="Calibri"/>
                <a:cs typeface="Calibri"/>
              </a:rPr>
              <a:t> </a:t>
            </a:r>
            <a:r>
              <a:rPr lang="en-US" sz="2000" b="0" spc="-10" dirty="0">
                <a:latin typeface="Calibri"/>
                <a:cs typeface="Calibri"/>
              </a:rPr>
              <a:t>speakers </a:t>
            </a:r>
            <a:r>
              <a:rPr lang="en-US" sz="2000" b="0" dirty="0">
                <a:latin typeface="Calibri"/>
                <a:cs typeface="Calibri"/>
              </a:rPr>
              <a:t>and</a:t>
            </a:r>
            <a:r>
              <a:rPr lang="en-US" sz="2000" b="0" spc="-10" dirty="0">
                <a:latin typeface="Calibri"/>
                <a:cs typeface="Calibri"/>
              </a:rPr>
              <a:t> </a:t>
            </a:r>
            <a:r>
              <a:rPr lang="en-US" sz="2000" b="0" dirty="0">
                <a:latin typeface="Calibri"/>
                <a:cs typeface="Calibri"/>
              </a:rPr>
              <a:t>outgoing </a:t>
            </a:r>
            <a:r>
              <a:rPr lang="en-US" sz="2000" b="0" spc="-10" dirty="0">
                <a:latin typeface="Calibri"/>
                <a:cs typeface="Calibri"/>
              </a:rPr>
              <a:t>sound </a:t>
            </a:r>
            <a:r>
              <a:rPr lang="en-US" sz="2000" b="0" dirty="0">
                <a:latin typeface="Calibri"/>
                <a:cs typeface="Calibri"/>
              </a:rPr>
              <a:t>by</a:t>
            </a:r>
            <a:r>
              <a:rPr lang="en-US" sz="2000" b="0" spc="-5" dirty="0">
                <a:latin typeface="Calibri"/>
                <a:cs typeface="Calibri"/>
              </a:rPr>
              <a:t> </a:t>
            </a:r>
            <a:r>
              <a:rPr lang="en-US" sz="2000" b="0" dirty="0">
                <a:latin typeface="Calibri"/>
                <a:cs typeface="Calibri"/>
              </a:rPr>
              <a:t>the sound</a:t>
            </a:r>
            <a:r>
              <a:rPr lang="en-US" sz="2000" b="0" spc="5" dirty="0">
                <a:latin typeface="Calibri"/>
                <a:cs typeface="Calibri"/>
              </a:rPr>
              <a:t> </a:t>
            </a:r>
            <a:r>
              <a:rPr lang="en-US" sz="2000" b="0" spc="-10" dirty="0">
                <a:latin typeface="Calibri"/>
                <a:cs typeface="Calibri"/>
              </a:rPr>
              <a:t>board is then connected to the local computer that shares to the remote conference tool. </a:t>
            </a:r>
            <a:endParaRPr lang="en-US" sz="2000" b="0" dirty="0">
              <a:latin typeface="Calibri"/>
              <a:cs typeface="Calibri"/>
            </a:endParaRPr>
          </a:p>
          <a:p>
            <a:pPr marL="241300" marR="383540" indent="-228600">
              <a:lnSpc>
                <a:spcPct val="70000"/>
              </a:lnSpc>
              <a:spcBef>
                <a:spcPts val="994"/>
              </a:spcBef>
              <a:buFont typeface="Arial"/>
              <a:buChar char="•"/>
              <a:tabLst>
                <a:tab pos="240665" algn="l"/>
                <a:tab pos="241300" algn="l"/>
              </a:tabLst>
            </a:pPr>
            <a:r>
              <a:rPr lang="en-US" sz="2000" b="0" dirty="0">
                <a:latin typeface="Calibri"/>
                <a:cs typeface="Calibri"/>
              </a:rPr>
              <a:t>Working</a:t>
            </a:r>
            <a:r>
              <a:rPr lang="en-US" sz="2000" b="0" spc="-35" dirty="0">
                <a:latin typeface="Calibri"/>
                <a:cs typeface="Calibri"/>
              </a:rPr>
              <a:t> </a:t>
            </a:r>
            <a:r>
              <a:rPr lang="en-US" sz="2000" b="0" dirty="0">
                <a:latin typeface="Calibri"/>
                <a:cs typeface="Calibri"/>
              </a:rPr>
              <a:t>groups</a:t>
            </a:r>
            <a:r>
              <a:rPr lang="en-US" sz="2000" b="0" spc="-25" dirty="0">
                <a:latin typeface="Calibri"/>
                <a:cs typeface="Calibri"/>
              </a:rPr>
              <a:t> </a:t>
            </a:r>
            <a:r>
              <a:rPr lang="en-US" sz="2000" b="0" dirty="0">
                <a:latin typeface="Calibri"/>
                <a:cs typeface="Calibri"/>
              </a:rPr>
              <a:t>need</a:t>
            </a:r>
            <a:r>
              <a:rPr lang="en-US" sz="2000" b="0" spc="-10" dirty="0">
                <a:latin typeface="Calibri"/>
                <a:cs typeface="Calibri"/>
              </a:rPr>
              <a:t> </a:t>
            </a:r>
            <a:r>
              <a:rPr lang="en-US" sz="2000" b="0" dirty="0">
                <a:latin typeface="Calibri"/>
                <a:cs typeface="Calibri"/>
              </a:rPr>
              <a:t>to</a:t>
            </a:r>
            <a:r>
              <a:rPr lang="en-US" sz="2000" b="0" spc="-25" dirty="0">
                <a:latin typeface="Calibri"/>
                <a:cs typeface="Calibri"/>
              </a:rPr>
              <a:t> </a:t>
            </a:r>
            <a:r>
              <a:rPr lang="en-US" sz="2000" b="0" dirty="0">
                <a:latin typeface="Calibri"/>
                <a:cs typeface="Calibri"/>
              </a:rPr>
              <a:t>decide</a:t>
            </a:r>
            <a:r>
              <a:rPr lang="en-US" sz="2000" b="0" spc="-15" dirty="0">
                <a:latin typeface="Calibri"/>
                <a:cs typeface="Calibri"/>
              </a:rPr>
              <a:t> </a:t>
            </a:r>
            <a:r>
              <a:rPr lang="en-US" sz="2000" b="0" dirty="0">
                <a:latin typeface="Calibri"/>
                <a:cs typeface="Calibri"/>
              </a:rPr>
              <a:t>voting</a:t>
            </a:r>
            <a:r>
              <a:rPr lang="en-US" sz="2000" b="0" spc="-20" dirty="0">
                <a:latin typeface="Calibri"/>
                <a:cs typeface="Calibri"/>
              </a:rPr>
              <a:t> </a:t>
            </a:r>
            <a:r>
              <a:rPr lang="en-US" sz="2000" b="0" dirty="0">
                <a:latin typeface="Calibri"/>
                <a:cs typeface="Calibri"/>
              </a:rPr>
              <a:t>rules,</a:t>
            </a:r>
            <a:r>
              <a:rPr lang="en-US" sz="2000" b="0" spc="-30" dirty="0">
                <a:latin typeface="Calibri"/>
                <a:cs typeface="Calibri"/>
              </a:rPr>
              <a:t> </a:t>
            </a:r>
            <a:r>
              <a:rPr lang="en-US" sz="2000" b="0" dirty="0">
                <a:latin typeface="Calibri"/>
                <a:cs typeface="Calibri"/>
              </a:rPr>
              <a:t>etc.</a:t>
            </a:r>
            <a:r>
              <a:rPr lang="en-US" sz="2000" b="0" spc="-20" dirty="0">
                <a:latin typeface="Calibri"/>
                <a:cs typeface="Calibri"/>
              </a:rPr>
              <a:t> </a:t>
            </a:r>
            <a:r>
              <a:rPr lang="en-US" sz="2000" b="0" dirty="0">
                <a:latin typeface="Calibri"/>
                <a:cs typeface="Calibri"/>
              </a:rPr>
              <a:t>for</a:t>
            </a:r>
            <a:r>
              <a:rPr lang="en-US" sz="2000" b="0" spc="-30" dirty="0">
                <a:latin typeface="Calibri"/>
                <a:cs typeface="Calibri"/>
              </a:rPr>
              <a:t> </a:t>
            </a:r>
            <a:r>
              <a:rPr lang="en-US" sz="2000" b="0" dirty="0">
                <a:latin typeface="Calibri"/>
                <a:cs typeface="Calibri"/>
              </a:rPr>
              <a:t>subgroups</a:t>
            </a:r>
            <a:r>
              <a:rPr lang="en-US" sz="2000" b="0" spc="-20" dirty="0">
                <a:latin typeface="Calibri"/>
                <a:cs typeface="Calibri"/>
              </a:rPr>
              <a:t> </a:t>
            </a:r>
            <a:r>
              <a:rPr lang="en-US" sz="2000" b="0" dirty="0">
                <a:latin typeface="Calibri"/>
                <a:cs typeface="Calibri"/>
              </a:rPr>
              <a:t>(some</a:t>
            </a:r>
            <a:r>
              <a:rPr lang="en-US" sz="2000" b="0" spc="-20" dirty="0">
                <a:latin typeface="Calibri"/>
                <a:cs typeface="Calibri"/>
              </a:rPr>
              <a:t> </a:t>
            </a:r>
            <a:r>
              <a:rPr lang="en-US" sz="2000" b="0" dirty="0">
                <a:latin typeface="Calibri"/>
                <a:cs typeface="Calibri"/>
              </a:rPr>
              <a:t>use</a:t>
            </a:r>
            <a:r>
              <a:rPr lang="en-US" sz="2000" b="0" spc="-20" dirty="0">
                <a:latin typeface="Calibri"/>
                <a:cs typeface="Calibri"/>
              </a:rPr>
              <a:t> </a:t>
            </a:r>
            <a:r>
              <a:rPr lang="en-US" sz="2000" b="0" spc="-10" dirty="0">
                <a:latin typeface="Calibri"/>
                <a:cs typeface="Calibri"/>
              </a:rPr>
              <a:t>different</a:t>
            </a:r>
            <a:r>
              <a:rPr lang="en-US" sz="2000" b="0" spc="-25" dirty="0">
                <a:latin typeface="Calibri"/>
                <a:cs typeface="Calibri"/>
              </a:rPr>
              <a:t> </a:t>
            </a:r>
            <a:r>
              <a:rPr lang="en-US" sz="2000" b="0" dirty="0">
                <a:latin typeface="Calibri"/>
                <a:cs typeface="Calibri"/>
              </a:rPr>
              <a:t>rules</a:t>
            </a:r>
            <a:r>
              <a:rPr lang="en-US" sz="2000" b="0" spc="-25" dirty="0">
                <a:latin typeface="Calibri"/>
                <a:cs typeface="Calibri"/>
              </a:rPr>
              <a:t> </a:t>
            </a:r>
            <a:r>
              <a:rPr lang="en-US" sz="2000" b="0" dirty="0">
                <a:latin typeface="Calibri"/>
                <a:cs typeface="Calibri"/>
              </a:rPr>
              <a:t>for</a:t>
            </a:r>
            <a:r>
              <a:rPr lang="en-US" sz="2000" b="0" spc="-30" dirty="0">
                <a:latin typeface="Calibri"/>
                <a:cs typeface="Calibri"/>
              </a:rPr>
              <a:t> </a:t>
            </a:r>
            <a:r>
              <a:rPr lang="en-US" sz="2000" b="0" spc="-10" dirty="0">
                <a:latin typeface="Calibri"/>
                <a:cs typeface="Calibri"/>
              </a:rPr>
              <a:t>electronic </a:t>
            </a:r>
            <a:r>
              <a:rPr lang="en-US" sz="2000" b="0" dirty="0">
                <a:latin typeface="Calibri"/>
                <a:cs typeface="Calibri"/>
              </a:rPr>
              <a:t>meetings</a:t>
            </a:r>
            <a:r>
              <a:rPr lang="en-US" sz="2000" b="0" spc="-5" dirty="0">
                <a:latin typeface="Calibri"/>
                <a:cs typeface="Calibri"/>
              </a:rPr>
              <a:t> </a:t>
            </a:r>
            <a:r>
              <a:rPr lang="en-US" sz="2000" b="0" dirty="0">
                <a:latin typeface="Calibri"/>
                <a:cs typeface="Calibri"/>
              </a:rPr>
              <a:t>than</a:t>
            </a:r>
            <a:r>
              <a:rPr lang="en-US" sz="2000" b="0" spc="-10" dirty="0">
                <a:latin typeface="Calibri"/>
                <a:cs typeface="Calibri"/>
              </a:rPr>
              <a:t> </a:t>
            </a:r>
            <a:r>
              <a:rPr lang="en-US" sz="2000" b="0" dirty="0">
                <a:latin typeface="Calibri"/>
                <a:cs typeface="Calibri"/>
              </a:rPr>
              <a:t>in</a:t>
            </a:r>
            <a:r>
              <a:rPr lang="en-US" sz="2000" b="0" spc="-15" dirty="0">
                <a:latin typeface="Calibri"/>
                <a:cs typeface="Calibri"/>
              </a:rPr>
              <a:t> </a:t>
            </a:r>
            <a:r>
              <a:rPr lang="en-US" sz="2000" b="0" dirty="0">
                <a:latin typeface="Calibri"/>
                <a:cs typeface="Calibri"/>
              </a:rPr>
              <a:t>person</a:t>
            </a:r>
            <a:r>
              <a:rPr lang="en-US" sz="2000" b="0" spc="-5" dirty="0">
                <a:latin typeface="Calibri"/>
                <a:cs typeface="Calibri"/>
              </a:rPr>
              <a:t> </a:t>
            </a:r>
            <a:r>
              <a:rPr lang="en-US" sz="2000" b="0" dirty="0">
                <a:latin typeface="Calibri"/>
                <a:cs typeface="Calibri"/>
              </a:rPr>
              <a:t>–</a:t>
            </a:r>
            <a:r>
              <a:rPr lang="en-US" sz="2000" b="0" spc="-15" dirty="0">
                <a:latin typeface="Calibri"/>
                <a:cs typeface="Calibri"/>
              </a:rPr>
              <a:t> </a:t>
            </a:r>
            <a:r>
              <a:rPr lang="en-US" sz="2000" b="0" dirty="0">
                <a:latin typeface="Calibri"/>
                <a:cs typeface="Calibri"/>
              </a:rPr>
              <a:t>what</a:t>
            </a:r>
            <a:r>
              <a:rPr lang="en-US" sz="2000" b="0" spc="-15" dirty="0">
                <a:latin typeface="Calibri"/>
                <a:cs typeface="Calibri"/>
              </a:rPr>
              <a:t> </a:t>
            </a:r>
            <a:r>
              <a:rPr lang="en-US" sz="2000" b="0" dirty="0">
                <a:latin typeface="Calibri"/>
                <a:cs typeface="Calibri"/>
              </a:rPr>
              <a:t>to</a:t>
            </a:r>
            <a:r>
              <a:rPr lang="en-US" sz="2000" b="0" spc="-15" dirty="0">
                <a:latin typeface="Calibri"/>
                <a:cs typeface="Calibri"/>
              </a:rPr>
              <a:t> </a:t>
            </a:r>
            <a:r>
              <a:rPr lang="en-US" sz="2000" b="0" dirty="0">
                <a:latin typeface="Calibri"/>
                <a:cs typeface="Calibri"/>
              </a:rPr>
              <a:t>use</a:t>
            </a:r>
            <a:r>
              <a:rPr lang="en-US" sz="2000" b="0" spc="-10" dirty="0">
                <a:latin typeface="Calibri"/>
                <a:cs typeface="Calibri"/>
              </a:rPr>
              <a:t> </a:t>
            </a:r>
            <a:r>
              <a:rPr lang="en-US" sz="2000" b="0" dirty="0">
                <a:latin typeface="Calibri"/>
                <a:cs typeface="Calibri"/>
              </a:rPr>
              <a:t>for</a:t>
            </a:r>
            <a:r>
              <a:rPr lang="en-US" sz="2000" b="0" spc="-15" dirty="0">
                <a:latin typeface="Calibri"/>
                <a:cs typeface="Calibri"/>
              </a:rPr>
              <a:t> </a:t>
            </a:r>
            <a:r>
              <a:rPr lang="en-US" sz="2000" b="0" spc="-10" dirty="0">
                <a:latin typeface="Calibri"/>
                <a:cs typeface="Calibri"/>
              </a:rPr>
              <a:t>hybrid?)</a:t>
            </a:r>
            <a:endParaRPr lang="en-US" sz="2000" b="0" dirty="0">
              <a:latin typeface="Calibri"/>
              <a:cs typeface="Calibri"/>
            </a:endParaRPr>
          </a:p>
        </p:txBody>
      </p:sp>
      <p:sp>
        <p:nvSpPr>
          <p:cNvPr id="4" name="Date Placeholder 3"/>
          <p:cNvSpPr>
            <a:spLocks noGrp="1"/>
          </p:cNvSpPr>
          <p:nvPr>
            <p:ph type="dt" idx="10"/>
          </p:nvPr>
        </p:nvSpPr>
        <p:spPr/>
        <p:txBody>
          <a:bodyPr/>
          <a:lstStyle/>
          <a:p>
            <a:r>
              <a:rPr lang="en-US"/>
              <a:t>June 2022</a:t>
            </a:r>
            <a:endParaRPr lang="en-GB"/>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41CEF-FA83-47C5-98F5-F1A1873C4873}"/>
              </a:ext>
            </a:extLst>
          </p:cNvPr>
          <p:cNvSpPr>
            <a:spLocks noGrp="1"/>
          </p:cNvSpPr>
          <p:nvPr>
            <p:ph type="title"/>
          </p:nvPr>
        </p:nvSpPr>
        <p:spPr/>
        <p:txBody>
          <a:bodyPr wrap="square" anchor="ctr">
            <a:normAutofit/>
          </a:bodyPr>
          <a:lstStyle/>
          <a:p>
            <a:r>
              <a:rPr lang="en-US" dirty="0"/>
              <a:t>Mixed Mode Meeting requirements - (1)</a:t>
            </a:r>
          </a:p>
        </p:txBody>
      </p:sp>
      <p:sp>
        <p:nvSpPr>
          <p:cNvPr id="3" name="Content Placeholder 2">
            <a:extLst>
              <a:ext uri="{FF2B5EF4-FFF2-40B4-BE49-F238E27FC236}">
                <a16:creationId xmlns:a16="http://schemas.microsoft.com/office/drawing/2014/main" id="{97B4E6C1-F7B8-4110-96EA-0E6CE21C960E}"/>
              </a:ext>
            </a:extLst>
          </p:cNvPr>
          <p:cNvSpPr>
            <a:spLocks noGrp="1"/>
          </p:cNvSpPr>
          <p:nvPr>
            <p:ph idx="1"/>
          </p:nvPr>
        </p:nvSpPr>
        <p:spPr>
          <a:xfrm>
            <a:off x="914401" y="1751014"/>
            <a:ext cx="10361084" cy="4724399"/>
          </a:xfrm>
        </p:spPr>
        <p:txBody>
          <a:bodyPr wrap="square" anchor="t">
            <a:normAutofit fontScale="92500" lnSpcReduction="10000"/>
          </a:bodyPr>
          <a:lstStyle/>
          <a:p>
            <a:pPr>
              <a:lnSpc>
                <a:spcPct val="90000"/>
              </a:lnSpc>
            </a:pPr>
            <a:r>
              <a:rPr lang="en-US" dirty="0"/>
              <a:t>1. Local room requirements:</a:t>
            </a:r>
          </a:p>
          <a:p>
            <a:pPr lvl="1">
              <a:lnSpc>
                <a:spcPct val="90000"/>
              </a:lnSpc>
            </a:pPr>
            <a:r>
              <a:rPr lang="en-US" sz="2400" dirty="0"/>
              <a:t>hear local participants (some microphones may be needed, and the number is per size of room).</a:t>
            </a:r>
          </a:p>
          <a:p>
            <a:pPr lvl="1">
              <a:lnSpc>
                <a:spcPct val="90000"/>
              </a:lnSpc>
            </a:pPr>
            <a:r>
              <a:rPr lang="en-US" sz="2400" dirty="0"/>
              <a:t>See presentations (projection of central machine or chair's machine for local observation).</a:t>
            </a:r>
          </a:p>
          <a:p>
            <a:pPr lvl="1">
              <a:lnSpc>
                <a:spcPct val="90000"/>
              </a:lnSpc>
            </a:pPr>
            <a:r>
              <a:rPr lang="en-US" sz="2400" dirty="0"/>
              <a:t>Local Queue management is by lining up to microphone.</a:t>
            </a:r>
          </a:p>
          <a:p>
            <a:pPr lvl="1">
              <a:lnSpc>
                <a:spcPct val="90000"/>
              </a:lnSpc>
            </a:pPr>
            <a:r>
              <a:rPr lang="en-US" sz="2400" dirty="0"/>
              <a:t>Provide local audio and screen presentation to remote participants (WebEx, Zoom, Proprietary)</a:t>
            </a:r>
          </a:p>
          <a:p>
            <a:pPr lvl="1">
              <a:lnSpc>
                <a:spcPct val="90000"/>
              </a:lnSpc>
            </a:pPr>
            <a:r>
              <a:rPr lang="en-US" sz="2400" dirty="0"/>
              <a:t>Hear remote participants (audio from remote should seamlessly be injected in the local room.)</a:t>
            </a:r>
          </a:p>
          <a:p>
            <a:pPr lvl="1">
              <a:lnSpc>
                <a:spcPct val="90000"/>
              </a:lnSpc>
            </a:pPr>
            <a:r>
              <a:rPr lang="en-US" sz="2400" dirty="0"/>
              <a:t>Remote Queue management to be integrated with local participants queue (Chair may need a VP to watch and manage fair queue access)</a:t>
            </a:r>
          </a:p>
          <a:p>
            <a:pPr lvl="1">
              <a:lnSpc>
                <a:spcPct val="90000"/>
              </a:lnSpc>
            </a:pPr>
            <a:r>
              <a:rPr lang="en-US" sz="2400" dirty="0"/>
              <a:t>Remote presentations need to be presented to Local room. (central machine or chair's machine to project remote shared screen).</a:t>
            </a:r>
          </a:p>
        </p:txBody>
      </p:sp>
      <p:sp>
        <p:nvSpPr>
          <p:cNvPr id="8" name="Date Placeholder 3">
            <a:extLst>
              <a:ext uri="{FF2B5EF4-FFF2-40B4-BE49-F238E27FC236}">
                <a16:creationId xmlns:a16="http://schemas.microsoft.com/office/drawing/2014/main" id="{58E4B9DB-8230-D17D-E97E-D1CDB0DA7AA3}"/>
              </a:ext>
            </a:extLst>
          </p:cNvPr>
          <p:cNvSpPr>
            <a:spLocks noGrp="1"/>
          </p:cNvSpPr>
          <p:nvPr>
            <p:ph type="dt" idx="10"/>
          </p:nvPr>
        </p:nvSpPr>
        <p:spPr/>
        <p:txBody>
          <a:bodyPr/>
          <a:lstStyle/>
          <a:p>
            <a:pPr>
              <a:spcAft>
                <a:spcPts val="600"/>
              </a:spcAft>
            </a:pPr>
            <a:r>
              <a:rPr lang="en-US"/>
              <a:t>June 2022</a:t>
            </a:r>
            <a:endParaRPr lang="en-GB"/>
          </a:p>
        </p:txBody>
      </p:sp>
      <p:sp>
        <p:nvSpPr>
          <p:cNvPr id="10" name="Footer Placeholder 4">
            <a:extLst>
              <a:ext uri="{FF2B5EF4-FFF2-40B4-BE49-F238E27FC236}">
                <a16:creationId xmlns:a16="http://schemas.microsoft.com/office/drawing/2014/main" id="{901075B5-C5CC-DF76-A42A-E65BEA93C830}"/>
              </a:ext>
            </a:extLst>
          </p:cNvPr>
          <p:cNvSpPr>
            <a:spLocks noGrp="1"/>
          </p:cNvSpPr>
          <p:nvPr>
            <p:ph type="ftr" idx="11"/>
          </p:nvPr>
        </p:nvSpPr>
        <p:spPr/>
        <p:txBody>
          <a:bodyPr/>
          <a:lstStyle/>
          <a:p>
            <a:pPr>
              <a:spcAft>
                <a:spcPts val="600"/>
              </a:spcAft>
            </a:pPr>
            <a:r>
              <a:rPr lang="en-GB"/>
              <a:t>Jon Rosdahl, Qualcomm</a:t>
            </a:r>
          </a:p>
        </p:txBody>
      </p:sp>
      <p:sp>
        <p:nvSpPr>
          <p:cNvPr id="12" name="Slide Number Placeholder 5">
            <a:extLst>
              <a:ext uri="{FF2B5EF4-FFF2-40B4-BE49-F238E27FC236}">
                <a16:creationId xmlns:a16="http://schemas.microsoft.com/office/drawing/2014/main" id="{BF7B9EE6-AB33-E991-1294-7DA3993CA803}"/>
              </a:ext>
            </a:extLst>
          </p:cNvPr>
          <p:cNvSpPr>
            <a:spLocks noGrp="1"/>
          </p:cNvSpPr>
          <p:nvPr>
            <p:ph type="sldNum" idx="12"/>
          </p:nvPr>
        </p:nvSpPr>
        <p:spPr/>
        <p:txBody>
          <a:bodyPr/>
          <a:lstStyle/>
          <a:p>
            <a:pPr>
              <a:spcAft>
                <a:spcPts val="600"/>
              </a:spcAft>
            </a:pPr>
            <a:r>
              <a:rPr lang="en-GB"/>
              <a:t>Slide </a:t>
            </a:r>
            <a:fld id="{DE40C9FC-4879-4F20-9ECA-A574A90476B7}" type="slidenum">
              <a:rPr lang="en-GB" smtClean="0"/>
              <a:pPr>
                <a:spcAft>
                  <a:spcPts val="600"/>
                </a:spcAft>
              </a:pPr>
              <a:t>4</a:t>
            </a:fld>
            <a:endParaRPr lang="en-GB"/>
          </a:p>
        </p:txBody>
      </p:sp>
    </p:spTree>
    <p:extLst>
      <p:ext uri="{BB962C8B-B14F-4D97-AF65-F5344CB8AC3E}">
        <p14:creationId xmlns:p14="http://schemas.microsoft.com/office/powerpoint/2010/main" val="644501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EA23D-DB86-4F9A-859D-6A0A0ABCD716}"/>
              </a:ext>
            </a:extLst>
          </p:cNvPr>
          <p:cNvSpPr>
            <a:spLocks noGrp="1"/>
          </p:cNvSpPr>
          <p:nvPr>
            <p:ph type="title"/>
          </p:nvPr>
        </p:nvSpPr>
        <p:spPr/>
        <p:txBody>
          <a:bodyPr wrap="square" anchor="ctr">
            <a:normAutofit/>
          </a:bodyPr>
          <a:lstStyle/>
          <a:p>
            <a:r>
              <a:rPr lang="en-US" dirty="0"/>
              <a:t>Mixed Mode Meeting requirements- (2)</a:t>
            </a:r>
          </a:p>
        </p:txBody>
      </p:sp>
      <p:sp>
        <p:nvSpPr>
          <p:cNvPr id="3" name="Content Placeholder 2">
            <a:extLst>
              <a:ext uri="{FF2B5EF4-FFF2-40B4-BE49-F238E27FC236}">
                <a16:creationId xmlns:a16="http://schemas.microsoft.com/office/drawing/2014/main" id="{B65004EF-392B-4090-BA25-F5447343F4F4}"/>
              </a:ext>
            </a:extLst>
          </p:cNvPr>
          <p:cNvSpPr>
            <a:spLocks noGrp="1"/>
          </p:cNvSpPr>
          <p:nvPr>
            <p:ph idx="1"/>
          </p:nvPr>
        </p:nvSpPr>
        <p:spPr/>
        <p:txBody>
          <a:bodyPr wrap="square" anchor="t">
            <a:normAutofit/>
          </a:bodyPr>
          <a:lstStyle/>
          <a:p>
            <a:pPr>
              <a:lnSpc>
                <a:spcPct val="90000"/>
              </a:lnSpc>
            </a:pPr>
            <a:r>
              <a:rPr lang="en-US" dirty="0"/>
              <a:t>2. Remote access requirements:</a:t>
            </a:r>
          </a:p>
          <a:p>
            <a:pPr lvl="1">
              <a:lnSpc>
                <a:spcPct val="90000"/>
              </a:lnSpc>
            </a:pPr>
            <a:r>
              <a:rPr lang="en-US" sz="2400" dirty="0"/>
              <a:t>Hear local participants (Local participants need to speak into microphone to ensure injected into remote system)</a:t>
            </a:r>
          </a:p>
          <a:p>
            <a:pPr lvl="1">
              <a:lnSpc>
                <a:spcPct val="90000"/>
              </a:lnSpc>
            </a:pPr>
            <a:r>
              <a:rPr lang="en-US" sz="2400" dirty="0"/>
              <a:t>See Local  or Remote presentations ( projection of central machine or chair's machine into remote access tool).</a:t>
            </a:r>
          </a:p>
          <a:p>
            <a:pPr lvl="1">
              <a:lnSpc>
                <a:spcPct val="90000"/>
              </a:lnSpc>
            </a:pPr>
            <a:r>
              <a:rPr lang="en-US" sz="2400" dirty="0"/>
              <a:t>Request remote queue  (need to indicate desire to speak and be called on when appropriate).</a:t>
            </a:r>
          </a:p>
          <a:p>
            <a:pPr lvl="1">
              <a:lnSpc>
                <a:spcPct val="90000"/>
              </a:lnSpc>
            </a:pPr>
            <a:r>
              <a:rPr lang="en-US" sz="2400" dirty="0"/>
              <a:t>Speak - Need to be able to speak to the Local and remote participants</a:t>
            </a:r>
          </a:p>
          <a:p>
            <a:pPr lvl="1">
              <a:lnSpc>
                <a:spcPct val="90000"/>
              </a:lnSpc>
            </a:pPr>
            <a:r>
              <a:rPr lang="en-US" sz="2400" dirty="0"/>
              <a:t>Present - Need to be able to have a remote presenter (this can be done by the central machine or chair's machine or sharing of remote screen).</a:t>
            </a:r>
          </a:p>
          <a:p>
            <a:pPr>
              <a:lnSpc>
                <a:spcPct val="90000"/>
              </a:lnSpc>
            </a:pPr>
            <a:endParaRPr lang="en-US" dirty="0"/>
          </a:p>
        </p:txBody>
      </p:sp>
      <p:sp>
        <p:nvSpPr>
          <p:cNvPr id="8" name="Date Placeholder 3">
            <a:extLst>
              <a:ext uri="{FF2B5EF4-FFF2-40B4-BE49-F238E27FC236}">
                <a16:creationId xmlns:a16="http://schemas.microsoft.com/office/drawing/2014/main" id="{D41E70A0-8D14-470B-CFCB-89BE9D14E573}"/>
              </a:ext>
            </a:extLst>
          </p:cNvPr>
          <p:cNvSpPr>
            <a:spLocks noGrp="1"/>
          </p:cNvSpPr>
          <p:nvPr>
            <p:ph type="dt" idx="10"/>
          </p:nvPr>
        </p:nvSpPr>
        <p:spPr/>
        <p:txBody>
          <a:bodyPr/>
          <a:lstStyle/>
          <a:p>
            <a:pPr>
              <a:spcAft>
                <a:spcPts val="600"/>
              </a:spcAft>
            </a:pPr>
            <a:r>
              <a:rPr lang="en-US"/>
              <a:t>June 2022</a:t>
            </a:r>
            <a:endParaRPr lang="en-GB"/>
          </a:p>
        </p:txBody>
      </p:sp>
      <p:sp>
        <p:nvSpPr>
          <p:cNvPr id="10" name="Footer Placeholder 4">
            <a:extLst>
              <a:ext uri="{FF2B5EF4-FFF2-40B4-BE49-F238E27FC236}">
                <a16:creationId xmlns:a16="http://schemas.microsoft.com/office/drawing/2014/main" id="{680E63DD-FAD2-1EA2-867F-0E09918E7A76}"/>
              </a:ext>
            </a:extLst>
          </p:cNvPr>
          <p:cNvSpPr>
            <a:spLocks noGrp="1"/>
          </p:cNvSpPr>
          <p:nvPr>
            <p:ph type="ftr" idx="11"/>
          </p:nvPr>
        </p:nvSpPr>
        <p:spPr/>
        <p:txBody>
          <a:bodyPr/>
          <a:lstStyle/>
          <a:p>
            <a:pPr>
              <a:spcAft>
                <a:spcPts val="600"/>
              </a:spcAft>
            </a:pPr>
            <a:r>
              <a:rPr lang="en-GB"/>
              <a:t>Jon Rosdahl, Qualcomm</a:t>
            </a:r>
          </a:p>
        </p:txBody>
      </p:sp>
      <p:sp>
        <p:nvSpPr>
          <p:cNvPr id="12" name="Slide Number Placeholder 5">
            <a:extLst>
              <a:ext uri="{FF2B5EF4-FFF2-40B4-BE49-F238E27FC236}">
                <a16:creationId xmlns:a16="http://schemas.microsoft.com/office/drawing/2014/main" id="{E6D47612-6849-D39A-B886-52C07652D02B}"/>
              </a:ext>
            </a:extLst>
          </p:cNvPr>
          <p:cNvSpPr>
            <a:spLocks noGrp="1"/>
          </p:cNvSpPr>
          <p:nvPr>
            <p:ph type="sldNum" idx="12"/>
          </p:nvPr>
        </p:nvSpPr>
        <p:spPr/>
        <p:txBody>
          <a:bodyPr/>
          <a:lstStyle/>
          <a:p>
            <a:pPr>
              <a:spcAft>
                <a:spcPts val="600"/>
              </a:spcAft>
            </a:pPr>
            <a:r>
              <a:rPr lang="en-GB"/>
              <a:t>Slide </a:t>
            </a:r>
            <a:fld id="{DE40C9FC-4879-4F20-9ECA-A574A90476B7}" type="slidenum">
              <a:rPr lang="en-GB" smtClean="0"/>
              <a:pPr>
                <a:spcAft>
                  <a:spcPts val="600"/>
                </a:spcAft>
              </a:pPr>
              <a:t>5</a:t>
            </a:fld>
            <a:endParaRPr lang="en-GB"/>
          </a:p>
        </p:txBody>
      </p:sp>
    </p:spTree>
    <p:extLst>
      <p:ext uri="{BB962C8B-B14F-4D97-AF65-F5344CB8AC3E}">
        <p14:creationId xmlns:p14="http://schemas.microsoft.com/office/powerpoint/2010/main" val="1958133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B1245-D14E-4618-B777-F147BF574CDF}"/>
              </a:ext>
            </a:extLst>
          </p:cNvPr>
          <p:cNvSpPr>
            <a:spLocks noGrp="1"/>
          </p:cNvSpPr>
          <p:nvPr>
            <p:ph type="title"/>
          </p:nvPr>
        </p:nvSpPr>
        <p:spPr/>
        <p:txBody>
          <a:bodyPr wrap="square" anchor="ctr">
            <a:normAutofit/>
          </a:bodyPr>
          <a:lstStyle/>
          <a:p>
            <a:r>
              <a:rPr lang="en-US" dirty="0"/>
              <a:t>Mixed Mode Meeting requirements - (3)</a:t>
            </a:r>
          </a:p>
        </p:txBody>
      </p:sp>
      <p:sp>
        <p:nvSpPr>
          <p:cNvPr id="3" name="Content Placeholder 2">
            <a:extLst>
              <a:ext uri="{FF2B5EF4-FFF2-40B4-BE49-F238E27FC236}">
                <a16:creationId xmlns:a16="http://schemas.microsoft.com/office/drawing/2014/main" id="{6D12EFD7-F0B4-4B95-808D-9FDE9B692394}"/>
              </a:ext>
            </a:extLst>
          </p:cNvPr>
          <p:cNvSpPr>
            <a:spLocks noGrp="1"/>
          </p:cNvSpPr>
          <p:nvPr>
            <p:ph idx="1"/>
          </p:nvPr>
        </p:nvSpPr>
        <p:spPr/>
        <p:txBody>
          <a:bodyPr wrap="square" anchor="t">
            <a:normAutofit/>
          </a:bodyPr>
          <a:lstStyle/>
          <a:p>
            <a:pPr marL="0" indent="0">
              <a:lnSpc>
                <a:spcPct val="90000"/>
              </a:lnSpc>
            </a:pPr>
            <a:r>
              <a:rPr lang="en-US" dirty="0"/>
              <a:t>3. General requirements</a:t>
            </a:r>
          </a:p>
          <a:p>
            <a:pPr marL="857250" lvl="1" indent="-457200">
              <a:lnSpc>
                <a:spcPct val="90000"/>
              </a:lnSpc>
              <a:buAutoNum type="alphaLcPeriod"/>
            </a:pPr>
            <a:r>
              <a:rPr lang="en-US" sz="2400" dirty="0"/>
              <a:t>Local room to integrate local and remote audio</a:t>
            </a:r>
          </a:p>
          <a:p>
            <a:pPr marL="857250" lvl="1" indent="-457200">
              <a:lnSpc>
                <a:spcPct val="90000"/>
              </a:lnSpc>
              <a:buAutoNum type="alphaLcPeriod"/>
            </a:pPr>
            <a:r>
              <a:rPr lang="en-US" sz="2400" dirty="0"/>
              <a:t>Local room to have a method of sharing remote info to local screen</a:t>
            </a:r>
          </a:p>
          <a:p>
            <a:pPr marL="857250" lvl="1" indent="-457200">
              <a:lnSpc>
                <a:spcPct val="90000"/>
              </a:lnSpc>
              <a:buAutoNum type="alphaLcPeriod"/>
            </a:pPr>
            <a:r>
              <a:rPr lang="en-US" sz="2400" dirty="0"/>
              <a:t>No requirement for local participants to login to "see" remote information.</a:t>
            </a:r>
          </a:p>
          <a:p>
            <a:pPr marL="857250" lvl="1" indent="-457200">
              <a:lnSpc>
                <a:spcPct val="90000"/>
              </a:lnSpc>
              <a:buAutoNum type="alphaLcPeriod"/>
            </a:pPr>
            <a:r>
              <a:rPr lang="en-US" sz="2400" dirty="0"/>
              <a:t>Explicitly preclude local participants from connecting audio to prevent audio feedback loop.</a:t>
            </a:r>
          </a:p>
          <a:p>
            <a:pPr marL="0" indent="0">
              <a:lnSpc>
                <a:spcPct val="90000"/>
              </a:lnSpc>
            </a:pPr>
            <a:endParaRPr lang="en-US" dirty="0"/>
          </a:p>
        </p:txBody>
      </p:sp>
      <p:sp>
        <p:nvSpPr>
          <p:cNvPr id="8" name="Date Placeholder 3">
            <a:extLst>
              <a:ext uri="{FF2B5EF4-FFF2-40B4-BE49-F238E27FC236}">
                <a16:creationId xmlns:a16="http://schemas.microsoft.com/office/drawing/2014/main" id="{2E3E26CC-D0F0-45DB-7C37-5C2FE1FAA7FC}"/>
              </a:ext>
            </a:extLst>
          </p:cNvPr>
          <p:cNvSpPr>
            <a:spLocks noGrp="1"/>
          </p:cNvSpPr>
          <p:nvPr>
            <p:ph type="dt" idx="10"/>
          </p:nvPr>
        </p:nvSpPr>
        <p:spPr/>
        <p:txBody>
          <a:bodyPr/>
          <a:lstStyle/>
          <a:p>
            <a:pPr>
              <a:spcAft>
                <a:spcPts val="600"/>
              </a:spcAft>
            </a:pPr>
            <a:r>
              <a:rPr lang="en-US"/>
              <a:t>June 2022</a:t>
            </a:r>
            <a:endParaRPr lang="en-GB"/>
          </a:p>
        </p:txBody>
      </p:sp>
      <p:sp>
        <p:nvSpPr>
          <p:cNvPr id="10" name="Footer Placeholder 4">
            <a:extLst>
              <a:ext uri="{FF2B5EF4-FFF2-40B4-BE49-F238E27FC236}">
                <a16:creationId xmlns:a16="http://schemas.microsoft.com/office/drawing/2014/main" id="{431FA65F-A8D6-CB77-6D75-38792798D215}"/>
              </a:ext>
            </a:extLst>
          </p:cNvPr>
          <p:cNvSpPr>
            <a:spLocks noGrp="1"/>
          </p:cNvSpPr>
          <p:nvPr>
            <p:ph type="ftr" idx="11"/>
          </p:nvPr>
        </p:nvSpPr>
        <p:spPr/>
        <p:txBody>
          <a:bodyPr/>
          <a:lstStyle/>
          <a:p>
            <a:pPr>
              <a:spcAft>
                <a:spcPts val="600"/>
              </a:spcAft>
            </a:pPr>
            <a:r>
              <a:rPr lang="en-GB"/>
              <a:t>Jon Rosdahl, Qualcomm</a:t>
            </a:r>
          </a:p>
        </p:txBody>
      </p:sp>
      <p:sp>
        <p:nvSpPr>
          <p:cNvPr id="12" name="Slide Number Placeholder 5">
            <a:extLst>
              <a:ext uri="{FF2B5EF4-FFF2-40B4-BE49-F238E27FC236}">
                <a16:creationId xmlns:a16="http://schemas.microsoft.com/office/drawing/2014/main" id="{900D7BE4-DF5A-C4EC-F867-87CAD06236EF}"/>
              </a:ext>
            </a:extLst>
          </p:cNvPr>
          <p:cNvSpPr>
            <a:spLocks noGrp="1"/>
          </p:cNvSpPr>
          <p:nvPr>
            <p:ph type="sldNum" idx="12"/>
          </p:nvPr>
        </p:nvSpPr>
        <p:spPr/>
        <p:txBody>
          <a:bodyPr/>
          <a:lstStyle/>
          <a:p>
            <a:pPr>
              <a:spcAft>
                <a:spcPts val="600"/>
              </a:spcAft>
            </a:pPr>
            <a:r>
              <a:rPr lang="en-GB"/>
              <a:t>Slide </a:t>
            </a:r>
            <a:fld id="{DE40C9FC-4879-4F20-9ECA-A574A90476B7}" type="slidenum">
              <a:rPr lang="en-GB" smtClean="0"/>
              <a:pPr>
                <a:spcAft>
                  <a:spcPts val="600"/>
                </a:spcAft>
              </a:pPr>
              <a:t>6</a:t>
            </a:fld>
            <a:endParaRPr lang="en-GB"/>
          </a:p>
        </p:txBody>
      </p:sp>
    </p:spTree>
    <p:extLst>
      <p:ext uri="{BB962C8B-B14F-4D97-AF65-F5344CB8AC3E}">
        <p14:creationId xmlns:p14="http://schemas.microsoft.com/office/powerpoint/2010/main" val="577724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FBE805-4A14-261A-E48F-0451B85A5C7A}"/>
              </a:ext>
            </a:extLst>
          </p:cNvPr>
          <p:cNvSpPr>
            <a:spLocks noGrp="1"/>
          </p:cNvSpPr>
          <p:nvPr>
            <p:ph type="dt" idx="10"/>
          </p:nvPr>
        </p:nvSpPr>
        <p:spPr/>
        <p:txBody>
          <a:bodyPr/>
          <a:lstStyle/>
          <a:p>
            <a:r>
              <a:rPr lang="en-US"/>
              <a:t>June 2022</a:t>
            </a:r>
            <a:endParaRPr lang="en-GB"/>
          </a:p>
        </p:txBody>
      </p:sp>
      <p:sp>
        <p:nvSpPr>
          <p:cNvPr id="4" name="Footer Placeholder 3">
            <a:extLst>
              <a:ext uri="{FF2B5EF4-FFF2-40B4-BE49-F238E27FC236}">
                <a16:creationId xmlns:a16="http://schemas.microsoft.com/office/drawing/2014/main" id="{85F13747-2752-42D6-0B94-586506A32002}"/>
              </a:ext>
            </a:extLst>
          </p:cNvPr>
          <p:cNvSpPr>
            <a:spLocks noGrp="1"/>
          </p:cNvSpPr>
          <p:nvPr>
            <p:ph type="ftr" idx="11"/>
          </p:nvPr>
        </p:nvSpPr>
        <p:spPr/>
        <p:txBody>
          <a:bodyPr/>
          <a:lstStyle/>
          <a:p>
            <a:r>
              <a:rPr lang="en-GB"/>
              <a:t>Jon Rosdahl, Qualcomm</a:t>
            </a:r>
          </a:p>
        </p:txBody>
      </p:sp>
      <p:sp>
        <p:nvSpPr>
          <p:cNvPr id="5" name="Slide Number Placeholder 4">
            <a:extLst>
              <a:ext uri="{FF2B5EF4-FFF2-40B4-BE49-F238E27FC236}">
                <a16:creationId xmlns:a16="http://schemas.microsoft.com/office/drawing/2014/main" id="{2C7D866E-C401-E02E-B033-2064CDAE18FE}"/>
              </a:ext>
            </a:extLst>
          </p:cNvPr>
          <p:cNvSpPr>
            <a:spLocks noGrp="1"/>
          </p:cNvSpPr>
          <p:nvPr>
            <p:ph type="sldNum" idx="12"/>
          </p:nvPr>
        </p:nvSpPr>
        <p:spPr/>
        <p:txBody>
          <a:bodyPr/>
          <a:lstStyle/>
          <a:p>
            <a:r>
              <a:rPr lang="en-GB"/>
              <a:t>Slide </a:t>
            </a:r>
            <a:fld id="{06B781AF-4CCF-49B0-A572-DE54FBE5D942}" type="slidenum">
              <a:rPr lang="en-GB" smtClean="0"/>
              <a:pPr/>
              <a:t>7</a:t>
            </a:fld>
            <a:endParaRPr lang="en-GB"/>
          </a:p>
        </p:txBody>
      </p:sp>
      <p:grpSp>
        <p:nvGrpSpPr>
          <p:cNvPr id="6" name="object 2">
            <a:extLst>
              <a:ext uri="{FF2B5EF4-FFF2-40B4-BE49-F238E27FC236}">
                <a16:creationId xmlns:a16="http://schemas.microsoft.com/office/drawing/2014/main" id="{0AE01418-5A60-E912-5259-BDB8BFD9806B}"/>
              </a:ext>
            </a:extLst>
          </p:cNvPr>
          <p:cNvGrpSpPr/>
          <p:nvPr/>
        </p:nvGrpSpPr>
        <p:grpSpPr>
          <a:xfrm>
            <a:off x="409955" y="685801"/>
            <a:ext cx="11779250" cy="1371600"/>
            <a:chOff x="409955" y="635508"/>
            <a:chExt cx="11779250" cy="1546225"/>
          </a:xfrm>
        </p:grpSpPr>
        <p:sp>
          <p:nvSpPr>
            <p:cNvPr id="7" name="object 3">
              <a:extLst>
                <a:ext uri="{FF2B5EF4-FFF2-40B4-BE49-F238E27FC236}">
                  <a16:creationId xmlns:a16="http://schemas.microsoft.com/office/drawing/2014/main" id="{8F650811-D917-1B17-3D8F-59268769EBBC}"/>
                </a:ext>
              </a:extLst>
            </p:cNvPr>
            <p:cNvSpPr/>
            <p:nvPr/>
          </p:nvSpPr>
          <p:spPr>
            <a:xfrm>
              <a:off x="409955" y="837434"/>
              <a:ext cx="403225" cy="1344295"/>
            </a:xfrm>
            <a:custGeom>
              <a:avLst/>
              <a:gdLst/>
              <a:ahLst/>
              <a:cxnLst/>
              <a:rect l="l" t="t" r="r" b="b"/>
              <a:pathLst>
                <a:path w="403225" h="1344295">
                  <a:moveTo>
                    <a:pt x="403097" y="0"/>
                  </a:moveTo>
                  <a:lnTo>
                    <a:pt x="0" y="144233"/>
                  </a:lnTo>
                  <a:lnTo>
                    <a:pt x="0" y="1344168"/>
                  </a:lnTo>
                  <a:lnTo>
                    <a:pt x="403097" y="1196301"/>
                  </a:lnTo>
                  <a:lnTo>
                    <a:pt x="403097" y="0"/>
                  </a:lnTo>
                  <a:close/>
                </a:path>
              </a:pathLst>
            </a:custGeom>
            <a:solidFill>
              <a:srgbClr val="2F5597"/>
            </a:solidFill>
          </p:spPr>
          <p:txBody>
            <a:bodyPr wrap="square" lIns="0" tIns="0" rIns="0" bIns="0" rtlCol="0"/>
            <a:lstStyle/>
            <a:p>
              <a:endParaRPr/>
            </a:p>
          </p:txBody>
        </p:sp>
        <p:sp>
          <p:nvSpPr>
            <p:cNvPr id="8" name="object 4">
              <a:extLst>
                <a:ext uri="{FF2B5EF4-FFF2-40B4-BE49-F238E27FC236}">
                  <a16:creationId xmlns:a16="http://schemas.microsoft.com/office/drawing/2014/main" id="{71FECBBB-1411-B765-BD80-57188AC39F17}"/>
                </a:ext>
              </a:extLst>
            </p:cNvPr>
            <p:cNvSpPr/>
            <p:nvPr/>
          </p:nvSpPr>
          <p:spPr>
            <a:xfrm>
              <a:off x="644651" y="640842"/>
              <a:ext cx="168910" cy="1344295"/>
            </a:xfrm>
            <a:custGeom>
              <a:avLst/>
              <a:gdLst/>
              <a:ahLst/>
              <a:cxnLst/>
              <a:rect l="l" t="t" r="r" b="b"/>
              <a:pathLst>
                <a:path w="168909" h="1344295">
                  <a:moveTo>
                    <a:pt x="0" y="0"/>
                  </a:moveTo>
                  <a:lnTo>
                    <a:pt x="0" y="1212646"/>
                  </a:lnTo>
                  <a:lnTo>
                    <a:pt x="168401" y="1344167"/>
                  </a:lnTo>
                  <a:lnTo>
                    <a:pt x="168401" y="132727"/>
                  </a:lnTo>
                  <a:lnTo>
                    <a:pt x="0" y="0"/>
                  </a:lnTo>
                  <a:close/>
                </a:path>
              </a:pathLst>
            </a:custGeom>
            <a:solidFill>
              <a:srgbClr val="203864"/>
            </a:solidFill>
          </p:spPr>
          <p:txBody>
            <a:bodyPr wrap="square" lIns="0" tIns="0" rIns="0" bIns="0" rtlCol="0"/>
            <a:lstStyle/>
            <a:p>
              <a:endParaRPr/>
            </a:p>
          </p:txBody>
        </p:sp>
        <p:sp>
          <p:nvSpPr>
            <p:cNvPr id="9" name="object 5">
              <a:extLst>
                <a:ext uri="{FF2B5EF4-FFF2-40B4-BE49-F238E27FC236}">
                  <a16:creationId xmlns:a16="http://schemas.microsoft.com/office/drawing/2014/main" id="{80DB2291-E1B9-9A18-CAAA-674D16FA520B}"/>
                </a:ext>
              </a:extLst>
            </p:cNvPr>
            <p:cNvSpPr/>
            <p:nvPr/>
          </p:nvSpPr>
          <p:spPr>
            <a:xfrm>
              <a:off x="643889" y="635508"/>
              <a:ext cx="11545570" cy="1179830"/>
            </a:xfrm>
            <a:custGeom>
              <a:avLst/>
              <a:gdLst/>
              <a:ahLst/>
              <a:cxnLst/>
              <a:rect l="l" t="t" r="r" b="b"/>
              <a:pathLst>
                <a:path w="11545570" h="1179830">
                  <a:moveTo>
                    <a:pt x="11545062" y="0"/>
                  </a:moveTo>
                  <a:lnTo>
                    <a:pt x="0" y="0"/>
                  </a:lnTo>
                  <a:lnTo>
                    <a:pt x="0" y="1179576"/>
                  </a:lnTo>
                  <a:lnTo>
                    <a:pt x="11545062" y="1179576"/>
                  </a:lnTo>
                  <a:lnTo>
                    <a:pt x="11545062" y="0"/>
                  </a:lnTo>
                  <a:close/>
                </a:path>
              </a:pathLst>
            </a:custGeom>
            <a:solidFill>
              <a:srgbClr val="4472C4"/>
            </a:solidFill>
          </p:spPr>
          <p:txBody>
            <a:bodyPr wrap="square" lIns="0" tIns="0" rIns="0" bIns="0" rtlCol="0"/>
            <a:lstStyle/>
            <a:p>
              <a:endParaRPr/>
            </a:p>
          </p:txBody>
        </p:sp>
      </p:grpSp>
      <p:sp>
        <p:nvSpPr>
          <p:cNvPr id="10" name="object 6">
            <a:extLst>
              <a:ext uri="{FF2B5EF4-FFF2-40B4-BE49-F238E27FC236}">
                <a16:creationId xmlns:a16="http://schemas.microsoft.com/office/drawing/2014/main" id="{7788FFF3-60CE-4A33-EE3E-34BD36C88B05}"/>
              </a:ext>
            </a:extLst>
          </p:cNvPr>
          <p:cNvSpPr txBox="1">
            <a:spLocks/>
          </p:cNvSpPr>
          <p:nvPr/>
        </p:nvSpPr>
        <p:spPr>
          <a:xfrm>
            <a:off x="929218" y="887994"/>
            <a:ext cx="10361084" cy="838199"/>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Draft Room Resource Allocation</a:t>
            </a:r>
          </a:p>
        </p:txBody>
      </p:sp>
      <p:sp>
        <p:nvSpPr>
          <p:cNvPr id="11" name="object 10">
            <a:extLst>
              <a:ext uri="{FF2B5EF4-FFF2-40B4-BE49-F238E27FC236}">
                <a16:creationId xmlns:a16="http://schemas.microsoft.com/office/drawing/2014/main" id="{90A19B06-1E6E-6B81-BD42-E13D8EA181F0}"/>
              </a:ext>
            </a:extLst>
          </p:cNvPr>
          <p:cNvSpPr txBox="1"/>
          <p:nvPr/>
        </p:nvSpPr>
        <p:spPr>
          <a:xfrm>
            <a:off x="1044828" y="2194686"/>
            <a:ext cx="3088640" cy="1165225"/>
          </a:xfrm>
          <a:prstGeom prst="rect">
            <a:avLst/>
          </a:prstGeom>
          <a:solidFill>
            <a:srgbClr val="ED7D31"/>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Big</a:t>
            </a:r>
            <a:r>
              <a:rPr sz="2400" spc="-5"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a:t>
            </a:r>
            <a:r>
              <a:rPr sz="2000" spc="-40" dirty="0">
                <a:solidFill>
                  <a:srgbClr val="FFFFFF"/>
                </a:solidFill>
                <a:latin typeface="Calibri"/>
                <a:cs typeface="Calibri"/>
              </a:rPr>
              <a:t> </a:t>
            </a:r>
            <a:r>
              <a:rPr sz="2000" dirty="0">
                <a:solidFill>
                  <a:srgbClr val="FFFFFF"/>
                </a:solidFill>
                <a:latin typeface="Calibri"/>
                <a:cs typeface="Calibri"/>
              </a:rPr>
              <a:t>100,</a:t>
            </a:r>
            <a:r>
              <a:rPr sz="2000" spc="-30" dirty="0">
                <a:solidFill>
                  <a:srgbClr val="FFFFFF"/>
                </a:solidFill>
                <a:latin typeface="Calibri"/>
                <a:cs typeface="Calibri"/>
              </a:rPr>
              <a:t> </a:t>
            </a:r>
            <a:r>
              <a:rPr sz="2000" dirty="0">
                <a:solidFill>
                  <a:srgbClr val="FFFFFF"/>
                </a:solidFill>
                <a:latin typeface="Calibri"/>
                <a:cs typeface="Calibri"/>
              </a:rPr>
              <a:t>e.g.,</a:t>
            </a:r>
            <a:r>
              <a:rPr sz="2000" spc="-35" dirty="0">
                <a:solidFill>
                  <a:srgbClr val="FFFFFF"/>
                </a:solidFill>
                <a:latin typeface="Calibri"/>
                <a:cs typeface="Calibri"/>
              </a:rPr>
              <a:t> </a:t>
            </a:r>
            <a:r>
              <a:rPr sz="2000" dirty="0">
                <a:solidFill>
                  <a:srgbClr val="FFFFFF"/>
                </a:solidFill>
                <a:latin typeface="Calibri"/>
                <a:cs typeface="Calibri"/>
              </a:rPr>
              <a:t>WG</a:t>
            </a:r>
            <a:r>
              <a:rPr sz="2000" spc="-35" dirty="0">
                <a:solidFill>
                  <a:srgbClr val="FFFFFF"/>
                </a:solidFill>
                <a:latin typeface="Calibri"/>
                <a:cs typeface="Calibri"/>
              </a:rPr>
              <a:t> </a:t>
            </a:r>
            <a:r>
              <a:rPr sz="2000" spc="-10" dirty="0">
                <a:solidFill>
                  <a:srgbClr val="FFFFFF"/>
                </a:solidFill>
                <a:latin typeface="Calibri"/>
                <a:cs typeface="Calibri"/>
              </a:rPr>
              <a:t>plenaries)</a:t>
            </a:r>
            <a:endParaRPr sz="2000" dirty="0">
              <a:latin typeface="Calibri"/>
              <a:cs typeface="Calibri"/>
            </a:endParaRPr>
          </a:p>
        </p:txBody>
      </p:sp>
      <p:sp>
        <p:nvSpPr>
          <p:cNvPr id="12" name="object 11">
            <a:extLst>
              <a:ext uri="{FF2B5EF4-FFF2-40B4-BE49-F238E27FC236}">
                <a16:creationId xmlns:a16="http://schemas.microsoft.com/office/drawing/2014/main" id="{E60B2839-0CF7-957C-DC19-D7AE80C552A1}"/>
              </a:ext>
            </a:extLst>
          </p:cNvPr>
          <p:cNvSpPr txBox="1"/>
          <p:nvPr/>
        </p:nvSpPr>
        <p:spPr>
          <a:xfrm>
            <a:off x="1044828" y="3359530"/>
            <a:ext cx="3088640" cy="2324739"/>
          </a:xfrm>
          <a:prstGeom prst="rect">
            <a:avLst/>
          </a:prstGeom>
          <a:solidFill>
            <a:srgbClr val="F8D7CD">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(4)</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2</a:t>
            </a:r>
            <a:r>
              <a:rPr sz="2000" spc="-60" dirty="0">
                <a:solidFill>
                  <a:schemeClr val="tx1"/>
                </a:solidFill>
                <a:latin typeface="Calibri"/>
                <a:cs typeface="Calibri"/>
              </a:rPr>
              <a:t> </a:t>
            </a:r>
            <a:r>
              <a:rPr sz="2000" dirty="0">
                <a:solidFill>
                  <a:schemeClr val="tx1"/>
                </a:solidFill>
                <a:latin typeface="Calibri"/>
                <a:cs typeface="Calibri"/>
              </a:rPr>
              <a:t>tables</a:t>
            </a:r>
            <a:r>
              <a:rPr sz="2000" spc="-50"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30" dirty="0">
                <a:solidFill>
                  <a:schemeClr val="tx1"/>
                </a:solidFill>
                <a:latin typeface="Calibri"/>
                <a:cs typeface="Calibri"/>
              </a:rPr>
              <a:t> </a:t>
            </a:r>
            <a:r>
              <a:rPr sz="2000" dirty="0">
                <a:solidFill>
                  <a:schemeClr val="tx1"/>
                </a:solidFill>
                <a:latin typeface="Calibri"/>
                <a:cs typeface="Calibri"/>
              </a:rPr>
              <a:t>or</a:t>
            </a:r>
            <a:r>
              <a:rPr sz="2000" spc="-30" dirty="0">
                <a:solidFill>
                  <a:schemeClr val="tx1"/>
                </a:solidFill>
                <a:latin typeface="Calibri"/>
                <a:cs typeface="Calibri"/>
              </a:rPr>
              <a:t> </a:t>
            </a:r>
            <a:r>
              <a:rPr sz="2000" dirty="0">
                <a:solidFill>
                  <a:schemeClr val="tx1"/>
                </a:solidFill>
                <a:latin typeface="Calibri"/>
                <a:cs typeface="Calibri"/>
              </a:rPr>
              <a:t>2</a:t>
            </a:r>
            <a:r>
              <a:rPr sz="2000" spc="-30" dirty="0">
                <a:solidFill>
                  <a:schemeClr val="tx1"/>
                </a:solidFill>
                <a:latin typeface="Calibri"/>
                <a:cs typeface="Calibri"/>
              </a:rPr>
              <a:t> </a:t>
            </a:r>
            <a:r>
              <a:rPr sz="2000" dirty="0">
                <a:solidFill>
                  <a:schemeClr val="tx1"/>
                </a:solidFill>
                <a:latin typeface="Calibri"/>
                <a:cs typeface="Calibri"/>
              </a:rPr>
              <a:t>floor</a:t>
            </a:r>
            <a:r>
              <a:rPr sz="2000" spc="-25"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870" marR="267335" indent="-228600">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a:t>
            </a:r>
            <a:endParaRPr lang="en-US" sz="2000" spc="-10" dirty="0">
              <a:solidFill>
                <a:schemeClr val="tx1"/>
              </a:solidFill>
              <a:latin typeface="Calibri"/>
              <a:cs typeface="Calibri"/>
            </a:endParaRPr>
          </a:p>
          <a:p>
            <a:pPr marL="128270" marR="267335">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endParaRPr sz="1800" dirty="0">
              <a:solidFill>
                <a:schemeClr val="tx1"/>
              </a:solidFill>
              <a:latin typeface="Calibri"/>
              <a:cs typeface="Calibri"/>
            </a:endParaRPr>
          </a:p>
        </p:txBody>
      </p:sp>
      <p:sp>
        <p:nvSpPr>
          <p:cNvPr id="13" name="object 12">
            <a:extLst>
              <a:ext uri="{FF2B5EF4-FFF2-40B4-BE49-F238E27FC236}">
                <a16:creationId xmlns:a16="http://schemas.microsoft.com/office/drawing/2014/main" id="{F27FF358-16A5-2B37-D49B-117553548EBE}"/>
              </a:ext>
            </a:extLst>
          </p:cNvPr>
          <p:cNvSpPr txBox="1"/>
          <p:nvPr/>
        </p:nvSpPr>
        <p:spPr>
          <a:xfrm>
            <a:off x="4551553" y="2194686"/>
            <a:ext cx="3088640" cy="1165225"/>
          </a:xfrm>
          <a:prstGeom prst="rect">
            <a:avLst/>
          </a:prstGeom>
          <a:solidFill>
            <a:srgbClr val="A6A6A6"/>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Medium</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spc="-20" dirty="0">
                <a:solidFill>
                  <a:srgbClr val="FFFFFF"/>
                </a:solidFill>
                <a:latin typeface="Calibri"/>
                <a:cs typeface="Calibri"/>
              </a:rPr>
              <a:t>(35-</a:t>
            </a:r>
            <a:r>
              <a:rPr sz="2000" dirty="0">
                <a:solidFill>
                  <a:srgbClr val="FFFFFF"/>
                </a:solidFill>
                <a:latin typeface="Calibri"/>
                <a:cs typeface="Calibri"/>
              </a:rPr>
              <a:t>100,</a:t>
            </a:r>
            <a:r>
              <a:rPr sz="2000" spc="-45" dirty="0">
                <a:solidFill>
                  <a:srgbClr val="FFFFFF"/>
                </a:solidFill>
                <a:latin typeface="Calibri"/>
                <a:cs typeface="Calibri"/>
              </a:rPr>
              <a:t> </a:t>
            </a:r>
            <a:r>
              <a:rPr sz="2000" dirty="0">
                <a:solidFill>
                  <a:srgbClr val="FFFFFF"/>
                </a:solidFill>
                <a:latin typeface="Calibri"/>
                <a:cs typeface="Calibri"/>
              </a:rPr>
              <a:t>e.g.,</a:t>
            </a:r>
            <a:r>
              <a:rPr sz="2000" spc="-40" dirty="0">
                <a:solidFill>
                  <a:srgbClr val="FFFFFF"/>
                </a:solidFill>
                <a:latin typeface="Calibri"/>
                <a:cs typeface="Calibri"/>
              </a:rPr>
              <a:t> </a:t>
            </a:r>
            <a:r>
              <a:rPr sz="2000" spc="-30" dirty="0">
                <a:solidFill>
                  <a:srgbClr val="FFFFFF"/>
                </a:solidFill>
                <a:latin typeface="Calibri"/>
                <a:cs typeface="Calibri"/>
              </a:rPr>
              <a:t>Task </a:t>
            </a:r>
            <a:r>
              <a:rPr sz="2000" spc="-10" dirty="0">
                <a:solidFill>
                  <a:srgbClr val="FFFFFF"/>
                </a:solidFill>
                <a:latin typeface="Calibri"/>
                <a:cs typeface="Calibri"/>
              </a:rPr>
              <a:t>Forces)</a:t>
            </a:r>
            <a:endParaRPr sz="2000" dirty="0">
              <a:latin typeface="Calibri"/>
              <a:cs typeface="Calibri"/>
            </a:endParaRPr>
          </a:p>
        </p:txBody>
      </p:sp>
      <p:sp>
        <p:nvSpPr>
          <p:cNvPr id="14" name="object 14">
            <a:extLst>
              <a:ext uri="{FF2B5EF4-FFF2-40B4-BE49-F238E27FC236}">
                <a16:creationId xmlns:a16="http://schemas.microsoft.com/office/drawing/2014/main" id="{C097EC8B-6E32-3A9A-F91C-C1BE8CAA01E9}"/>
              </a:ext>
            </a:extLst>
          </p:cNvPr>
          <p:cNvSpPr txBox="1"/>
          <p:nvPr/>
        </p:nvSpPr>
        <p:spPr>
          <a:xfrm>
            <a:off x="8063865" y="2201036"/>
            <a:ext cx="3076575" cy="1152525"/>
          </a:xfrm>
          <a:prstGeom prst="rect">
            <a:avLst/>
          </a:prstGeom>
          <a:solidFill>
            <a:srgbClr val="FFC000"/>
          </a:solidFill>
        </p:spPr>
        <p:txBody>
          <a:bodyPr vert="horz" wrap="square" lIns="0" tIns="217170" rIns="0" bIns="0" rtlCol="0">
            <a:spAutoFit/>
          </a:bodyPr>
          <a:lstStyle/>
          <a:p>
            <a:pPr algn="ctr">
              <a:lnSpc>
                <a:spcPts val="2790"/>
              </a:lnSpc>
              <a:spcBef>
                <a:spcPts val="1710"/>
              </a:spcBef>
            </a:pPr>
            <a:r>
              <a:rPr sz="2400" dirty="0">
                <a:solidFill>
                  <a:srgbClr val="FFFFFF"/>
                </a:solidFill>
                <a:latin typeface="Calibri"/>
                <a:cs typeface="Calibri"/>
              </a:rPr>
              <a:t>Smaller</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(30</a:t>
            </a:r>
            <a:r>
              <a:rPr sz="2000" spc="-30" dirty="0">
                <a:solidFill>
                  <a:srgbClr val="FFFFFF"/>
                </a:solidFill>
                <a:latin typeface="Calibri"/>
                <a:cs typeface="Calibri"/>
              </a:rPr>
              <a:t> </a:t>
            </a:r>
            <a:r>
              <a:rPr sz="2000" dirty="0">
                <a:solidFill>
                  <a:srgbClr val="FFFFFF"/>
                </a:solidFill>
                <a:latin typeface="Calibri"/>
                <a:cs typeface="Calibri"/>
              </a:rPr>
              <a:t>or</a:t>
            </a:r>
            <a:r>
              <a:rPr sz="2000" spc="-20" dirty="0">
                <a:solidFill>
                  <a:srgbClr val="FFFFFF"/>
                </a:solidFill>
                <a:latin typeface="Calibri"/>
                <a:cs typeface="Calibri"/>
              </a:rPr>
              <a:t> </a:t>
            </a:r>
            <a:r>
              <a:rPr sz="2000" spc="-10" dirty="0">
                <a:solidFill>
                  <a:srgbClr val="FFFFFF"/>
                </a:solidFill>
                <a:latin typeface="Calibri"/>
                <a:cs typeface="Calibri"/>
              </a:rPr>
              <a:t>less)</a:t>
            </a:r>
            <a:endParaRPr sz="2000" dirty="0">
              <a:latin typeface="Calibri"/>
              <a:cs typeface="Calibri"/>
            </a:endParaRPr>
          </a:p>
        </p:txBody>
      </p:sp>
      <p:sp>
        <p:nvSpPr>
          <p:cNvPr id="15" name="object 13">
            <a:extLst>
              <a:ext uri="{FF2B5EF4-FFF2-40B4-BE49-F238E27FC236}">
                <a16:creationId xmlns:a16="http://schemas.microsoft.com/office/drawing/2014/main" id="{9FAC210F-9429-2269-39FA-847B07AAA40F}"/>
              </a:ext>
            </a:extLst>
          </p:cNvPr>
          <p:cNvSpPr txBox="1"/>
          <p:nvPr/>
        </p:nvSpPr>
        <p:spPr>
          <a:xfrm>
            <a:off x="4551553" y="3359530"/>
            <a:ext cx="3088640" cy="2275495"/>
          </a:xfrm>
          <a:prstGeom prst="rect">
            <a:avLst/>
          </a:prstGeom>
          <a:solidFill>
            <a:srgbClr val="E2E2E2">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(2)</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table</a:t>
            </a:r>
            <a:r>
              <a:rPr sz="2000" spc="-40"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40" dirty="0">
                <a:solidFill>
                  <a:schemeClr val="tx1"/>
                </a:solidFill>
                <a:latin typeface="Calibri"/>
                <a:cs typeface="Calibri"/>
              </a:rPr>
              <a:t> </a:t>
            </a:r>
            <a:r>
              <a:rPr sz="2000" dirty="0">
                <a:solidFill>
                  <a:schemeClr val="tx1"/>
                </a:solidFill>
                <a:latin typeface="Calibri"/>
                <a:cs typeface="Calibri"/>
              </a:rPr>
              <a:t>floor</a:t>
            </a:r>
            <a:r>
              <a:rPr sz="2000" spc="-35"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870" marR="267335" indent="-228600">
              <a:lnSpc>
                <a:spcPct val="92100"/>
              </a:lnSpc>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28270" marR="267335">
              <a:lnSpc>
                <a:spcPct val="92100"/>
              </a:lnSpc>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endParaRPr sz="2000" dirty="0">
              <a:solidFill>
                <a:schemeClr val="tx1"/>
              </a:solidFill>
              <a:latin typeface="Calibri"/>
              <a:cs typeface="Calibri"/>
            </a:endParaRPr>
          </a:p>
        </p:txBody>
      </p:sp>
      <p:sp>
        <p:nvSpPr>
          <p:cNvPr id="16" name="object 15">
            <a:extLst>
              <a:ext uri="{FF2B5EF4-FFF2-40B4-BE49-F238E27FC236}">
                <a16:creationId xmlns:a16="http://schemas.microsoft.com/office/drawing/2014/main" id="{8D3631EF-32BB-66E0-1456-42BA2AAF9B5E}"/>
              </a:ext>
            </a:extLst>
          </p:cNvPr>
          <p:cNvSpPr txBox="1"/>
          <p:nvPr/>
        </p:nvSpPr>
        <p:spPr>
          <a:xfrm>
            <a:off x="8063865" y="3353180"/>
            <a:ext cx="3076575" cy="2647391"/>
          </a:xfrm>
          <a:prstGeom prst="rect">
            <a:avLst/>
          </a:prstGeom>
          <a:solidFill>
            <a:srgbClr val="FFE8CB">
              <a:alpha val="90194"/>
            </a:srgbClr>
          </a:solidFill>
        </p:spPr>
        <p:txBody>
          <a:bodyPr vert="horz" wrap="square" lIns="0" tIns="91440" rIns="0" bIns="0" rtlCol="0">
            <a:spAutoFit/>
          </a:bodyPr>
          <a:lstStyle/>
          <a:p>
            <a:pPr marL="334645" marR="509905" indent="-228600">
              <a:lnSpc>
                <a:spcPts val="2530"/>
              </a:lnSpc>
              <a:spcBef>
                <a:spcPts val="720"/>
              </a:spcBef>
              <a:buChar char="•"/>
              <a:tabLst>
                <a:tab pos="335280" algn="l"/>
              </a:tabLst>
            </a:pPr>
            <a:r>
              <a:rPr sz="2000" spc="-20" dirty="0">
                <a:solidFill>
                  <a:schemeClr val="tx1"/>
                </a:solidFill>
                <a:latin typeface="Calibri"/>
                <a:cs typeface="Calibri"/>
              </a:rPr>
              <a:t>U-</a:t>
            </a:r>
            <a:r>
              <a:rPr sz="2000" dirty="0">
                <a:solidFill>
                  <a:schemeClr val="tx1"/>
                </a:solidFill>
                <a:latin typeface="Calibri"/>
                <a:cs typeface="Calibri"/>
              </a:rPr>
              <a:t>shaped</a:t>
            </a:r>
            <a:r>
              <a:rPr sz="2000" spc="-40" dirty="0">
                <a:solidFill>
                  <a:schemeClr val="tx1"/>
                </a:solidFill>
                <a:latin typeface="Calibri"/>
                <a:cs typeface="Calibri"/>
              </a:rPr>
              <a:t> </a:t>
            </a:r>
            <a:r>
              <a:rPr sz="2000" dirty="0">
                <a:solidFill>
                  <a:schemeClr val="tx1"/>
                </a:solidFill>
                <a:latin typeface="Calibri"/>
                <a:cs typeface="Calibri"/>
              </a:rPr>
              <a:t>or</a:t>
            </a:r>
            <a:r>
              <a:rPr sz="2000" spc="-45" dirty="0">
                <a:solidFill>
                  <a:schemeClr val="tx1"/>
                </a:solidFill>
                <a:latin typeface="Calibri"/>
                <a:cs typeface="Calibri"/>
              </a:rPr>
              <a:t> </a:t>
            </a:r>
            <a:r>
              <a:rPr sz="2000" spc="-20" dirty="0">
                <a:solidFill>
                  <a:schemeClr val="tx1"/>
                </a:solidFill>
                <a:latin typeface="Calibri"/>
                <a:cs typeface="Calibri"/>
              </a:rPr>
              <a:t>board </a:t>
            </a:r>
            <a:r>
              <a:rPr sz="2000" dirty="0">
                <a:solidFill>
                  <a:schemeClr val="tx1"/>
                </a:solidFill>
                <a:latin typeface="Calibri"/>
                <a:cs typeface="Calibri"/>
              </a:rPr>
              <a:t>meeting</a:t>
            </a:r>
            <a:r>
              <a:rPr sz="2000" spc="-95" dirty="0">
                <a:solidFill>
                  <a:schemeClr val="tx1"/>
                </a:solidFill>
                <a:latin typeface="Calibri"/>
                <a:cs typeface="Calibri"/>
              </a:rPr>
              <a:t> </a:t>
            </a:r>
            <a:r>
              <a:rPr sz="2000" spc="-10" dirty="0">
                <a:solidFill>
                  <a:schemeClr val="tx1"/>
                </a:solidFill>
                <a:latin typeface="Calibri"/>
                <a:cs typeface="Calibri"/>
              </a:rPr>
              <a:t>setup</a:t>
            </a:r>
            <a:endParaRPr sz="2000" dirty="0">
              <a:solidFill>
                <a:schemeClr val="tx1"/>
              </a:solidFill>
              <a:latin typeface="Calibri"/>
              <a:cs typeface="Calibri"/>
            </a:endParaRPr>
          </a:p>
          <a:p>
            <a:pPr marL="334645" indent="-229235">
              <a:lnSpc>
                <a:spcPct val="100000"/>
              </a:lnSpc>
              <a:spcBef>
                <a:spcPts val="140"/>
              </a:spcBef>
              <a:buChar char="•"/>
              <a:tabLst>
                <a:tab pos="33528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room</a:t>
            </a:r>
            <a:r>
              <a:rPr sz="2000" spc="-55" dirty="0">
                <a:solidFill>
                  <a:schemeClr val="tx1"/>
                </a:solidFill>
                <a:latin typeface="Calibri"/>
                <a:cs typeface="Calibri"/>
              </a:rPr>
              <a:t> </a:t>
            </a:r>
            <a:r>
              <a:rPr sz="2000" spc="-10" dirty="0">
                <a:solidFill>
                  <a:schemeClr val="tx1"/>
                </a:solidFill>
                <a:latin typeface="Calibri"/>
                <a:cs typeface="Calibri"/>
              </a:rPr>
              <a:t>microphone</a:t>
            </a:r>
            <a:endParaRPr sz="2000" dirty="0">
              <a:solidFill>
                <a:schemeClr val="tx1"/>
              </a:solidFill>
              <a:latin typeface="Calibri"/>
              <a:cs typeface="Calibri"/>
            </a:endParaRPr>
          </a:p>
          <a:p>
            <a:pPr marL="563880" marR="504825" lvl="1" indent="-229235">
              <a:lnSpc>
                <a:spcPts val="2200"/>
              </a:lnSpc>
              <a:spcBef>
                <a:spcPts val="480"/>
              </a:spcBef>
              <a:buChar char="•"/>
              <a:tabLst>
                <a:tab pos="564515" algn="l"/>
              </a:tabLst>
            </a:pPr>
            <a:r>
              <a:rPr sz="2000" spc="-10" dirty="0">
                <a:solidFill>
                  <a:schemeClr val="tx1"/>
                </a:solidFill>
                <a:latin typeface="Calibri"/>
                <a:cs typeface="Calibri"/>
              </a:rPr>
              <a:t>Portable</a:t>
            </a:r>
            <a:r>
              <a:rPr sz="2000" spc="-70" dirty="0">
                <a:solidFill>
                  <a:schemeClr val="tx1"/>
                </a:solidFill>
                <a:latin typeface="Calibri"/>
                <a:cs typeface="Calibri"/>
              </a:rPr>
              <a:t> </a:t>
            </a:r>
            <a:r>
              <a:rPr sz="2000" spc="-25" dirty="0">
                <a:solidFill>
                  <a:schemeClr val="tx1"/>
                </a:solidFill>
                <a:latin typeface="Calibri"/>
                <a:cs typeface="Calibri"/>
              </a:rPr>
              <a:t>or speakerphone-</a:t>
            </a:r>
            <a:r>
              <a:rPr sz="2000" spc="-20" dirty="0">
                <a:solidFill>
                  <a:schemeClr val="tx1"/>
                </a:solidFill>
                <a:latin typeface="Calibri"/>
                <a:cs typeface="Calibri"/>
              </a:rPr>
              <a:t>type</a:t>
            </a:r>
            <a:endParaRPr sz="2000" dirty="0">
              <a:solidFill>
                <a:schemeClr val="tx1"/>
              </a:solidFill>
              <a:latin typeface="Calibri"/>
              <a:cs typeface="Calibri"/>
            </a:endParaRPr>
          </a:p>
          <a:p>
            <a:pPr marL="334645" marR="276860" indent="-228600">
              <a:lnSpc>
                <a:spcPct val="92100"/>
              </a:lnSpc>
              <a:spcBef>
                <a:spcPts val="0"/>
              </a:spcBef>
              <a:buChar char="•"/>
              <a:tabLst>
                <a:tab pos="33528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06045" marR="276860">
              <a:lnSpc>
                <a:spcPct val="92100"/>
              </a:lnSpc>
              <a:spcBef>
                <a:spcPts val="0"/>
              </a:spcBef>
              <a:tabLst>
                <a:tab pos="33528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34645" marR="276860" indent="-228600">
              <a:lnSpc>
                <a:spcPct val="92100"/>
              </a:lnSpc>
              <a:spcBef>
                <a:spcPts val="290"/>
              </a:spcBef>
              <a:buChar char="•"/>
              <a:tabLst>
                <a:tab pos="335280" algn="l"/>
              </a:tabLst>
            </a:pPr>
            <a:r>
              <a:rPr lang="en-US" sz="2000" spc="-10" dirty="0">
                <a:solidFill>
                  <a:schemeClr val="tx1"/>
                </a:solidFill>
                <a:latin typeface="Calibri"/>
                <a:cs typeface="Calibri"/>
              </a:rPr>
              <a:t>Ethernet/HDMI/USB</a:t>
            </a:r>
            <a:endParaRPr sz="2000" dirty="0">
              <a:solidFill>
                <a:schemeClr val="tx1"/>
              </a:solidFill>
              <a:latin typeface="Calibri"/>
              <a:cs typeface="Calibri"/>
            </a:endParaRPr>
          </a:p>
        </p:txBody>
      </p:sp>
    </p:spTree>
    <p:extLst>
      <p:ext uri="{BB962C8B-B14F-4D97-AF65-F5344CB8AC3E}">
        <p14:creationId xmlns:p14="http://schemas.microsoft.com/office/powerpoint/2010/main" val="2500218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56536B8-E86C-E043-21BF-12BF8B12676F}"/>
              </a:ext>
            </a:extLst>
          </p:cNvPr>
          <p:cNvSpPr>
            <a:spLocks noGrp="1"/>
          </p:cNvSpPr>
          <p:nvPr>
            <p:ph type="dt" idx="10"/>
          </p:nvPr>
        </p:nvSpPr>
        <p:spPr/>
        <p:txBody>
          <a:bodyPr/>
          <a:lstStyle/>
          <a:p>
            <a:r>
              <a:rPr lang="en-US"/>
              <a:t>June 2022</a:t>
            </a:r>
            <a:endParaRPr lang="en-GB" dirty="0"/>
          </a:p>
        </p:txBody>
      </p:sp>
      <p:sp>
        <p:nvSpPr>
          <p:cNvPr id="5" name="Footer Placeholder 4">
            <a:extLst>
              <a:ext uri="{FF2B5EF4-FFF2-40B4-BE49-F238E27FC236}">
                <a16:creationId xmlns:a16="http://schemas.microsoft.com/office/drawing/2014/main" id="{B6E0A22B-54EB-4220-BB1A-6492277E4C6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1EA7B17-C930-BE07-72F7-1F814B486FB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pic>
        <p:nvPicPr>
          <p:cNvPr id="7" name="Picture 6">
            <a:extLst>
              <a:ext uri="{FF2B5EF4-FFF2-40B4-BE49-F238E27FC236}">
                <a16:creationId xmlns:a16="http://schemas.microsoft.com/office/drawing/2014/main" id="{205D963B-4704-9563-2D5E-7AC476EAA41D}"/>
              </a:ext>
            </a:extLst>
          </p:cNvPr>
          <p:cNvPicPr>
            <a:picLocks noChangeAspect="1"/>
          </p:cNvPicPr>
          <p:nvPr/>
        </p:nvPicPr>
        <p:blipFill>
          <a:blip r:embed="rId3"/>
          <a:stretch>
            <a:fillRect/>
          </a:stretch>
        </p:blipFill>
        <p:spPr>
          <a:xfrm>
            <a:off x="1145428" y="618540"/>
            <a:ext cx="9901144" cy="5620919"/>
          </a:xfrm>
          <a:prstGeom prst="rect">
            <a:avLst/>
          </a:prstGeom>
        </p:spPr>
      </p:pic>
    </p:spTree>
    <p:extLst>
      <p:ext uri="{BB962C8B-B14F-4D97-AF65-F5344CB8AC3E}">
        <p14:creationId xmlns:p14="http://schemas.microsoft.com/office/powerpoint/2010/main" val="3960265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p:txBody>
          <a:bodyPr/>
          <a:lstStyle/>
          <a:p>
            <a:r>
              <a:rPr lang="en-US" dirty="0"/>
              <a:t>Suggested best practices</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p:txBody>
          <a:bodyPr/>
          <a:lstStyle/>
          <a:p>
            <a:pPr marL="457200" indent="-457200">
              <a:buAutoNum type="arabicPeriod"/>
            </a:pPr>
            <a:r>
              <a:rPr lang="en-US" dirty="0"/>
              <a:t>One central laptop/computer per meeting connects at head table.</a:t>
            </a:r>
          </a:p>
          <a:p>
            <a:pPr marL="457200" indent="-457200">
              <a:buAutoNum type="arabicPeriod"/>
            </a:pPr>
            <a:r>
              <a:rPr lang="en-US" dirty="0"/>
              <a:t>Local speakers queue/speak only at microphone</a:t>
            </a:r>
          </a:p>
          <a:p>
            <a:pPr marL="457200" indent="-457200">
              <a:buAutoNum type="arabicPeriod"/>
            </a:pPr>
            <a:r>
              <a:rPr lang="en-US" dirty="0"/>
              <a:t>Presenters have chair (central laptop) share the presentation</a:t>
            </a:r>
          </a:p>
          <a:p>
            <a:pPr marL="457200" indent="-457200">
              <a:buAutoNum type="arabicPeriod"/>
            </a:pPr>
            <a:r>
              <a:rPr lang="en-US" dirty="0"/>
              <a:t>Local attendees when logged into WebEx SHOULD </a:t>
            </a:r>
            <a:r>
              <a:rPr lang="en-US" dirty="0">
                <a:solidFill>
                  <a:srgbClr val="C00000"/>
                </a:solidFill>
              </a:rPr>
              <a:t>NOT connect Audio.</a:t>
            </a:r>
          </a:p>
          <a:p>
            <a:pPr marL="457200" indent="-457200">
              <a:buAutoNum type="arabicPeriod"/>
            </a:pPr>
            <a:endParaRPr lang="en-US" dirty="0">
              <a:solidFill>
                <a:srgbClr val="C00000"/>
              </a:solidFill>
            </a:endParaRPr>
          </a:p>
        </p:txBody>
      </p:sp>
      <p:sp>
        <p:nvSpPr>
          <p:cNvPr id="4" name="Date Placeholder 3">
            <a:extLst>
              <a:ext uri="{FF2B5EF4-FFF2-40B4-BE49-F238E27FC236}">
                <a16:creationId xmlns:a16="http://schemas.microsoft.com/office/drawing/2014/main" id="{D64C93E5-491D-832F-1C4E-C8483E1BB47B}"/>
              </a:ext>
            </a:extLst>
          </p:cNvPr>
          <p:cNvSpPr>
            <a:spLocks noGrp="1"/>
          </p:cNvSpPr>
          <p:nvPr>
            <p:ph type="dt" idx="10"/>
          </p:nvPr>
        </p:nvSpPr>
        <p:spPr/>
        <p:txBody>
          <a:bodyPr/>
          <a:lstStyle/>
          <a:p>
            <a:r>
              <a:rPr lang="en-US"/>
              <a:t>June 2022</a:t>
            </a:r>
            <a:endParaRPr lang="en-GB" dirty="0"/>
          </a:p>
        </p:txBody>
      </p:sp>
      <p:sp>
        <p:nvSpPr>
          <p:cNvPr id="5" name="Footer Placeholder 4">
            <a:extLst>
              <a:ext uri="{FF2B5EF4-FFF2-40B4-BE49-F238E27FC236}">
                <a16:creationId xmlns:a16="http://schemas.microsoft.com/office/drawing/2014/main" id="{0C57813D-FE5D-7B78-52EB-B3CF7E3513C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EDF738B-6EA2-E668-9A88-10287D9D786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606741644"/>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Theme</Template>
  <TotalTime>1775</TotalTime>
  <Words>1007</Words>
  <Application>Microsoft Office PowerPoint</Application>
  <PresentationFormat>Widescreen</PresentationFormat>
  <Paragraphs>124</Paragraphs>
  <Slides>10</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vt:lpstr>
      <vt:lpstr>Calibri</vt:lpstr>
      <vt:lpstr>Times New Roman</vt:lpstr>
      <vt:lpstr>802-11 Theme</vt:lpstr>
      <vt:lpstr>Document</vt:lpstr>
      <vt:lpstr>2022 July IEEE 802 Mixed-mode Plenary Meeting AV Training</vt:lpstr>
      <vt:lpstr>Abstract</vt:lpstr>
      <vt:lpstr>Summary of Key Points</vt:lpstr>
      <vt:lpstr>Mixed Mode Meeting requirements - (1)</vt:lpstr>
      <vt:lpstr>Mixed Mode Meeting requirements- (2)</vt:lpstr>
      <vt:lpstr>Mixed Mode Meeting requirements - (3)</vt:lpstr>
      <vt:lpstr>PowerPoint Presentation</vt:lpstr>
      <vt:lpstr>PowerPoint Presentation</vt:lpstr>
      <vt:lpstr>Suggested best practices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 July IEEE 802 Mixed-mode Plenary AV setup Training.</dc:title>
  <dc:subject>Mixed Mode A/V Training</dc:subject>
  <dc:creator>Jon Rosdahl</dc:creator>
  <dc:description>Jon Rosdahl, Qualcomm</dc:description>
  <cp:lastModifiedBy>Jon Rosdahl</cp:lastModifiedBy>
  <cp:revision>1</cp:revision>
  <cp:lastPrinted>1601-01-01T00:00:00Z</cp:lastPrinted>
  <dcterms:created xsi:type="dcterms:W3CDTF">2022-06-06T18:33:07Z</dcterms:created>
  <dcterms:modified xsi:type="dcterms:W3CDTF">2022-07-05T18:20:43Z</dcterms:modified>
</cp:coreProperties>
</file>