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691" r:id="rId3"/>
    <p:sldId id="672" r:id="rId4"/>
    <p:sldId id="701" r:id="rId5"/>
    <p:sldId id="698" r:id="rId6"/>
    <p:sldId id="359" r:id="rId7"/>
    <p:sldId id="700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00" d="100"/>
          <a:sy n="100" d="100"/>
        </p:scale>
        <p:origin x="102" y="19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07 June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ec-22-120-00-00EC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Reminders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Next 802/SA Task Force meeting scheduled for 11 July 2022 4-5pm ET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Contact 802 chair with potential agenda items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Leadership Workshop Schedule for Saturday 16 July 2022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George Zimmerman and Ben Rolfe co-leads</a:t>
            </a:r>
            <a:br>
              <a:rPr lang="en-US" sz="1600" dirty="0"/>
            </a:br>
            <a:endParaRPr lang="en-US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 IEEE Milestone for IEEE 802 LMSC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Seeking a volunteer to help Geoff Thompson complete the IEEE Milestone process for IEEE 802 LMSC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1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CB5ED-9AC9-4754-8D16-B906EEB4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9298E2-FE9E-46A4-8116-A8B569E0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dirty="0"/>
              <a:t>802 Leadership Workshop history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28C2AA-F056-41FA-8225-CE387A627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14189"/>
              </p:ext>
            </p:extLst>
          </p:nvPr>
        </p:nvGraphicFramePr>
        <p:xfrm>
          <a:off x="914400" y="2138681"/>
          <a:ext cx="10287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94971031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783004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93434905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30364970"/>
                    </a:ext>
                  </a:extLst>
                </a:gridCol>
                <a:gridCol w="3124202">
                  <a:extLst>
                    <a:ext uri="{9D8B030D-6E8A-4147-A177-3AD203B41FA5}">
                      <a16:colId xmlns:a16="http://schemas.microsoft.com/office/drawing/2014/main" val="10411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2022 July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Montreal Sheraton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George Zimmerman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Ben Rolfe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8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2018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Diego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John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D’Ambrosia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baseline="0" dirty="0">
                          <a:solidFill>
                            <a:schemeClr val="tx1"/>
                          </a:solidFill>
                        </a:rPr>
                        <a:t>Glenn Parsons</a:t>
                      </a:r>
                      <a:r>
                        <a:rPr lang="en-US" strike="noStrike" baseline="0" dirty="0">
                          <a:solidFill>
                            <a:schemeClr val="tx1"/>
                          </a:solidFill>
                        </a:rPr>
                        <a:t> James </a:t>
                      </a:r>
                      <a:r>
                        <a:rPr lang="en-US" strike="noStrike" baseline="0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35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2016 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David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4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2014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Subir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Apurva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Mody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40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2013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Adrian Stephens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0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2012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Roger Marks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Steve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Shellhammer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4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2011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Bruce Kraemer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Rosdahl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58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2009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Francisco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James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Geoff Thompson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49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5160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260007</TotalTime>
  <Words>310</Words>
  <Application>Microsoft Office PowerPoint</Application>
  <PresentationFormat>Widescreen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IEEE 802 LMSC Executive Committee   07 June 2022 Electronic Meeting 19:00-21:00 UTC 15:00-17:00 ET  </vt:lpstr>
      <vt:lpstr>PowerPoint Presentation</vt:lpstr>
      <vt:lpstr>3.00 Chair’s Announcements</vt:lpstr>
      <vt:lpstr>6.1 IEEE Milestone for IEEE 802 LMSC </vt:lpstr>
      <vt:lpstr>9.0 EC Action Item Status Review</vt:lpstr>
      <vt:lpstr>Adjourn EC Meeting</vt:lpstr>
      <vt:lpstr>802 Leadership Workshop history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3972</cp:revision>
  <cp:lastPrinted>2022-04-05T17:38:35Z</cp:lastPrinted>
  <dcterms:created xsi:type="dcterms:W3CDTF">2002-03-10T15:43:16Z</dcterms:created>
  <dcterms:modified xsi:type="dcterms:W3CDTF">2022-06-07T17:51:12Z</dcterms:modified>
</cp:coreProperties>
</file>