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24" r:id="rId2"/>
    <p:sldId id="619" r:id="rId3"/>
    <p:sldId id="626" r:id="rId4"/>
    <p:sldId id="625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05" autoAdjust="0"/>
    <p:restoredTop sz="95437" autoAdjust="0"/>
  </p:normalViewPr>
  <p:slideViewPr>
    <p:cSldViewPr>
      <p:cViewPr varScale="1">
        <p:scale>
          <a:sx n="83" d="100"/>
          <a:sy n="83" d="100"/>
        </p:scale>
        <p:origin x="1140" y="90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November 2021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0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100-00-WCSG-minutes-may-4-2022.docx" TargetMode="External"/><Relationship Id="rId2" Type="http://schemas.openxmlformats.org/officeDocument/2006/relationships/hyperlink" Target="https://mentor.ieee.org/802-ec/dcn/22/ec-22-0071-02-WCSG-minutes-march-23-202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22/ec-22-0138-01-WCSG-2022-07-10-wireless-chairs-agenda.docx" TargetMode="External"/><Relationship Id="rId4" Type="http://schemas.openxmlformats.org/officeDocument/2006/relationships/hyperlink" Target="https://mentor.ieee.org/802-ec/dcn/22/ec-22-0119-01-WCSG-minutes-june-1-2022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01-06-WCSG-ieee-802wcsc-meeting-venue-manager-report-2022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1/ec-21-0130-00-WCSG-wireless-treasurer-report-july-2021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3600" dirty="0" smtClean="0"/>
              <a:t>2022 </a:t>
            </a:r>
            <a:r>
              <a:rPr lang="en-US" sz="3600" dirty="0" smtClean="0"/>
              <a:t>July</a:t>
            </a:r>
            <a:r>
              <a:rPr lang="en-US" sz="3600" dirty="0" smtClean="0"/>
              <a:t> </a:t>
            </a:r>
            <a:r>
              <a:rPr lang="en-US" sz="3600" dirty="0" smtClean="0"/>
              <a:t>Wireless Chairs SC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2022-07-10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43935"/>
              </p:ext>
            </p:extLst>
          </p:nvPr>
        </p:nvGraphicFramePr>
        <p:xfrm>
          <a:off x="750888" y="2673350"/>
          <a:ext cx="7642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Document" r:id="rId4" imgW="10466184" imgH="2758361" progId="Word.Document.8">
                  <p:embed/>
                </p:oleObj>
              </mc:Choice>
              <mc:Fallback>
                <p:oleObj name="Document" r:id="rId4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73350"/>
                        <a:ext cx="7642225" cy="200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Abstract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1447800"/>
          </a:xfrm>
        </p:spPr>
        <p:txBody>
          <a:bodyPr>
            <a:normAutofit lnSpcReduction="10000"/>
          </a:bodyPr>
          <a:lstStyle/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 smtClean="0"/>
              <a:t>This document contains the </a:t>
            </a:r>
            <a:r>
              <a:rPr lang="en-US" sz="2400" dirty="0" smtClean="0"/>
              <a:t>July</a:t>
            </a:r>
            <a:r>
              <a:rPr lang="en-US" sz="2400" dirty="0" smtClean="0"/>
              <a:t> </a:t>
            </a:r>
            <a:r>
              <a:rPr lang="en-US" sz="2400" dirty="0" smtClean="0"/>
              <a:t>2022 Wireless Chairs Standing Committee Report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7016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Summary of activities since </a:t>
            </a:r>
            <a:r>
              <a:rPr lang="en-US" sz="3600" dirty="0" smtClean="0"/>
              <a:t>March</a:t>
            </a:r>
            <a:r>
              <a:rPr lang="en-US" sz="3600" dirty="0" smtClean="0"/>
              <a:t> 2022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55751"/>
            <a:ext cx="8534400" cy="4800600"/>
          </a:xfrm>
        </p:spPr>
        <p:txBody>
          <a:bodyPr>
            <a:normAutofit fontScale="70000" lnSpcReduction="20000"/>
          </a:bodyPr>
          <a:lstStyle/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Since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2022,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the 802 Wireless Chairs Standing Committee met</a:t>
            </a:r>
            <a:b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March 23 – </a:t>
            </a:r>
            <a:r>
              <a:rPr lang="en-US" sz="2400" dirty="0" smtClean="0"/>
              <a:t>minutes</a:t>
            </a:r>
            <a:r>
              <a:rPr lang="en-US" sz="2400" dirty="0"/>
              <a:t>: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mentor.ieee.org/802-ec/dcn/22/ec-22-0071-02-WCSG-minutes-march-23-2022.docx</a:t>
            </a:r>
            <a:r>
              <a:rPr lang="en-US" sz="2400" dirty="0" smtClean="0"/>
              <a:t> </a:t>
            </a:r>
          </a:p>
          <a:p>
            <a:pPr lvl="1" defTabSz="1371600">
              <a:tabLst>
                <a:tab pos="2228850" algn="l"/>
                <a:tab pos="6862763" algn="l"/>
              </a:tabLst>
            </a:pPr>
            <a:endParaRPr lang="en-US" sz="2400" b="1" dirty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April 6 </a:t>
            </a:r>
            <a:r>
              <a:rPr lang="en-US" sz="2400" dirty="0" smtClean="0"/>
              <a:t>– </a:t>
            </a:r>
            <a:r>
              <a:rPr lang="en-US" sz="2400" dirty="0" smtClean="0"/>
              <a:t>minutes: </a:t>
            </a:r>
            <a:r>
              <a:rPr lang="en-US" sz="2400" dirty="0"/>
              <a:t>https://mentor.ieee.org/802-ec/dcn/22/ec-22-0081-00-WCSG-minutes-april-6-2022.docx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May 4</a:t>
            </a:r>
            <a:r>
              <a:rPr lang="en-US" sz="2400" b="1" dirty="0" smtClean="0"/>
              <a:t> </a:t>
            </a:r>
            <a:r>
              <a:rPr lang="en-US" sz="2400" dirty="0"/>
              <a:t>– minutes: </a:t>
            </a:r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mentor.ieee.org/802-ec/dcn/22/ec-22-0100-00-WCSG-minutes-may-4-2022.docx</a:t>
            </a:r>
            <a:r>
              <a:rPr lang="en-US" sz="24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June 1</a:t>
            </a:r>
            <a:r>
              <a:rPr lang="en-US" sz="2400" b="1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/>
              <a:t>minutes: </a:t>
            </a:r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mentor.ieee.org/802-ec/dcn/22/ec-22-0119-01-WCSG-minutes-june-1-2022.docx</a:t>
            </a:r>
            <a:r>
              <a:rPr lang="en-US" sz="24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July 10</a:t>
            </a:r>
            <a:r>
              <a:rPr lang="en-US" sz="2400" b="1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/>
              <a:t>agenda in </a:t>
            </a:r>
            <a:r>
              <a:rPr lang="en-US" sz="2400" dirty="0">
                <a:hlinkClick r:id="rId5"/>
              </a:rPr>
              <a:t>https://</a:t>
            </a:r>
            <a:r>
              <a:rPr lang="en-US" sz="2400" dirty="0" smtClean="0">
                <a:hlinkClick r:id="rId5"/>
              </a:rPr>
              <a:t>mentor.ieee.org/802-ec/dcn/22/ec-22-0138-01-WCSG-2022-07-10-wireless-chairs-agenda.docx</a:t>
            </a:r>
            <a:r>
              <a:rPr lang="en-US" sz="2400" dirty="0" smtClean="0"/>
              <a:t> , </a:t>
            </a:r>
            <a:r>
              <a:rPr lang="en-US" sz="2400" dirty="0" smtClean="0"/>
              <a:t>minutes to be posted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marL="0" indent="0" defTabSz="1371600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7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6254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Summary of decisions taken, planned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27151"/>
            <a:ext cx="8534400" cy="5029200"/>
          </a:xfrm>
        </p:spPr>
        <p:txBody>
          <a:bodyPr>
            <a:normAutofit fontScale="92500" lnSpcReduction="20000"/>
          </a:bodyPr>
          <a:lstStyle/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defTabSz="13716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3000" dirty="0" smtClean="0"/>
              <a:t>Held </a:t>
            </a:r>
            <a:r>
              <a:rPr lang="en-US" sz="3000" dirty="0" smtClean="0"/>
              <a:t>May</a:t>
            </a:r>
            <a:r>
              <a:rPr lang="en-US" sz="3000" dirty="0" smtClean="0"/>
              <a:t> </a:t>
            </a:r>
            <a:r>
              <a:rPr lang="en-US" sz="3000" dirty="0" smtClean="0"/>
              <a:t>2022 Wireless </a:t>
            </a:r>
            <a:r>
              <a:rPr lang="en-US" sz="3000" dirty="0"/>
              <a:t>Interim electronic session </a:t>
            </a:r>
            <a:r>
              <a:rPr lang="en-US" sz="3000" dirty="0" smtClean="0"/>
              <a:t>May</a:t>
            </a:r>
            <a:r>
              <a:rPr lang="en-US" sz="3000" dirty="0" smtClean="0"/>
              <a:t> 6-17</a:t>
            </a:r>
            <a:r>
              <a:rPr lang="en-US" sz="3000" dirty="0" smtClean="0"/>
              <a:t>, 2022</a:t>
            </a:r>
            <a:endParaRPr lang="en-US" sz="3000" dirty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3000" dirty="0" smtClean="0"/>
              <a:t>Approved </a:t>
            </a:r>
            <a:r>
              <a:rPr lang="en-US" sz="3000" dirty="0"/>
              <a:t>venue changes, working with hotels to minimize wireless treasury impact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/>
              <a:t>See </a:t>
            </a:r>
            <a:r>
              <a:rPr lang="en-US" sz="2300" dirty="0">
                <a:hlinkClick r:id="rId3"/>
              </a:rPr>
              <a:t>https://</a:t>
            </a:r>
            <a:r>
              <a:rPr lang="en-US" sz="2300" dirty="0" smtClean="0">
                <a:hlinkClick r:id="rId3"/>
              </a:rPr>
              <a:t>mentor.ieee.org/802-ec/dcn/22/ec-22-0001-06-WCSG-ieee-802wcsc-meeting-venue-manager-report-2022.pptx</a:t>
            </a:r>
            <a:r>
              <a:rPr lang="en-US" sz="2300" dirty="0" smtClean="0"/>
              <a:t> and</a:t>
            </a:r>
            <a:endParaRPr lang="en-US" sz="2300" dirty="0" smtClean="0"/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>
                <a:hlinkClick r:id="rId4"/>
              </a:rPr>
              <a:t>https://</a:t>
            </a:r>
            <a:r>
              <a:rPr lang="en-US" sz="2300" dirty="0" smtClean="0">
                <a:hlinkClick r:id="rId4"/>
              </a:rPr>
              <a:t>mentor.ieee.org/802-ec/dcn/22/ec-22-0104-01-WCSG-wireless-treasurer-report-june-2022.pptx   </a:t>
            </a:r>
            <a:r>
              <a:rPr lang="en-US" sz="2300" dirty="0" smtClean="0"/>
              <a:t> </a:t>
            </a:r>
            <a:endParaRPr lang="en-US" sz="2300" dirty="0" smtClean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3000" dirty="0" smtClean="0"/>
              <a:t>2022 </a:t>
            </a:r>
            <a:r>
              <a:rPr lang="en-US" sz="3000" dirty="0" smtClean="0"/>
              <a:t>September Wireless </a:t>
            </a:r>
            <a:r>
              <a:rPr lang="en-US" sz="3000" dirty="0" smtClean="0"/>
              <a:t>Interim Planning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 smtClean="0"/>
              <a:t>Venue: </a:t>
            </a:r>
            <a:r>
              <a:rPr lang="en-US" sz="2300" dirty="0" smtClean="0"/>
              <a:t>Waikoloa, Hawaii</a:t>
            </a:r>
            <a:endParaRPr lang="en-US" sz="2300" dirty="0" smtClean="0"/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 smtClean="0"/>
              <a:t>Planning </a:t>
            </a:r>
            <a:r>
              <a:rPr lang="en-US" sz="2300" dirty="0" smtClean="0"/>
              <a:t>for </a:t>
            </a:r>
            <a:r>
              <a:rPr lang="en-US" sz="2300" dirty="0" smtClean="0"/>
              <a:t>mixed-mode (in-person and electronic)</a:t>
            </a:r>
            <a:r>
              <a:rPr lang="en-US" sz="2300" dirty="0" smtClean="0"/>
              <a:t> </a:t>
            </a:r>
            <a:r>
              <a:rPr lang="en-US" sz="2300" dirty="0" smtClean="0"/>
              <a:t>meeting</a:t>
            </a:r>
            <a:r>
              <a:rPr lang="en-US" sz="1100" dirty="0"/>
              <a:t/>
            </a:r>
            <a:br>
              <a:rPr lang="en-US" sz="1100" dirty="0"/>
            </a:br>
            <a:endParaRPr lang="en-US" sz="11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248633</TotalTime>
  <Words>136</Words>
  <Application>Microsoft Office PowerPoint</Application>
  <PresentationFormat>On-screen Show (4:3)</PresentationFormat>
  <Paragraphs>47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Document</vt:lpstr>
      <vt:lpstr>2022 July Wireless Chairs SC Report</vt:lpstr>
      <vt:lpstr> Abstract </vt:lpstr>
      <vt:lpstr> Summary of activities since March 2022 </vt:lpstr>
      <vt:lpstr> Summary of decisions taken, planned 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WCSC report</dc:title>
  <dc:subject>802 WCSC report</dc:subject>
  <dc:creator>Dorothy Stanley</dc:creator>
  <cp:lastModifiedBy>Stanley, Dorothy</cp:lastModifiedBy>
  <cp:revision>3742</cp:revision>
  <cp:lastPrinted>2017-11-04T17:30:55Z</cp:lastPrinted>
  <dcterms:created xsi:type="dcterms:W3CDTF">2002-03-10T15:43:16Z</dcterms:created>
  <dcterms:modified xsi:type="dcterms:W3CDTF">2022-07-11T03:04:40Z</dcterms:modified>
</cp:coreProperties>
</file>