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0" r:id="rId1"/>
  </p:sldMasterIdLst>
  <p:notesMasterIdLst>
    <p:notesMasterId r:id="rId26"/>
  </p:notesMasterIdLst>
  <p:handoutMasterIdLst>
    <p:handoutMasterId r:id="rId27"/>
  </p:handoutMasterIdLst>
  <p:sldIdLst>
    <p:sldId id="256" r:id="rId2"/>
    <p:sldId id="257" r:id="rId3"/>
    <p:sldId id="262" r:id="rId4"/>
    <p:sldId id="381" r:id="rId5"/>
    <p:sldId id="382" r:id="rId6"/>
    <p:sldId id="383" r:id="rId7"/>
    <p:sldId id="386" r:id="rId8"/>
    <p:sldId id="385" r:id="rId9"/>
    <p:sldId id="384" r:id="rId10"/>
    <p:sldId id="400" r:id="rId11"/>
    <p:sldId id="399" r:id="rId12"/>
    <p:sldId id="394" r:id="rId13"/>
    <p:sldId id="395" r:id="rId14"/>
    <p:sldId id="396" r:id="rId15"/>
    <p:sldId id="389" r:id="rId16"/>
    <p:sldId id="265" r:id="rId17"/>
    <p:sldId id="397" r:id="rId18"/>
    <p:sldId id="398" r:id="rId19"/>
    <p:sldId id="388" r:id="rId20"/>
    <p:sldId id="390" r:id="rId21"/>
    <p:sldId id="391" r:id="rId22"/>
    <p:sldId id="392" r:id="rId23"/>
    <p:sldId id="393" r:id="rId24"/>
    <p:sldId id="264" r:id="rId2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5B7E0-65E5-4D94-BE59-ABF1B2B48D0E}" v="24" dt="2022-08-30T15:54:39.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81636" autoAdjust="0"/>
  </p:normalViewPr>
  <p:slideViewPr>
    <p:cSldViewPr>
      <p:cViewPr varScale="1">
        <p:scale>
          <a:sx n="58" d="100"/>
          <a:sy n="58" d="100"/>
        </p:scale>
        <p:origin x="516" y="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E45B7E0-65E5-4D94-BE59-ABF1B2B48D0E}"/>
    <pc:docChg chg="undo custSel addSld delSld modSld modMainMaster">
      <pc:chgData name="Jon Rosdahl" userId="2820f357-2dd4-4127-8713-e0bfde0fd756" providerId="ADAL" clId="{2E45B7E0-65E5-4D94-BE59-ABF1B2B48D0E}" dt="2022-08-30T16:40:37.042" v="1335" actId="20577"/>
      <pc:docMkLst>
        <pc:docMk/>
      </pc:docMkLst>
      <pc:sldChg chg="modSp mod">
        <pc:chgData name="Jon Rosdahl" userId="2820f357-2dd4-4127-8713-e0bfde0fd756" providerId="ADAL" clId="{2E45B7E0-65E5-4D94-BE59-ABF1B2B48D0E}" dt="2022-08-30T15:59:55.818" v="1334" actId="6549"/>
        <pc:sldMkLst>
          <pc:docMk/>
          <pc:sldMk cId="0" sldId="256"/>
        </pc:sldMkLst>
        <pc:spChg chg="mod">
          <ac:chgData name="Jon Rosdahl" userId="2820f357-2dd4-4127-8713-e0bfde0fd756" providerId="ADAL" clId="{2E45B7E0-65E5-4D94-BE59-ABF1B2B48D0E}" dt="2022-08-30T15:59:55.818" v="1334" actId="6549"/>
          <ac:spMkLst>
            <pc:docMk/>
            <pc:sldMk cId="0" sldId="256"/>
            <ac:spMk id="3074" creationId="{00000000-0000-0000-0000-000000000000}"/>
          </ac:spMkLst>
        </pc:spChg>
      </pc:sldChg>
      <pc:sldChg chg="addSp delSp modSp mod">
        <pc:chgData name="Jon Rosdahl" userId="2820f357-2dd4-4127-8713-e0bfde0fd756" providerId="ADAL" clId="{2E45B7E0-65E5-4D94-BE59-ABF1B2B48D0E}" dt="2022-08-30T16:40:37.042" v="1335" actId="20577"/>
        <pc:sldMkLst>
          <pc:docMk/>
          <pc:sldMk cId="0" sldId="257"/>
        </pc:sldMkLst>
        <pc:spChg chg="mod">
          <ac:chgData name="Jon Rosdahl" userId="2820f357-2dd4-4127-8713-e0bfde0fd756" providerId="ADAL" clId="{2E45B7E0-65E5-4D94-BE59-ABF1B2B48D0E}" dt="2022-08-30T16:40:37.042" v="1335" actId="20577"/>
          <ac:spMkLst>
            <pc:docMk/>
            <pc:sldMk cId="0" sldId="257"/>
            <ac:spMk id="4098" creationId="{00000000-0000-0000-0000-000000000000}"/>
          </ac:spMkLst>
        </pc:spChg>
        <pc:graphicFrameChg chg="add del mod">
          <ac:chgData name="Jon Rosdahl" userId="2820f357-2dd4-4127-8713-e0bfde0fd756" providerId="ADAL" clId="{2E45B7E0-65E5-4D94-BE59-ABF1B2B48D0E}" dt="2022-08-30T15:20:17.975" v="7"/>
          <ac:graphicFrameMkLst>
            <pc:docMk/>
            <pc:sldMk cId="0" sldId="257"/>
            <ac:graphicFrameMk id="2" creationId="{73D47B2D-51D1-585E-24F5-2057EE7229A2}"/>
          </ac:graphicFrameMkLst>
        </pc:graphicFrameChg>
      </pc:sldChg>
      <pc:sldChg chg="addSp modSp add mod">
        <pc:chgData name="Jon Rosdahl" userId="2820f357-2dd4-4127-8713-e0bfde0fd756" providerId="ADAL" clId="{2E45B7E0-65E5-4D94-BE59-ABF1B2B48D0E}" dt="2022-08-30T15:45:11.038" v="891" actId="207"/>
        <pc:sldMkLst>
          <pc:docMk/>
          <pc:sldMk cId="1768043583" sldId="265"/>
        </pc:sldMkLst>
        <pc:spChg chg="add mod">
          <ac:chgData name="Jon Rosdahl" userId="2820f357-2dd4-4127-8713-e0bfde0fd756" providerId="ADAL" clId="{2E45B7E0-65E5-4D94-BE59-ABF1B2B48D0E}" dt="2022-08-30T15:45:11.038" v="891" actId="207"/>
          <ac:spMkLst>
            <pc:docMk/>
            <pc:sldMk cId="1768043583" sldId="265"/>
            <ac:spMk id="2" creationId="{B1061196-D947-B7A1-28BF-DF05EF32B0B3}"/>
          </ac:spMkLst>
        </pc:spChg>
        <pc:picChg chg="mod">
          <ac:chgData name="Jon Rosdahl" userId="2820f357-2dd4-4127-8713-e0bfde0fd756" providerId="ADAL" clId="{2E45B7E0-65E5-4D94-BE59-ABF1B2B48D0E}" dt="2022-08-30T15:42:44.386" v="864" actId="1076"/>
          <ac:picMkLst>
            <pc:docMk/>
            <pc:sldMk cId="1768043583" sldId="265"/>
            <ac:picMk id="8" creationId="{C0E09853-32CA-CBAB-57C7-C7653D56F372}"/>
          </ac:picMkLst>
        </pc:picChg>
      </pc:sldChg>
      <pc:sldChg chg="modSp mod">
        <pc:chgData name="Jon Rosdahl" userId="2820f357-2dd4-4127-8713-e0bfde0fd756" providerId="ADAL" clId="{2E45B7E0-65E5-4D94-BE59-ABF1B2B48D0E}" dt="2022-08-30T15:32:34.311" v="363" actId="20577"/>
        <pc:sldMkLst>
          <pc:docMk/>
          <pc:sldMk cId="3606741644" sldId="384"/>
        </pc:sldMkLst>
        <pc:spChg chg="mod">
          <ac:chgData name="Jon Rosdahl" userId="2820f357-2dd4-4127-8713-e0bfde0fd756" providerId="ADAL" clId="{2E45B7E0-65E5-4D94-BE59-ABF1B2B48D0E}" dt="2022-08-30T15:32:34.311" v="363" actId="20577"/>
          <ac:spMkLst>
            <pc:docMk/>
            <pc:sldMk cId="3606741644" sldId="384"/>
            <ac:spMk id="3" creationId="{C83516C3-34E9-9304-2311-F921019D41A2}"/>
          </ac:spMkLst>
        </pc:spChg>
      </pc:sldChg>
      <pc:sldChg chg="modSp mod">
        <pc:chgData name="Jon Rosdahl" userId="2820f357-2dd4-4127-8713-e0bfde0fd756" providerId="ADAL" clId="{2E45B7E0-65E5-4D94-BE59-ABF1B2B48D0E}" dt="2022-08-30T15:23:20.791" v="104" actId="20577"/>
        <pc:sldMkLst>
          <pc:docMk/>
          <pc:sldMk cId="2500218144" sldId="386"/>
        </pc:sldMkLst>
        <pc:spChg chg="mod">
          <ac:chgData name="Jon Rosdahl" userId="2820f357-2dd4-4127-8713-e0bfde0fd756" providerId="ADAL" clId="{2E45B7E0-65E5-4D94-BE59-ABF1B2B48D0E}" dt="2022-08-30T15:23:12.703" v="102" actId="20577"/>
          <ac:spMkLst>
            <pc:docMk/>
            <pc:sldMk cId="2500218144" sldId="386"/>
            <ac:spMk id="12" creationId="{E60B2839-0CF7-957C-DC19-D7AE80C552A1}"/>
          </ac:spMkLst>
        </pc:spChg>
        <pc:spChg chg="mod">
          <ac:chgData name="Jon Rosdahl" userId="2820f357-2dd4-4127-8713-e0bfde0fd756" providerId="ADAL" clId="{2E45B7E0-65E5-4D94-BE59-ABF1B2B48D0E}" dt="2022-08-30T15:23:20.791" v="104" actId="20577"/>
          <ac:spMkLst>
            <pc:docMk/>
            <pc:sldMk cId="2500218144" sldId="386"/>
            <ac:spMk id="15" creationId="{9FAC210F-9429-2269-39FA-847B07AAA40F}"/>
          </ac:spMkLst>
        </pc:spChg>
      </pc:sldChg>
      <pc:sldChg chg="modSp new del mod">
        <pc:chgData name="Jon Rosdahl" userId="2820f357-2dd4-4127-8713-e0bfde0fd756" providerId="ADAL" clId="{2E45B7E0-65E5-4D94-BE59-ABF1B2B48D0E}" dt="2022-08-30T15:48:54.057" v="1237" actId="47"/>
        <pc:sldMkLst>
          <pc:docMk/>
          <pc:sldMk cId="2771241127" sldId="387"/>
        </pc:sldMkLst>
        <pc:spChg chg="mod">
          <ac:chgData name="Jon Rosdahl" userId="2820f357-2dd4-4127-8713-e0bfde0fd756" providerId="ADAL" clId="{2E45B7E0-65E5-4D94-BE59-ABF1B2B48D0E}" dt="2022-08-30T15:25:15.866" v="190" actId="20577"/>
          <ac:spMkLst>
            <pc:docMk/>
            <pc:sldMk cId="2771241127" sldId="387"/>
            <ac:spMk id="2" creationId="{183A0F5D-AB1C-FDFA-6553-9C842641FD40}"/>
          </ac:spMkLst>
        </pc:spChg>
      </pc:sldChg>
      <pc:sldChg chg="addSp delSp modSp new mod">
        <pc:chgData name="Jon Rosdahl" userId="2820f357-2dd4-4127-8713-e0bfde0fd756" providerId="ADAL" clId="{2E45B7E0-65E5-4D94-BE59-ABF1B2B48D0E}" dt="2022-08-30T15:28:46.706" v="207" actId="478"/>
        <pc:sldMkLst>
          <pc:docMk/>
          <pc:sldMk cId="1341433826" sldId="388"/>
        </pc:sldMkLst>
        <pc:spChg chg="del">
          <ac:chgData name="Jon Rosdahl" userId="2820f357-2dd4-4127-8713-e0bfde0fd756" providerId="ADAL" clId="{2E45B7E0-65E5-4D94-BE59-ABF1B2B48D0E}" dt="2022-08-30T15:27:57.842" v="199" actId="478"/>
          <ac:spMkLst>
            <pc:docMk/>
            <pc:sldMk cId="1341433826" sldId="388"/>
            <ac:spMk id="2" creationId="{A6816BCA-5C47-0CED-8BC9-4BBED37B9508}"/>
          </ac:spMkLst>
        </pc:spChg>
        <pc:spChg chg="del mod">
          <ac:chgData name="Jon Rosdahl" userId="2820f357-2dd4-4127-8713-e0bfde0fd756" providerId="ADAL" clId="{2E45B7E0-65E5-4D94-BE59-ABF1B2B48D0E}" dt="2022-08-30T15:27:23.290" v="195" actId="478"/>
          <ac:spMkLst>
            <pc:docMk/>
            <pc:sldMk cId="1341433826" sldId="388"/>
            <ac:spMk id="3" creationId="{FB4C8A9E-ED75-AC6D-0DE5-01D48CCE1990}"/>
          </ac:spMkLst>
        </pc:spChg>
        <pc:picChg chg="add mod">
          <ac:chgData name="Jon Rosdahl" userId="2820f357-2dd4-4127-8713-e0bfde0fd756" providerId="ADAL" clId="{2E45B7E0-65E5-4D94-BE59-ABF1B2B48D0E}" dt="2022-08-30T15:28:04.073" v="201" actId="14100"/>
          <ac:picMkLst>
            <pc:docMk/>
            <pc:sldMk cId="1341433826" sldId="388"/>
            <ac:picMk id="8" creationId="{C6473BF9-ADD1-4A5D-BF35-37C9964E3156}"/>
          </ac:picMkLst>
        </pc:picChg>
        <pc:picChg chg="add del mod">
          <ac:chgData name="Jon Rosdahl" userId="2820f357-2dd4-4127-8713-e0bfde0fd756" providerId="ADAL" clId="{2E45B7E0-65E5-4D94-BE59-ABF1B2B48D0E}" dt="2022-08-30T15:28:46.706" v="207" actId="478"/>
          <ac:picMkLst>
            <pc:docMk/>
            <pc:sldMk cId="1341433826" sldId="388"/>
            <ac:picMk id="10" creationId="{80E8463A-0048-6A8D-51E5-04FFD3268C00}"/>
          </ac:picMkLst>
        </pc:picChg>
      </pc:sldChg>
      <pc:sldChg chg="addSp modSp add mod">
        <pc:chgData name="Jon Rosdahl" userId="2820f357-2dd4-4127-8713-e0bfde0fd756" providerId="ADAL" clId="{2E45B7E0-65E5-4D94-BE59-ABF1B2B48D0E}" dt="2022-08-30T15:42:33.890" v="862" actId="20577"/>
        <pc:sldMkLst>
          <pc:docMk/>
          <pc:sldMk cId="0" sldId="389"/>
        </pc:sldMkLst>
        <pc:spChg chg="add mod">
          <ac:chgData name="Jon Rosdahl" userId="2820f357-2dd4-4127-8713-e0bfde0fd756" providerId="ADAL" clId="{2E45B7E0-65E5-4D94-BE59-ABF1B2B48D0E}" dt="2022-08-30T15:42:33.890" v="862" actId="20577"/>
          <ac:spMkLst>
            <pc:docMk/>
            <pc:sldMk cId="0" sldId="389"/>
            <ac:spMk id="2" creationId="{E162C735-FD45-7829-3D01-17312B01CA66}"/>
          </ac:spMkLst>
        </pc:spChg>
        <pc:spChg chg="mod">
          <ac:chgData name="Jon Rosdahl" userId="2820f357-2dd4-4127-8713-e0bfde0fd756" providerId="ADAL" clId="{2E45B7E0-65E5-4D94-BE59-ABF1B2B48D0E}" dt="2022-08-30T15:25:52.344" v="193"/>
          <ac:spMkLst>
            <pc:docMk/>
            <pc:sldMk cId="0" sldId="389"/>
            <ac:spMk id="4" creationId="{00000000-0000-0000-0000-000000000000}"/>
          </ac:spMkLst>
        </pc:spChg>
        <pc:spChg chg="mod">
          <ac:chgData name="Jon Rosdahl" userId="2820f357-2dd4-4127-8713-e0bfde0fd756" providerId="ADAL" clId="{2E45B7E0-65E5-4D94-BE59-ABF1B2B48D0E}" dt="2022-08-30T15:25:52.344" v="193"/>
          <ac:spMkLst>
            <pc:docMk/>
            <pc:sldMk cId="0" sldId="389"/>
            <ac:spMk id="5" creationId="{00000000-0000-0000-0000-000000000000}"/>
          </ac:spMkLst>
        </pc:spChg>
        <pc:picChg chg="mod">
          <ac:chgData name="Jon Rosdahl" userId="2820f357-2dd4-4127-8713-e0bfde0fd756" providerId="ADAL" clId="{2E45B7E0-65E5-4D94-BE59-ABF1B2B48D0E}" dt="2022-08-30T15:42:09.467" v="829" actId="14100"/>
          <ac:picMkLst>
            <pc:docMk/>
            <pc:sldMk cId="0" sldId="389"/>
            <ac:picMk id="9" creationId="{BD27B24E-FF75-F2F5-CC13-644BC1B458DD}"/>
          </ac:picMkLst>
        </pc:picChg>
      </pc:sldChg>
      <pc:sldChg chg="addSp delSp modSp new mod modClrScheme chgLayout">
        <pc:chgData name="Jon Rosdahl" userId="2820f357-2dd4-4127-8713-e0bfde0fd756" providerId="ADAL" clId="{2E45B7E0-65E5-4D94-BE59-ABF1B2B48D0E}" dt="2022-08-30T15:29:22.365" v="211" actId="962"/>
        <pc:sldMkLst>
          <pc:docMk/>
          <pc:sldMk cId="2551922049" sldId="390"/>
        </pc:sldMkLst>
        <pc:spChg chg="del">
          <ac:chgData name="Jon Rosdahl" userId="2820f357-2dd4-4127-8713-e0bfde0fd756" providerId="ADAL" clId="{2E45B7E0-65E5-4D94-BE59-ABF1B2B48D0E}" dt="2022-08-30T15:28:54.044" v="208" actId="700"/>
          <ac:spMkLst>
            <pc:docMk/>
            <pc:sldMk cId="2551922049" sldId="390"/>
            <ac:spMk id="2" creationId="{27AFD1AD-C3A4-4692-595D-257E31BE5ABD}"/>
          </ac:spMkLst>
        </pc:spChg>
        <pc:spChg chg="del">
          <ac:chgData name="Jon Rosdahl" userId="2820f357-2dd4-4127-8713-e0bfde0fd756" providerId="ADAL" clId="{2E45B7E0-65E5-4D94-BE59-ABF1B2B48D0E}" dt="2022-08-30T15:28:54.044" v="208" actId="700"/>
          <ac:spMkLst>
            <pc:docMk/>
            <pc:sldMk cId="2551922049" sldId="390"/>
            <ac:spMk id="3" creationId="{BD64B670-0FFF-288B-9404-31D5B45DA68F}"/>
          </ac:spMkLst>
        </pc:spChg>
        <pc:spChg chg="mod ord">
          <ac:chgData name="Jon Rosdahl" userId="2820f357-2dd4-4127-8713-e0bfde0fd756" providerId="ADAL" clId="{2E45B7E0-65E5-4D94-BE59-ABF1B2B48D0E}" dt="2022-08-30T15:28:54.044" v="208" actId="700"/>
          <ac:spMkLst>
            <pc:docMk/>
            <pc:sldMk cId="2551922049" sldId="390"/>
            <ac:spMk id="4" creationId="{05D27AA7-A5F1-72ED-EAA0-EDB294414248}"/>
          </ac:spMkLst>
        </pc:spChg>
        <pc:spChg chg="mod ord">
          <ac:chgData name="Jon Rosdahl" userId="2820f357-2dd4-4127-8713-e0bfde0fd756" providerId="ADAL" clId="{2E45B7E0-65E5-4D94-BE59-ABF1B2B48D0E}" dt="2022-08-30T15:28:54.044" v="208" actId="700"/>
          <ac:spMkLst>
            <pc:docMk/>
            <pc:sldMk cId="2551922049" sldId="390"/>
            <ac:spMk id="5" creationId="{E193CD27-0B35-6516-35DD-5ED3BA5C2398}"/>
          </ac:spMkLst>
        </pc:spChg>
        <pc:spChg chg="mod ord">
          <ac:chgData name="Jon Rosdahl" userId="2820f357-2dd4-4127-8713-e0bfde0fd756" providerId="ADAL" clId="{2E45B7E0-65E5-4D94-BE59-ABF1B2B48D0E}" dt="2022-08-30T15:28:54.044" v="208" actId="700"/>
          <ac:spMkLst>
            <pc:docMk/>
            <pc:sldMk cId="2551922049" sldId="390"/>
            <ac:spMk id="6" creationId="{D243BD40-AA9C-AC18-0B7F-34E3C6EF36C8}"/>
          </ac:spMkLst>
        </pc:spChg>
        <pc:picChg chg="add mod">
          <ac:chgData name="Jon Rosdahl" userId="2820f357-2dd4-4127-8713-e0bfde0fd756" providerId="ADAL" clId="{2E45B7E0-65E5-4D94-BE59-ABF1B2B48D0E}" dt="2022-08-30T15:29:22.365" v="211" actId="962"/>
          <ac:picMkLst>
            <pc:docMk/>
            <pc:sldMk cId="2551922049" sldId="390"/>
            <ac:picMk id="8" creationId="{D79549E4-73DB-DDAC-9423-F00D72C9857C}"/>
          </ac:picMkLst>
        </pc:picChg>
      </pc:sldChg>
      <pc:sldChg chg="addSp modSp new mod">
        <pc:chgData name="Jon Rosdahl" userId="2820f357-2dd4-4127-8713-e0bfde0fd756" providerId="ADAL" clId="{2E45B7E0-65E5-4D94-BE59-ABF1B2B48D0E}" dt="2022-08-30T15:29:50.414" v="214" actId="27614"/>
        <pc:sldMkLst>
          <pc:docMk/>
          <pc:sldMk cId="3539196876" sldId="391"/>
        </pc:sldMkLst>
        <pc:picChg chg="add mod">
          <ac:chgData name="Jon Rosdahl" userId="2820f357-2dd4-4127-8713-e0bfde0fd756" providerId="ADAL" clId="{2E45B7E0-65E5-4D94-BE59-ABF1B2B48D0E}" dt="2022-08-30T15:29:50.414" v="214" actId="27614"/>
          <ac:picMkLst>
            <pc:docMk/>
            <pc:sldMk cId="3539196876" sldId="391"/>
            <ac:picMk id="6" creationId="{DAC5EE01-DFDA-7BD4-42AD-77937253686E}"/>
          </ac:picMkLst>
        </pc:picChg>
      </pc:sldChg>
      <pc:sldChg chg="addSp modSp new mod">
        <pc:chgData name="Jon Rosdahl" userId="2820f357-2dd4-4127-8713-e0bfde0fd756" providerId="ADAL" clId="{2E45B7E0-65E5-4D94-BE59-ABF1B2B48D0E}" dt="2022-08-30T15:30:21.292" v="218" actId="962"/>
        <pc:sldMkLst>
          <pc:docMk/>
          <pc:sldMk cId="2079834580" sldId="392"/>
        </pc:sldMkLst>
        <pc:picChg chg="add mod">
          <ac:chgData name="Jon Rosdahl" userId="2820f357-2dd4-4127-8713-e0bfde0fd756" providerId="ADAL" clId="{2E45B7E0-65E5-4D94-BE59-ABF1B2B48D0E}" dt="2022-08-30T15:30:21.292" v="218" actId="962"/>
          <ac:picMkLst>
            <pc:docMk/>
            <pc:sldMk cId="2079834580" sldId="392"/>
            <ac:picMk id="6" creationId="{8F9FE1DD-D044-9BF1-6AC8-1D6990A5D833}"/>
          </ac:picMkLst>
        </pc:picChg>
      </pc:sldChg>
      <pc:sldChg chg="addSp delSp modSp new mod">
        <pc:chgData name="Jon Rosdahl" userId="2820f357-2dd4-4127-8713-e0bfde0fd756" providerId="ADAL" clId="{2E45B7E0-65E5-4D94-BE59-ABF1B2B48D0E}" dt="2022-08-30T15:30:51.264" v="227" actId="962"/>
        <pc:sldMkLst>
          <pc:docMk/>
          <pc:sldMk cId="926511911" sldId="393"/>
        </pc:sldMkLst>
        <pc:picChg chg="add del mod">
          <ac:chgData name="Jon Rosdahl" userId="2820f357-2dd4-4127-8713-e0bfde0fd756" providerId="ADAL" clId="{2E45B7E0-65E5-4D94-BE59-ABF1B2B48D0E}" dt="2022-08-30T15:30:45.422" v="224"/>
          <ac:picMkLst>
            <pc:docMk/>
            <pc:sldMk cId="926511911" sldId="393"/>
            <ac:picMk id="6" creationId="{17687E5F-75E7-581B-2B16-0D802D4647E3}"/>
          </ac:picMkLst>
        </pc:picChg>
        <pc:picChg chg="add mod">
          <ac:chgData name="Jon Rosdahl" userId="2820f357-2dd4-4127-8713-e0bfde0fd756" providerId="ADAL" clId="{2E45B7E0-65E5-4D94-BE59-ABF1B2B48D0E}" dt="2022-08-30T15:30:51.264" v="227" actId="962"/>
          <ac:picMkLst>
            <pc:docMk/>
            <pc:sldMk cId="926511911" sldId="393"/>
            <ac:picMk id="8" creationId="{31DF559D-ECA5-5D43-19CD-9F548A4E7832}"/>
          </ac:picMkLst>
        </pc:picChg>
      </pc:sldChg>
      <pc:sldChg chg="addSp delSp modSp new mod">
        <pc:chgData name="Jon Rosdahl" userId="2820f357-2dd4-4127-8713-e0bfde0fd756" providerId="ADAL" clId="{2E45B7E0-65E5-4D94-BE59-ABF1B2B48D0E}" dt="2022-08-30T15:48:51.222" v="1236" actId="20577"/>
        <pc:sldMkLst>
          <pc:docMk/>
          <pc:sldMk cId="295723417" sldId="394"/>
        </pc:sldMkLst>
        <pc:spChg chg="mod">
          <ac:chgData name="Jon Rosdahl" userId="2820f357-2dd4-4127-8713-e0bfde0fd756" providerId="ADAL" clId="{2E45B7E0-65E5-4D94-BE59-ABF1B2B48D0E}" dt="2022-08-30T15:48:51.222" v="1236" actId="20577"/>
          <ac:spMkLst>
            <pc:docMk/>
            <pc:sldMk cId="295723417" sldId="394"/>
            <ac:spMk id="2" creationId="{3C349A6E-550B-31BB-F601-15FB62002506}"/>
          </ac:spMkLst>
        </pc:spChg>
        <pc:spChg chg="del">
          <ac:chgData name="Jon Rosdahl" userId="2820f357-2dd4-4127-8713-e0bfde0fd756" providerId="ADAL" clId="{2E45B7E0-65E5-4D94-BE59-ABF1B2B48D0E}" dt="2022-08-30T15:36:58.027" v="365" actId="478"/>
          <ac:spMkLst>
            <pc:docMk/>
            <pc:sldMk cId="295723417" sldId="394"/>
            <ac:spMk id="3" creationId="{94CA7DD0-5EF8-73B2-E800-1ACE4B0ADC4B}"/>
          </ac:spMkLst>
        </pc:spChg>
        <pc:spChg chg="add mod">
          <ac:chgData name="Jon Rosdahl" userId="2820f357-2dd4-4127-8713-e0bfde0fd756" providerId="ADAL" clId="{2E45B7E0-65E5-4D94-BE59-ABF1B2B48D0E}" dt="2022-08-30T15:38:13.398" v="438" actId="6549"/>
          <ac:spMkLst>
            <pc:docMk/>
            <pc:sldMk cId="295723417" sldId="394"/>
            <ac:spMk id="9" creationId="{2F5A6844-ACAB-CEDC-C4D3-9FE2CBEA87D6}"/>
          </ac:spMkLst>
        </pc:spChg>
        <pc:picChg chg="add mod">
          <ac:chgData name="Jon Rosdahl" userId="2820f357-2dd4-4127-8713-e0bfde0fd756" providerId="ADAL" clId="{2E45B7E0-65E5-4D94-BE59-ABF1B2B48D0E}" dt="2022-08-30T15:37:04.880" v="367" actId="1076"/>
          <ac:picMkLst>
            <pc:docMk/>
            <pc:sldMk cId="295723417" sldId="394"/>
            <ac:picMk id="8" creationId="{1042387F-043E-8791-760E-1FC3E618FCF9}"/>
          </ac:picMkLst>
        </pc:picChg>
      </pc:sldChg>
      <pc:sldChg chg="addSp modSp new mod">
        <pc:chgData name="Jon Rosdahl" userId="2820f357-2dd4-4127-8713-e0bfde0fd756" providerId="ADAL" clId="{2E45B7E0-65E5-4D94-BE59-ABF1B2B48D0E}" dt="2022-08-30T15:39:36.410" v="676" actId="14100"/>
        <pc:sldMkLst>
          <pc:docMk/>
          <pc:sldMk cId="590340560" sldId="395"/>
        </pc:sldMkLst>
        <pc:spChg chg="mod">
          <ac:chgData name="Jon Rosdahl" userId="2820f357-2dd4-4127-8713-e0bfde0fd756" providerId="ADAL" clId="{2E45B7E0-65E5-4D94-BE59-ABF1B2B48D0E}" dt="2022-08-30T15:38:27.660" v="455" actId="20577"/>
          <ac:spMkLst>
            <pc:docMk/>
            <pc:sldMk cId="590340560" sldId="395"/>
            <ac:spMk id="2" creationId="{72DC63D5-84FF-F812-B494-6CE07B0401C4}"/>
          </ac:spMkLst>
        </pc:spChg>
        <pc:spChg chg="mod">
          <ac:chgData name="Jon Rosdahl" userId="2820f357-2dd4-4127-8713-e0bfde0fd756" providerId="ADAL" clId="{2E45B7E0-65E5-4D94-BE59-ABF1B2B48D0E}" dt="2022-08-30T15:39:36.410" v="676" actId="14100"/>
          <ac:spMkLst>
            <pc:docMk/>
            <pc:sldMk cId="590340560" sldId="395"/>
            <ac:spMk id="3" creationId="{7CC28FD0-8036-C19E-0F24-98DB477C9211}"/>
          </ac:spMkLst>
        </pc:spChg>
        <pc:picChg chg="add mod">
          <ac:chgData name="Jon Rosdahl" userId="2820f357-2dd4-4127-8713-e0bfde0fd756" providerId="ADAL" clId="{2E45B7E0-65E5-4D94-BE59-ABF1B2B48D0E}" dt="2022-08-30T15:38:23.546" v="441" actId="1076"/>
          <ac:picMkLst>
            <pc:docMk/>
            <pc:sldMk cId="590340560" sldId="395"/>
            <ac:picMk id="8" creationId="{64993042-0C10-F5BE-6954-869BF94D742B}"/>
          </ac:picMkLst>
        </pc:picChg>
      </pc:sldChg>
      <pc:sldChg chg="addSp modSp new mod">
        <pc:chgData name="Jon Rosdahl" userId="2820f357-2dd4-4127-8713-e0bfde0fd756" providerId="ADAL" clId="{2E45B7E0-65E5-4D94-BE59-ABF1B2B48D0E}" dt="2022-08-30T15:41:48.423" v="828" actId="20577"/>
        <pc:sldMkLst>
          <pc:docMk/>
          <pc:sldMk cId="186244627" sldId="396"/>
        </pc:sldMkLst>
        <pc:spChg chg="mod">
          <ac:chgData name="Jon Rosdahl" userId="2820f357-2dd4-4127-8713-e0bfde0fd756" providerId="ADAL" clId="{2E45B7E0-65E5-4D94-BE59-ABF1B2B48D0E}" dt="2022-08-30T15:41:48.423" v="828" actId="20577"/>
          <ac:spMkLst>
            <pc:docMk/>
            <pc:sldMk cId="186244627" sldId="396"/>
            <ac:spMk id="2" creationId="{327D76BF-65FA-E472-0891-E0E9FD9FC136}"/>
          </ac:spMkLst>
        </pc:spChg>
        <pc:spChg chg="mod">
          <ac:chgData name="Jon Rosdahl" userId="2820f357-2dd4-4127-8713-e0bfde0fd756" providerId="ADAL" clId="{2E45B7E0-65E5-4D94-BE59-ABF1B2B48D0E}" dt="2022-08-30T15:41:32.539" v="805" actId="1076"/>
          <ac:spMkLst>
            <pc:docMk/>
            <pc:sldMk cId="186244627" sldId="396"/>
            <ac:spMk id="3" creationId="{0D216C8D-4549-3330-616A-851C12118843}"/>
          </ac:spMkLst>
        </pc:spChg>
        <pc:picChg chg="add mod">
          <ac:chgData name="Jon Rosdahl" userId="2820f357-2dd4-4127-8713-e0bfde0fd756" providerId="ADAL" clId="{2E45B7E0-65E5-4D94-BE59-ABF1B2B48D0E}" dt="2022-08-30T15:41:36.529" v="807" actId="1076"/>
          <ac:picMkLst>
            <pc:docMk/>
            <pc:sldMk cId="186244627" sldId="396"/>
            <ac:picMk id="8" creationId="{27F03BC3-37A5-CF42-2585-C1CF77CBB0E4}"/>
          </ac:picMkLst>
        </pc:picChg>
        <pc:picChg chg="add mod">
          <ac:chgData name="Jon Rosdahl" userId="2820f357-2dd4-4127-8713-e0bfde0fd756" providerId="ADAL" clId="{2E45B7E0-65E5-4D94-BE59-ABF1B2B48D0E}" dt="2022-08-30T15:41:38.050" v="808" actId="1076"/>
          <ac:picMkLst>
            <pc:docMk/>
            <pc:sldMk cId="186244627" sldId="396"/>
            <ac:picMk id="10" creationId="{24FBE827-5396-8057-49BC-7CC2B1E584DA}"/>
          </ac:picMkLst>
        </pc:picChg>
      </pc:sldChg>
      <pc:sldChg chg="addSp modSp new mod">
        <pc:chgData name="Jon Rosdahl" userId="2820f357-2dd4-4127-8713-e0bfde0fd756" providerId="ADAL" clId="{2E45B7E0-65E5-4D94-BE59-ABF1B2B48D0E}" dt="2022-08-30T15:47:25.389" v="1124" actId="20577"/>
        <pc:sldMkLst>
          <pc:docMk/>
          <pc:sldMk cId="1653962608" sldId="397"/>
        </pc:sldMkLst>
        <pc:spChg chg="add mod">
          <ac:chgData name="Jon Rosdahl" userId="2820f357-2dd4-4127-8713-e0bfde0fd756" providerId="ADAL" clId="{2E45B7E0-65E5-4D94-BE59-ABF1B2B48D0E}" dt="2022-08-30T15:46:24.765" v="928" actId="20577"/>
          <ac:spMkLst>
            <pc:docMk/>
            <pc:sldMk cId="1653962608" sldId="397"/>
            <ac:spMk id="7" creationId="{B8958974-3E52-D26A-87A8-606461634111}"/>
          </ac:spMkLst>
        </pc:spChg>
        <pc:spChg chg="add mod">
          <ac:chgData name="Jon Rosdahl" userId="2820f357-2dd4-4127-8713-e0bfde0fd756" providerId="ADAL" clId="{2E45B7E0-65E5-4D94-BE59-ABF1B2B48D0E}" dt="2022-08-30T15:47:25.389" v="1124" actId="20577"/>
          <ac:spMkLst>
            <pc:docMk/>
            <pc:sldMk cId="1653962608" sldId="397"/>
            <ac:spMk id="8" creationId="{97081D53-4218-6414-4153-6B5EA507A40C}"/>
          </ac:spMkLst>
        </pc:spChg>
        <pc:picChg chg="add">
          <ac:chgData name="Jon Rosdahl" userId="2820f357-2dd4-4127-8713-e0bfde0fd756" providerId="ADAL" clId="{2E45B7E0-65E5-4D94-BE59-ABF1B2B48D0E}" dt="2022-08-30T15:45:55.566" v="893" actId="22"/>
          <ac:picMkLst>
            <pc:docMk/>
            <pc:sldMk cId="1653962608" sldId="397"/>
            <ac:picMk id="6" creationId="{DBE2B8BE-0A13-8219-B8FE-3CFF455FC4F4}"/>
          </ac:picMkLst>
        </pc:picChg>
      </pc:sldChg>
      <pc:sldChg chg="addSp modSp new mod modClrScheme chgLayout">
        <pc:chgData name="Jon Rosdahl" userId="2820f357-2dd4-4127-8713-e0bfde0fd756" providerId="ADAL" clId="{2E45B7E0-65E5-4D94-BE59-ABF1B2B48D0E}" dt="2022-08-30T15:48:13.334" v="1222" actId="20577"/>
        <pc:sldMkLst>
          <pc:docMk/>
          <pc:sldMk cId="2657073230" sldId="398"/>
        </pc:sldMkLst>
        <pc:spChg chg="mod ord">
          <ac:chgData name="Jon Rosdahl" userId="2820f357-2dd4-4127-8713-e0bfde0fd756" providerId="ADAL" clId="{2E45B7E0-65E5-4D94-BE59-ABF1B2B48D0E}" dt="2022-08-30T15:47:35.960" v="1126" actId="700"/>
          <ac:spMkLst>
            <pc:docMk/>
            <pc:sldMk cId="2657073230" sldId="398"/>
            <ac:spMk id="2" creationId="{070D3EF0-498C-7BD8-1237-B5C7860DEFE2}"/>
          </ac:spMkLst>
        </pc:spChg>
        <pc:spChg chg="mod ord">
          <ac:chgData name="Jon Rosdahl" userId="2820f357-2dd4-4127-8713-e0bfde0fd756" providerId="ADAL" clId="{2E45B7E0-65E5-4D94-BE59-ABF1B2B48D0E}" dt="2022-08-30T15:47:35.960" v="1126" actId="700"/>
          <ac:spMkLst>
            <pc:docMk/>
            <pc:sldMk cId="2657073230" sldId="398"/>
            <ac:spMk id="3" creationId="{53C58C65-948F-8D06-006D-995526EEAADC}"/>
          </ac:spMkLst>
        </pc:spChg>
        <pc:spChg chg="mod ord">
          <ac:chgData name="Jon Rosdahl" userId="2820f357-2dd4-4127-8713-e0bfde0fd756" providerId="ADAL" clId="{2E45B7E0-65E5-4D94-BE59-ABF1B2B48D0E}" dt="2022-08-30T15:47:35.960" v="1126" actId="700"/>
          <ac:spMkLst>
            <pc:docMk/>
            <pc:sldMk cId="2657073230" sldId="398"/>
            <ac:spMk id="4" creationId="{991E5F58-B2F4-FDFA-1FAB-8CF958281B8B}"/>
          </ac:spMkLst>
        </pc:spChg>
        <pc:spChg chg="add mod ord">
          <ac:chgData name="Jon Rosdahl" userId="2820f357-2dd4-4127-8713-e0bfde0fd756" providerId="ADAL" clId="{2E45B7E0-65E5-4D94-BE59-ABF1B2B48D0E}" dt="2022-08-30T15:47:53.661" v="1161" actId="20577"/>
          <ac:spMkLst>
            <pc:docMk/>
            <pc:sldMk cId="2657073230" sldId="398"/>
            <ac:spMk id="5" creationId="{93408B48-B852-5396-18BA-82E63380E194}"/>
          </ac:spMkLst>
        </pc:spChg>
        <pc:spChg chg="add mod ord">
          <ac:chgData name="Jon Rosdahl" userId="2820f357-2dd4-4127-8713-e0bfde0fd756" providerId="ADAL" clId="{2E45B7E0-65E5-4D94-BE59-ABF1B2B48D0E}" dt="2022-08-30T15:48:13.334" v="1222" actId="20577"/>
          <ac:spMkLst>
            <pc:docMk/>
            <pc:sldMk cId="2657073230" sldId="398"/>
            <ac:spMk id="6" creationId="{F7C2BE38-535B-6F47-2A8B-6D00EAB044BF}"/>
          </ac:spMkLst>
        </pc:spChg>
      </pc:sldChg>
      <pc:sldChg chg="addSp modSp new mod">
        <pc:chgData name="Jon Rosdahl" userId="2820f357-2dd4-4127-8713-e0bfde0fd756" providerId="ADAL" clId="{2E45B7E0-65E5-4D94-BE59-ABF1B2B48D0E}" dt="2022-08-30T15:51:37.190" v="1292" actId="313"/>
        <pc:sldMkLst>
          <pc:docMk/>
          <pc:sldMk cId="2251875195" sldId="399"/>
        </pc:sldMkLst>
        <pc:spChg chg="mod">
          <ac:chgData name="Jon Rosdahl" userId="2820f357-2dd4-4127-8713-e0bfde0fd756" providerId="ADAL" clId="{2E45B7E0-65E5-4D94-BE59-ABF1B2B48D0E}" dt="2022-08-30T15:50:55.800" v="1259" actId="20577"/>
          <ac:spMkLst>
            <pc:docMk/>
            <pc:sldMk cId="2251875195" sldId="399"/>
            <ac:spMk id="2" creationId="{2EFF33AB-788B-91ED-F683-3C9EBEF9FA86}"/>
          </ac:spMkLst>
        </pc:spChg>
        <pc:spChg chg="mod">
          <ac:chgData name="Jon Rosdahl" userId="2820f357-2dd4-4127-8713-e0bfde0fd756" providerId="ADAL" clId="{2E45B7E0-65E5-4D94-BE59-ABF1B2B48D0E}" dt="2022-08-30T15:51:37.190" v="1292" actId="313"/>
          <ac:spMkLst>
            <pc:docMk/>
            <pc:sldMk cId="2251875195" sldId="399"/>
            <ac:spMk id="3" creationId="{D51FD949-221C-3C9F-82F1-C76081100E4D}"/>
          </ac:spMkLst>
        </pc:spChg>
        <pc:picChg chg="add mod">
          <ac:chgData name="Jon Rosdahl" userId="2820f357-2dd4-4127-8713-e0bfde0fd756" providerId="ADAL" clId="{2E45B7E0-65E5-4D94-BE59-ABF1B2B48D0E}" dt="2022-08-30T15:51:04.322" v="1262" actId="1076"/>
          <ac:picMkLst>
            <pc:docMk/>
            <pc:sldMk cId="2251875195" sldId="399"/>
            <ac:picMk id="8" creationId="{71EF2A7A-9C03-B3C5-4E36-BEC574B70F94}"/>
          </ac:picMkLst>
        </pc:picChg>
      </pc:sldChg>
      <pc:sldChg chg="addSp delSp modSp new mod">
        <pc:chgData name="Jon Rosdahl" userId="2820f357-2dd4-4127-8713-e0bfde0fd756" providerId="ADAL" clId="{2E45B7E0-65E5-4D94-BE59-ABF1B2B48D0E}" dt="2022-08-30T15:55:04.372" v="1328" actId="478"/>
        <pc:sldMkLst>
          <pc:docMk/>
          <pc:sldMk cId="3705793509" sldId="400"/>
        </pc:sldMkLst>
        <pc:spChg chg="mod">
          <ac:chgData name="Jon Rosdahl" userId="2820f357-2dd4-4127-8713-e0bfde0fd756" providerId="ADAL" clId="{2E45B7E0-65E5-4D94-BE59-ABF1B2B48D0E}" dt="2022-08-30T15:52:41.042" v="1320" actId="20577"/>
          <ac:spMkLst>
            <pc:docMk/>
            <pc:sldMk cId="3705793509" sldId="400"/>
            <ac:spMk id="2" creationId="{693B34ED-0E93-D731-A87D-9CD444411440}"/>
          </ac:spMkLst>
        </pc:spChg>
        <pc:spChg chg="mod">
          <ac:chgData name="Jon Rosdahl" userId="2820f357-2dd4-4127-8713-e0bfde0fd756" providerId="ADAL" clId="{2E45B7E0-65E5-4D94-BE59-ABF1B2B48D0E}" dt="2022-08-30T15:52:33.803" v="1299" actId="1076"/>
          <ac:spMkLst>
            <pc:docMk/>
            <pc:sldMk cId="3705793509" sldId="400"/>
            <ac:spMk id="3" creationId="{A39B9657-75BD-B256-06A2-41E16B22E27B}"/>
          </ac:spMkLst>
        </pc:spChg>
        <pc:picChg chg="add mod">
          <ac:chgData name="Jon Rosdahl" userId="2820f357-2dd4-4127-8713-e0bfde0fd756" providerId="ADAL" clId="{2E45B7E0-65E5-4D94-BE59-ABF1B2B48D0E}" dt="2022-08-30T15:52:25.158" v="1297" actId="1076"/>
          <ac:picMkLst>
            <pc:docMk/>
            <pc:sldMk cId="3705793509" sldId="400"/>
            <ac:picMk id="8" creationId="{1CB634CE-A495-27A7-5185-5E164D788E6F}"/>
          </ac:picMkLst>
        </pc:picChg>
        <pc:picChg chg="add del mod ord">
          <ac:chgData name="Jon Rosdahl" userId="2820f357-2dd4-4127-8713-e0bfde0fd756" providerId="ADAL" clId="{2E45B7E0-65E5-4D94-BE59-ABF1B2B48D0E}" dt="2022-08-30T15:54:08.956" v="1324" actId="478"/>
          <ac:picMkLst>
            <pc:docMk/>
            <pc:sldMk cId="3705793509" sldId="400"/>
            <ac:picMk id="10" creationId="{9B822C17-598E-D599-6324-3BC4055F1534}"/>
          </ac:picMkLst>
        </pc:picChg>
        <pc:picChg chg="add del mod ord">
          <ac:chgData name="Jon Rosdahl" userId="2820f357-2dd4-4127-8713-e0bfde0fd756" providerId="ADAL" clId="{2E45B7E0-65E5-4D94-BE59-ABF1B2B48D0E}" dt="2022-08-30T15:55:04.372" v="1328" actId="478"/>
          <ac:picMkLst>
            <pc:docMk/>
            <pc:sldMk cId="3705793509" sldId="400"/>
            <ac:picMk id="12" creationId="{A9A391E5-F41E-448D-5478-43AD77767E3D}"/>
          </ac:picMkLst>
        </pc:picChg>
      </pc:sldChg>
      <pc:sldMasterChg chg="modSp mod">
        <pc:chgData name="Jon Rosdahl" userId="2820f357-2dd4-4127-8713-e0bfde0fd756" providerId="ADAL" clId="{2E45B7E0-65E5-4D94-BE59-ABF1B2B48D0E}" dt="2022-08-30T15:19:58.851" v="5" actId="20577"/>
        <pc:sldMasterMkLst>
          <pc:docMk/>
          <pc:sldMasterMk cId="1898644178" sldId="2147483690"/>
        </pc:sldMasterMkLst>
        <pc:spChg chg="mod">
          <ac:chgData name="Jon Rosdahl" userId="2820f357-2dd4-4127-8713-e0bfde0fd756" providerId="ADAL" clId="{2E45B7E0-65E5-4D94-BE59-ABF1B2B48D0E}" dt="2022-08-30T15:19:58.851" v="5" actId="20577"/>
          <ac:spMkLst>
            <pc:docMk/>
            <pc:sldMasterMk cId="1898644178" sldId="2147483690"/>
            <ac:spMk id="11" creationId="{A89444F4-FCB2-A070-37F6-C9B2E17DE12C}"/>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EC-22/00184r0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EC-22/00184r0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EC-22/00184r0</a:t>
            </a:r>
          </a:p>
        </p:txBody>
      </p:sp>
      <p:sp>
        <p:nvSpPr>
          <p:cNvPr id="5" name="Rectangle 3"/>
          <p:cNvSpPr>
            <a:spLocks noGrp="1" noChangeArrowheads="1"/>
          </p:cNvSpPr>
          <p:nvPr>
            <p:ph type="dt"/>
          </p:nvPr>
        </p:nvSpPr>
        <p:spPr>
          <a:ln/>
        </p:spPr>
        <p:txBody>
          <a:bodyPr/>
          <a:lstStyle/>
          <a:p>
            <a:r>
              <a:rPr lang="en-US"/>
              <a:t>Sept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EC-22/00184r0</a:t>
            </a:r>
          </a:p>
        </p:txBody>
      </p:sp>
      <p:sp>
        <p:nvSpPr>
          <p:cNvPr id="5" name="Rectangle 3"/>
          <p:cNvSpPr>
            <a:spLocks noGrp="1" noChangeArrowheads="1"/>
          </p:cNvSpPr>
          <p:nvPr>
            <p:ph type="dt"/>
          </p:nvPr>
        </p:nvSpPr>
        <p:spPr>
          <a:ln/>
        </p:spPr>
        <p:txBody>
          <a:bodyPr/>
          <a:lstStyle/>
          <a:p>
            <a:r>
              <a:rPr lang="en-US"/>
              <a:t>Sept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EC-22/00184r0</a:t>
            </a:r>
          </a:p>
        </p:txBody>
      </p:sp>
      <p:sp>
        <p:nvSpPr>
          <p:cNvPr id="5" name="Rectangle 3"/>
          <p:cNvSpPr>
            <a:spLocks noGrp="1" noChangeArrowheads="1"/>
          </p:cNvSpPr>
          <p:nvPr>
            <p:ph type="dt"/>
          </p:nvPr>
        </p:nvSpPr>
        <p:spPr>
          <a:ln/>
        </p:spPr>
        <p:txBody>
          <a:bodyPr/>
          <a:lstStyle/>
          <a:p>
            <a:r>
              <a:rPr lang="en-US"/>
              <a:t>Sept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EC-22/00184r0</a:t>
            </a:r>
          </a:p>
        </p:txBody>
      </p:sp>
      <p:sp>
        <p:nvSpPr>
          <p:cNvPr id="5" name="Date Placeholder 4"/>
          <p:cNvSpPr>
            <a:spLocks noGrp="1"/>
          </p:cNvSpPr>
          <p:nvPr>
            <p:ph type="dt"/>
          </p:nvPr>
        </p:nvSpPr>
        <p:spPr/>
        <p:txBody>
          <a:bodyPr/>
          <a:lstStyle/>
          <a:p>
            <a:r>
              <a:rPr lang="en-US"/>
              <a:t>Sept 2022</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EC-22/00184r0</a:t>
            </a:r>
          </a:p>
        </p:txBody>
      </p:sp>
      <p:sp>
        <p:nvSpPr>
          <p:cNvPr id="5" name="Rectangle 3"/>
          <p:cNvSpPr>
            <a:spLocks noGrp="1" noChangeArrowheads="1"/>
          </p:cNvSpPr>
          <p:nvPr>
            <p:ph type="dt"/>
          </p:nvPr>
        </p:nvSpPr>
        <p:spPr>
          <a:ln/>
        </p:spPr>
        <p:txBody>
          <a:bodyPr/>
          <a:lstStyle/>
          <a:p>
            <a:r>
              <a:rPr lang="en-US"/>
              <a:t>Sept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231117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 2022</a:t>
            </a:r>
            <a:endParaRPr lang="en-GB" dirty="0"/>
          </a:p>
        </p:txBody>
      </p:sp>
      <p:sp>
        <p:nvSpPr>
          <p:cNvPr id="5" name="Rectangle 4"/>
          <p:cNvSpPr>
            <a:spLocks noGrp="1" noChangeArrowheads="1"/>
          </p:cNvSpPr>
          <p:nvPr>
            <p:ph type="ftr" idx="11"/>
          </p:nvPr>
        </p:nvSpPr>
        <p:spPr>
          <a:xfrm>
            <a:off x="7162800" y="6548157"/>
            <a:ext cx="4246033" cy="157444"/>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270195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67665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 2022</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06916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 2022</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19252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 2022</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03211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 2022</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305785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246861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4092901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 2022</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A89444F4-FCB2-A070-37F6-C9B2E17DE12C}"/>
              </a:ext>
            </a:extLst>
          </p:cNvPr>
          <p:cNvSpPr txBox="1">
            <a:spLocks/>
          </p:cNvSpPr>
          <p:nvPr userDrawn="1"/>
        </p:nvSpPr>
        <p:spPr bwMode="auto">
          <a:xfrm>
            <a:off x="6595499" y="29924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EC-22/0184r0</a:t>
            </a:r>
          </a:p>
        </p:txBody>
      </p:sp>
    </p:spTree>
    <p:extLst>
      <p:ext uri="{BB962C8B-B14F-4D97-AF65-F5344CB8AC3E}">
        <p14:creationId xmlns:p14="http://schemas.microsoft.com/office/powerpoint/2010/main" val="189864417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GB" dirty="0"/>
              <a:t>2022 July IEEE 802 Mixed-mode Plenary</a:t>
            </a:r>
            <a:br>
              <a:rPr lang="en-GB" dirty="0"/>
            </a:br>
            <a:r>
              <a:rPr lang="en-GB" dirty="0"/>
              <a:t>Meeting AV Training</a:t>
            </a:r>
          </a:p>
        </p:txBody>
      </p:sp>
      <p:sp>
        <p:nvSpPr>
          <p:cNvPr id="3074" name="Rectangle 2"/>
          <p:cNvSpPr>
            <a:spLocks noGrp="1" noChangeArrowheads="1"/>
          </p:cNvSpPr>
          <p:nvPr>
            <p:ph idx="1"/>
          </p:nvPr>
        </p:nvSpPr>
        <p:spPr>
          <a:xfrm>
            <a:off x="1600200" y="1662767"/>
            <a:ext cx="8763000" cy="418447"/>
          </a:xfrm>
        </p:spPr>
        <p:txBody>
          <a:bodyPr/>
          <a:lstStyle/>
          <a:p>
            <a:pPr algn="ctr"/>
            <a:r>
              <a:rPr lang="en-GB" dirty="0"/>
              <a:t>Date</a:t>
            </a:r>
            <a:r>
              <a:rPr lang="en-GB"/>
              <a:t>: 2022-08-30</a:t>
            </a:r>
            <a:endParaRPr lang="en-GB" dirty="0"/>
          </a:p>
        </p:txBody>
      </p:sp>
      <p:sp>
        <p:nvSpPr>
          <p:cNvPr id="6" name="Date Placeholder 3"/>
          <p:cNvSpPr>
            <a:spLocks noGrp="1"/>
          </p:cNvSpPr>
          <p:nvPr>
            <p:ph type="dt" idx="10"/>
          </p:nvPr>
        </p:nvSpPr>
        <p:spPr/>
        <p:txBody>
          <a:bodyPr/>
          <a:lstStyle/>
          <a:p>
            <a:r>
              <a:rPr lang="en-US"/>
              <a:t>Sept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95759295"/>
              </p:ext>
            </p:extLst>
          </p:nvPr>
        </p:nvGraphicFramePr>
        <p:xfrm>
          <a:off x="1524000" y="2271714"/>
          <a:ext cx="9067800" cy="2833687"/>
        </p:xfrm>
        <a:graphic>
          <a:graphicData uri="http://schemas.openxmlformats.org/presentationml/2006/ole">
            <mc:AlternateContent xmlns:mc="http://schemas.openxmlformats.org/markup-compatibility/2006">
              <mc:Choice xmlns:v="urn:schemas-microsoft-com:vml" Requires="v">
                <p:oleObj name="Document" r:id="rId3" imgW="8248712" imgH="2849652" progId="Word.Document.8">
                  <p:embed/>
                </p:oleObj>
              </mc:Choice>
              <mc:Fallback>
                <p:oleObj name="Document" r:id="rId3" imgW="8248712" imgH="2849652" progId="Word.Document.8">
                  <p:embed/>
                  <p:pic>
                    <p:nvPicPr>
                      <p:cNvPr id="3075" name="Object 3"/>
                      <p:cNvPicPr>
                        <a:picLocks noChangeAspect="1" noChangeArrowheads="1"/>
                      </p:cNvPicPr>
                      <p:nvPr/>
                    </p:nvPicPr>
                    <p:blipFill>
                      <a:blip r:embed="rId4"/>
                      <a:srcRect/>
                      <a:stretch>
                        <a:fillRect/>
                      </a:stretch>
                    </p:blipFill>
                    <p:spPr bwMode="auto">
                      <a:xfrm>
                        <a:off x="1524000" y="2271714"/>
                        <a:ext cx="9067800" cy="2833687"/>
                      </a:xfrm>
                      <a:prstGeom prst="rect">
                        <a:avLst/>
                      </a:prstGeom>
                      <a:noFill/>
                    </p:spPr>
                  </p:pic>
                </p:oleObj>
              </mc:Fallback>
            </mc:AlternateContent>
          </a:graphicData>
        </a:graphic>
      </p:graphicFrame>
      <p:sp>
        <p:nvSpPr>
          <p:cNvPr id="3076" name="Rectangle 4"/>
          <p:cNvSpPr>
            <a:spLocks noChangeArrowheads="1"/>
          </p:cNvSpPr>
          <p:nvPr/>
        </p:nvSpPr>
        <p:spPr bwMode="auto">
          <a:xfrm>
            <a:off x="1600200" y="18907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B34ED-0E93-D731-A87D-9CD444411440}"/>
              </a:ext>
            </a:extLst>
          </p:cNvPr>
          <p:cNvSpPr>
            <a:spLocks noGrp="1"/>
          </p:cNvSpPr>
          <p:nvPr>
            <p:ph type="title"/>
          </p:nvPr>
        </p:nvSpPr>
        <p:spPr/>
        <p:txBody>
          <a:bodyPr/>
          <a:lstStyle/>
          <a:p>
            <a:r>
              <a:rPr lang="en-US" dirty="0"/>
              <a:t>Webex Meeting Options</a:t>
            </a:r>
          </a:p>
        </p:txBody>
      </p:sp>
      <p:sp>
        <p:nvSpPr>
          <p:cNvPr id="3" name="Content Placeholder 2">
            <a:extLst>
              <a:ext uri="{FF2B5EF4-FFF2-40B4-BE49-F238E27FC236}">
                <a16:creationId xmlns:a16="http://schemas.microsoft.com/office/drawing/2014/main" id="{A39B9657-75BD-B256-06A2-41E16B22E27B}"/>
              </a:ext>
            </a:extLst>
          </p:cNvPr>
          <p:cNvSpPr>
            <a:spLocks noGrp="1"/>
          </p:cNvSpPr>
          <p:nvPr>
            <p:ph idx="1"/>
          </p:nvPr>
        </p:nvSpPr>
        <p:spPr>
          <a:xfrm>
            <a:off x="708336" y="5098675"/>
            <a:ext cx="5382451" cy="987427"/>
          </a:xfrm>
        </p:spPr>
        <p:txBody>
          <a:bodyPr/>
          <a:lstStyle/>
          <a:p>
            <a:r>
              <a:rPr lang="en-US" dirty="0">
                <a:solidFill>
                  <a:schemeClr val="tx1"/>
                </a:solidFill>
              </a:rPr>
              <a:t>Select “Participant” -&gt; [Enable] “Mute on Entry”.</a:t>
            </a:r>
          </a:p>
          <a:p>
            <a:endParaRPr lang="en-US" dirty="0"/>
          </a:p>
        </p:txBody>
      </p:sp>
      <p:sp>
        <p:nvSpPr>
          <p:cNvPr id="4" name="Date Placeholder 3">
            <a:extLst>
              <a:ext uri="{FF2B5EF4-FFF2-40B4-BE49-F238E27FC236}">
                <a16:creationId xmlns:a16="http://schemas.microsoft.com/office/drawing/2014/main" id="{2253D836-BF3E-8CAA-2EA9-F1A31A70C842}"/>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25E99051-6CD8-4E4B-2656-30E2883BD46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D9AEBE5-32B7-6942-AAAA-E6B72FD7ED7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8" name="Picture 7">
            <a:extLst>
              <a:ext uri="{FF2B5EF4-FFF2-40B4-BE49-F238E27FC236}">
                <a16:creationId xmlns:a16="http://schemas.microsoft.com/office/drawing/2014/main" id="{1CB634CE-A495-27A7-5185-5E164D788E6F}"/>
              </a:ext>
            </a:extLst>
          </p:cNvPr>
          <p:cNvPicPr>
            <a:picLocks noChangeAspect="1"/>
          </p:cNvPicPr>
          <p:nvPr/>
        </p:nvPicPr>
        <p:blipFill>
          <a:blip r:embed="rId2"/>
          <a:stretch>
            <a:fillRect/>
          </a:stretch>
        </p:blipFill>
        <p:spPr>
          <a:xfrm>
            <a:off x="6296852" y="1751013"/>
            <a:ext cx="5124450" cy="3686175"/>
          </a:xfrm>
          <a:prstGeom prst="rect">
            <a:avLst/>
          </a:prstGeom>
        </p:spPr>
      </p:pic>
    </p:spTree>
    <p:extLst>
      <p:ext uri="{BB962C8B-B14F-4D97-AF65-F5344CB8AC3E}">
        <p14:creationId xmlns:p14="http://schemas.microsoft.com/office/powerpoint/2010/main" val="3705793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F33AB-788B-91ED-F683-3C9EBEF9FA86}"/>
              </a:ext>
            </a:extLst>
          </p:cNvPr>
          <p:cNvSpPr>
            <a:spLocks noGrp="1"/>
          </p:cNvSpPr>
          <p:nvPr>
            <p:ph type="title"/>
          </p:nvPr>
        </p:nvSpPr>
        <p:spPr/>
        <p:txBody>
          <a:bodyPr/>
          <a:lstStyle/>
          <a:p>
            <a:r>
              <a:rPr lang="en-US" dirty="0"/>
              <a:t>Webex Meeting options</a:t>
            </a:r>
          </a:p>
        </p:txBody>
      </p:sp>
      <p:sp>
        <p:nvSpPr>
          <p:cNvPr id="3" name="Content Placeholder 2">
            <a:extLst>
              <a:ext uri="{FF2B5EF4-FFF2-40B4-BE49-F238E27FC236}">
                <a16:creationId xmlns:a16="http://schemas.microsoft.com/office/drawing/2014/main" id="{D51FD949-221C-3C9F-82F1-C76081100E4D}"/>
              </a:ext>
            </a:extLst>
          </p:cNvPr>
          <p:cNvSpPr>
            <a:spLocks noGrp="1"/>
          </p:cNvSpPr>
          <p:nvPr>
            <p:ph idx="1"/>
          </p:nvPr>
        </p:nvSpPr>
        <p:spPr>
          <a:xfrm>
            <a:off x="867297" y="1794531"/>
            <a:ext cx="7315199" cy="1751014"/>
          </a:xfrm>
        </p:spPr>
        <p:txBody>
          <a:bodyPr/>
          <a:lstStyle/>
          <a:p>
            <a:r>
              <a:rPr lang="en-US" dirty="0">
                <a:solidFill>
                  <a:schemeClr val="tx1"/>
                </a:solidFill>
              </a:rPr>
              <a:t>Select “Meeting” -&gt; “Meeting Options” -&gt; [Disable] “Allow Participant to turn on Video”</a:t>
            </a:r>
          </a:p>
          <a:p>
            <a:br>
              <a:rPr lang="en-US" dirty="0"/>
            </a:br>
            <a:r>
              <a:rPr lang="en-US" dirty="0"/>
              <a:t>This conserves bandwidth.</a:t>
            </a:r>
          </a:p>
        </p:txBody>
      </p:sp>
      <p:sp>
        <p:nvSpPr>
          <p:cNvPr id="4" name="Date Placeholder 3">
            <a:extLst>
              <a:ext uri="{FF2B5EF4-FFF2-40B4-BE49-F238E27FC236}">
                <a16:creationId xmlns:a16="http://schemas.microsoft.com/office/drawing/2014/main" id="{93FA403B-331F-B074-27B4-D30A2361906F}"/>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F539A864-B1A0-D541-8A67-1D33BC4E6AE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DCC9E28-EB02-26C0-179A-618C718409F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pic>
        <p:nvPicPr>
          <p:cNvPr id="8" name="Picture 7">
            <a:extLst>
              <a:ext uri="{FF2B5EF4-FFF2-40B4-BE49-F238E27FC236}">
                <a16:creationId xmlns:a16="http://schemas.microsoft.com/office/drawing/2014/main" id="{71EF2A7A-9C03-B3C5-4E36-BEC574B70F94}"/>
              </a:ext>
            </a:extLst>
          </p:cNvPr>
          <p:cNvPicPr>
            <a:picLocks noChangeAspect="1"/>
          </p:cNvPicPr>
          <p:nvPr/>
        </p:nvPicPr>
        <p:blipFill>
          <a:blip r:embed="rId2"/>
          <a:stretch>
            <a:fillRect/>
          </a:stretch>
        </p:blipFill>
        <p:spPr>
          <a:xfrm>
            <a:off x="8382000" y="1399383"/>
            <a:ext cx="3314700" cy="3981450"/>
          </a:xfrm>
          <a:prstGeom prst="rect">
            <a:avLst/>
          </a:prstGeom>
        </p:spPr>
      </p:pic>
    </p:spTree>
    <p:extLst>
      <p:ext uri="{BB962C8B-B14F-4D97-AF65-F5344CB8AC3E}">
        <p14:creationId xmlns:p14="http://schemas.microsoft.com/office/powerpoint/2010/main" val="2251875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49A6E-550B-31BB-F601-15FB62002506}"/>
              </a:ext>
            </a:extLst>
          </p:cNvPr>
          <p:cNvSpPr>
            <a:spLocks noGrp="1"/>
          </p:cNvSpPr>
          <p:nvPr>
            <p:ph type="title"/>
          </p:nvPr>
        </p:nvSpPr>
        <p:spPr/>
        <p:txBody>
          <a:bodyPr/>
          <a:lstStyle/>
          <a:p>
            <a:r>
              <a:rPr lang="en-US" dirty="0"/>
              <a:t>WebEx Settings</a:t>
            </a:r>
          </a:p>
        </p:txBody>
      </p:sp>
      <p:sp>
        <p:nvSpPr>
          <p:cNvPr id="4" name="Date Placeholder 3">
            <a:extLst>
              <a:ext uri="{FF2B5EF4-FFF2-40B4-BE49-F238E27FC236}">
                <a16:creationId xmlns:a16="http://schemas.microsoft.com/office/drawing/2014/main" id="{24EAC72E-3827-93E2-1911-B7A5F43C541F}"/>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0E473D9E-3C12-607E-5689-BCD0708D3D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1EF23AE-488B-75E9-568B-975C51437C2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8" name="Picture 7">
            <a:extLst>
              <a:ext uri="{FF2B5EF4-FFF2-40B4-BE49-F238E27FC236}">
                <a16:creationId xmlns:a16="http://schemas.microsoft.com/office/drawing/2014/main" id="{1042387F-043E-8791-760E-1FC3E618FCF9}"/>
              </a:ext>
            </a:extLst>
          </p:cNvPr>
          <p:cNvPicPr>
            <a:picLocks noChangeAspect="1"/>
          </p:cNvPicPr>
          <p:nvPr/>
        </p:nvPicPr>
        <p:blipFill>
          <a:blip r:embed="rId2"/>
          <a:stretch>
            <a:fillRect/>
          </a:stretch>
        </p:blipFill>
        <p:spPr>
          <a:xfrm>
            <a:off x="1549930" y="2006600"/>
            <a:ext cx="8486775" cy="1924050"/>
          </a:xfrm>
          <a:prstGeom prst="rect">
            <a:avLst/>
          </a:prstGeom>
        </p:spPr>
      </p:pic>
      <p:sp>
        <p:nvSpPr>
          <p:cNvPr id="9" name="TextBox 8">
            <a:extLst>
              <a:ext uri="{FF2B5EF4-FFF2-40B4-BE49-F238E27FC236}">
                <a16:creationId xmlns:a16="http://schemas.microsoft.com/office/drawing/2014/main" id="{2F5A6844-ACAB-CEDC-C4D3-9FE2CBEA87D6}"/>
              </a:ext>
            </a:extLst>
          </p:cNvPr>
          <p:cNvSpPr txBox="1"/>
          <p:nvPr/>
        </p:nvSpPr>
        <p:spPr>
          <a:xfrm>
            <a:off x="1600200" y="4495800"/>
            <a:ext cx="8305800" cy="461665"/>
          </a:xfrm>
          <a:prstGeom prst="rect">
            <a:avLst/>
          </a:prstGeom>
          <a:noFill/>
        </p:spPr>
        <p:txBody>
          <a:bodyPr wrap="square" rtlCol="0">
            <a:spAutoFit/>
          </a:bodyPr>
          <a:lstStyle/>
          <a:p>
            <a:r>
              <a:rPr lang="en-US" dirty="0">
                <a:solidFill>
                  <a:schemeClr val="tx1"/>
                </a:solidFill>
              </a:rPr>
              <a:t>Before starting/joining the meeting, you can set up the audio.</a:t>
            </a:r>
          </a:p>
        </p:txBody>
      </p:sp>
    </p:spTree>
    <p:extLst>
      <p:ext uri="{BB962C8B-B14F-4D97-AF65-F5344CB8AC3E}">
        <p14:creationId xmlns:p14="http://schemas.microsoft.com/office/powerpoint/2010/main" val="29572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C63D5-84FF-F812-B494-6CE07B0401C4}"/>
              </a:ext>
            </a:extLst>
          </p:cNvPr>
          <p:cNvSpPr>
            <a:spLocks noGrp="1"/>
          </p:cNvSpPr>
          <p:nvPr>
            <p:ph type="title"/>
          </p:nvPr>
        </p:nvSpPr>
        <p:spPr/>
        <p:txBody>
          <a:bodyPr/>
          <a:lstStyle/>
          <a:p>
            <a:r>
              <a:rPr lang="en-US" dirty="0"/>
              <a:t>Webex Settings</a:t>
            </a:r>
          </a:p>
        </p:txBody>
      </p:sp>
      <p:sp>
        <p:nvSpPr>
          <p:cNvPr id="3" name="Content Placeholder 2">
            <a:extLst>
              <a:ext uri="{FF2B5EF4-FFF2-40B4-BE49-F238E27FC236}">
                <a16:creationId xmlns:a16="http://schemas.microsoft.com/office/drawing/2014/main" id="{7CC28FD0-8036-C19E-0F24-98DB477C9211}"/>
              </a:ext>
            </a:extLst>
          </p:cNvPr>
          <p:cNvSpPr>
            <a:spLocks noGrp="1"/>
          </p:cNvSpPr>
          <p:nvPr>
            <p:ph idx="1"/>
          </p:nvPr>
        </p:nvSpPr>
        <p:spPr>
          <a:xfrm>
            <a:off x="914401" y="4722069"/>
            <a:ext cx="10361084" cy="1065213"/>
          </a:xfrm>
        </p:spPr>
        <p:txBody>
          <a:bodyPr/>
          <a:lstStyle/>
          <a:p>
            <a:r>
              <a:rPr lang="en-US" dirty="0"/>
              <a:t>If you are the Meeting Facilitator (Main Laptop) select “Use computer audio.</a:t>
            </a:r>
            <a:br>
              <a:rPr lang="en-US" dirty="0"/>
            </a:br>
            <a:r>
              <a:rPr lang="en-US" dirty="0"/>
              <a:t>If you are a local participant, PLEASE, select “Don’t connect to audio”</a:t>
            </a:r>
          </a:p>
        </p:txBody>
      </p:sp>
      <p:sp>
        <p:nvSpPr>
          <p:cNvPr id="4" name="Date Placeholder 3">
            <a:extLst>
              <a:ext uri="{FF2B5EF4-FFF2-40B4-BE49-F238E27FC236}">
                <a16:creationId xmlns:a16="http://schemas.microsoft.com/office/drawing/2014/main" id="{235747DA-B13B-726B-3079-457EE54DD65B}"/>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8816F246-51E6-8CC6-412D-DFA0A3D3C66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95E074C-8929-34B4-B2D2-0F38019691B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8" name="Picture 7">
            <a:extLst>
              <a:ext uri="{FF2B5EF4-FFF2-40B4-BE49-F238E27FC236}">
                <a16:creationId xmlns:a16="http://schemas.microsoft.com/office/drawing/2014/main" id="{64993042-0C10-F5BE-6954-869BF94D742B}"/>
              </a:ext>
            </a:extLst>
          </p:cNvPr>
          <p:cNvPicPr>
            <a:picLocks noChangeAspect="1"/>
          </p:cNvPicPr>
          <p:nvPr/>
        </p:nvPicPr>
        <p:blipFill>
          <a:blip r:embed="rId2"/>
          <a:stretch>
            <a:fillRect/>
          </a:stretch>
        </p:blipFill>
        <p:spPr>
          <a:xfrm>
            <a:off x="3786187" y="1939016"/>
            <a:ext cx="4619625" cy="2428875"/>
          </a:xfrm>
          <a:prstGeom prst="rect">
            <a:avLst/>
          </a:prstGeom>
        </p:spPr>
      </p:pic>
    </p:spTree>
    <p:extLst>
      <p:ext uri="{BB962C8B-B14F-4D97-AF65-F5344CB8AC3E}">
        <p14:creationId xmlns:p14="http://schemas.microsoft.com/office/powerpoint/2010/main" val="590340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D76BF-65FA-E472-0891-E0E9FD9FC136}"/>
              </a:ext>
            </a:extLst>
          </p:cNvPr>
          <p:cNvSpPr>
            <a:spLocks noGrp="1"/>
          </p:cNvSpPr>
          <p:nvPr>
            <p:ph type="title"/>
          </p:nvPr>
        </p:nvSpPr>
        <p:spPr/>
        <p:txBody>
          <a:bodyPr/>
          <a:lstStyle/>
          <a:p>
            <a:r>
              <a:rPr lang="en-US" dirty="0"/>
              <a:t>Webex Audio Settings</a:t>
            </a:r>
          </a:p>
        </p:txBody>
      </p:sp>
      <p:sp>
        <p:nvSpPr>
          <p:cNvPr id="3" name="Content Placeholder 2">
            <a:extLst>
              <a:ext uri="{FF2B5EF4-FFF2-40B4-BE49-F238E27FC236}">
                <a16:creationId xmlns:a16="http://schemas.microsoft.com/office/drawing/2014/main" id="{0D216C8D-4549-3330-616A-851C12118843}"/>
              </a:ext>
            </a:extLst>
          </p:cNvPr>
          <p:cNvSpPr>
            <a:spLocks noGrp="1"/>
          </p:cNvSpPr>
          <p:nvPr>
            <p:ph idx="1"/>
          </p:nvPr>
        </p:nvSpPr>
        <p:spPr>
          <a:xfrm>
            <a:off x="881150" y="3742429"/>
            <a:ext cx="6248399" cy="1598614"/>
          </a:xfrm>
        </p:spPr>
        <p:txBody>
          <a:bodyPr/>
          <a:lstStyle/>
          <a:p>
            <a:r>
              <a:rPr lang="en-US" dirty="0"/>
              <a:t>Next to the “Unmute” text is a drop down arrow.</a:t>
            </a:r>
            <a:br>
              <a:rPr lang="en-US" dirty="0"/>
            </a:br>
            <a:r>
              <a:rPr lang="en-US" dirty="0"/>
              <a:t>It will give you “Audio options”</a:t>
            </a:r>
          </a:p>
        </p:txBody>
      </p:sp>
      <p:sp>
        <p:nvSpPr>
          <p:cNvPr id="4" name="Date Placeholder 3">
            <a:extLst>
              <a:ext uri="{FF2B5EF4-FFF2-40B4-BE49-F238E27FC236}">
                <a16:creationId xmlns:a16="http://schemas.microsoft.com/office/drawing/2014/main" id="{51E57BBE-CDEE-C3C8-90E5-5305D1D44447}"/>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7ABD3445-DD1C-DA1D-C3F4-E6181B62CCD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F5C7D17-89C1-CB05-195F-8B36BE89C8E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8" name="Picture 7">
            <a:extLst>
              <a:ext uri="{FF2B5EF4-FFF2-40B4-BE49-F238E27FC236}">
                <a16:creationId xmlns:a16="http://schemas.microsoft.com/office/drawing/2014/main" id="{27F03BC3-37A5-CF42-2585-C1CF77CBB0E4}"/>
              </a:ext>
            </a:extLst>
          </p:cNvPr>
          <p:cNvPicPr>
            <a:picLocks noChangeAspect="1"/>
          </p:cNvPicPr>
          <p:nvPr/>
        </p:nvPicPr>
        <p:blipFill>
          <a:blip r:embed="rId2"/>
          <a:stretch>
            <a:fillRect/>
          </a:stretch>
        </p:blipFill>
        <p:spPr>
          <a:xfrm>
            <a:off x="2971800" y="1984170"/>
            <a:ext cx="3019425" cy="1247775"/>
          </a:xfrm>
          <a:prstGeom prst="rect">
            <a:avLst/>
          </a:prstGeom>
        </p:spPr>
      </p:pic>
      <p:pic>
        <p:nvPicPr>
          <p:cNvPr id="10" name="Picture 9">
            <a:extLst>
              <a:ext uri="{FF2B5EF4-FFF2-40B4-BE49-F238E27FC236}">
                <a16:creationId xmlns:a16="http://schemas.microsoft.com/office/drawing/2014/main" id="{24FBE827-5396-8057-49BC-7CC2B1E584DA}"/>
              </a:ext>
            </a:extLst>
          </p:cNvPr>
          <p:cNvPicPr>
            <a:picLocks noChangeAspect="1"/>
          </p:cNvPicPr>
          <p:nvPr/>
        </p:nvPicPr>
        <p:blipFill>
          <a:blip r:embed="rId3"/>
          <a:stretch>
            <a:fillRect/>
          </a:stretch>
        </p:blipFill>
        <p:spPr>
          <a:xfrm>
            <a:off x="7010400" y="1834694"/>
            <a:ext cx="4133850" cy="4476750"/>
          </a:xfrm>
          <a:prstGeom prst="rect">
            <a:avLst/>
          </a:prstGeom>
        </p:spPr>
      </p:pic>
    </p:spTree>
    <p:extLst>
      <p:ext uri="{BB962C8B-B14F-4D97-AF65-F5344CB8AC3E}">
        <p14:creationId xmlns:p14="http://schemas.microsoft.com/office/powerpoint/2010/main" val="186244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John Doe, Some Company</a:t>
            </a:r>
            <a:endParaRPr lang="en-GB" dirty="0"/>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Month Year</a:t>
            </a:r>
            <a:endParaRPr lang="en-GB"/>
          </a:p>
        </p:txBody>
      </p:sp>
      <p:pic>
        <p:nvPicPr>
          <p:cNvPr id="9" name="Picture 8">
            <a:extLst>
              <a:ext uri="{FF2B5EF4-FFF2-40B4-BE49-F238E27FC236}">
                <a16:creationId xmlns:a16="http://schemas.microsoft.com/office/drawing/2014/main" id="{BD27B24E-FF75-F2F5-CC13-644BC1B458DD}"/>
              </a:ext>
            </a:extLst>
          </p:cNvPr>
          <p:cNvPicPr>
            <a:picLocks noChangeAspect="1"/>
          </p:cNvPicPr>
          <p:nvPr/>
        </p:nvPicPr>
        <p:blipFill>
          <a:blip r:embed="rId3"/>
          <a:stretch>
            <a:fillRect/>
          </a:stretch>
        </p:blipFill>
        <p:spPr>
          <a:xfrm>
            <a:off x="3657600" y="1564163"/>
            <a:ext cx="5117366" cy="4911250"/>
          </a:xfrm>
          <a:prstGeom prst="rect">
            <a:avLst/>
          </a:prstGeom>
        </p:spPr>
      </p:pic>
      <p:sp>
        <p:nvSpPr>
          <p:cNvPr id="2" name="TextBox 1">
            <a:extLst>
              <a:ext uri="{FF2B5EF4-FFF2-40B4-BE49-F238E27FC236}">
                <a16:creationId xmlns:a16="http://schemas.microsoft.com/office/drawing/2014/main" id="{E162C735-FD45-7829-3D01-17312B01CA66}"/>
              </a:ext>
            </a:extLst>
          </p:cNvPr>
          <p:cNvSpPr txBox="1"/>
          <p:nvPr/>
        </p:nvSpPr>
        <p:spPr>
          <a:xfrm>
            <a:off x="1752600" y="990600"/>
            <a:ext cx="8839200" cy="461665"/>
          </a:xfrm>
          <a:prstGeom prst="rect">
            <a:avLst/>
          </a:prstGeom>
          <a:noFill/>
        </p:spPr>
        <p:txBody>
          <a:bodyPr wrap="square" rtlCol="0">
            <a:spAutoFit/>
          </a:bodyPr>
          <a:lstStyle/>
          <a:p>
            <a:r>
              <a:rPr lang="en-US" dirty="0">
                <a:solidFill>
                  <a:schemeClr val="tx1"/>
                </a:solidFill>
              </a:rPr>
              <a:t>Audio Options in Waikoloa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BE80F862-983A-86B1-71C8-5A752C4D0598}"/>
              </a:ext>
            </a:extLst>
          </p:cNvPr>
          <p:cNvSpPr>
            <a:spLocks noGrp="1"/>
          </p:cNvSpPr>
          <p:nvPr>
            <p:ph type="dt" idx="10"/>
          </p:nvPr>
        </p:nvSpPr>
        <p:spPr/>
        <p:txBody>
          <a:bodyPr/>
          <a:lstStyle/>
          <a:p>
            <a:r>
              <a:rPr lang="en-US"/>
              <a:t>Month Year</a:t>
            </a:r>
            <a:endParaRPr lang="en-GB" dirty="0"/>
          </a:p>
        </p:txBody>
      </p:sp>
      <p:sp>
        <p:nvSpPr>
          <p:cNvPr id="5" name="Footer Placeholder 4">
            <a:extLst>
              <a:ext uri="{FF2B5EF4-FFF2-40B4-BE49-F238E27FC236}">
                <a16:creationId xmlns:a16="http://schemas.microsoft.com/office/drawing/2014/main" id="{9D6B75C5-0A51-CB33-34EC-E87F40F7CA28}"/>
              </a:ext>
            </a:extLst>
          </p:cNvPr>
          <p:cNvSpPr>
            <a:spLocks noGrp="1"/>
          </p:cNvSpPr>
          <p:nvPr>
            <p:ph type="ftr" idx="11"/>
          </p:nvPr>
        </p:nvSpPr>
        <p:spPr/>
        <p:txBody>
          <a:bodyPr/>
          <a:lstStyle/>
          <a:p>
            <a:r>
              <a:rPr lang="en-GB"/>
              <a:t>John Doe, Some Company</a:t>
            </a:r>
            <a:endParaRPr lang="en-GB" dirty="0"/>
          </a:p>
        </p:txBody>
      </p:sp>
      <p:sp>
        <p:nvSpPr>
          <p:cNvPr id="4" name="Slide Number Placeholder 3">
            <a:extLst>
              <a:ext uri="{FF2B5EF4-FFF2-40B4-BE49-F238E27FC236}">
                <a16:creationId xmlns:a16="http://schemas.microsoft.com/office/drawing/2014/main" id="{F12EB5BB-A8B4-FBD4-BA25-F503603D208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pic>
        <p:nvPicPr>
          <p:cNvPr id="8" name="Picture 7">
            <a:extLst>
              <a:ext uri="{FF2B5EF4-FFF2-40B4-BE49-F238E27FC236}">
                <a16:creationId xmlns:a16="http://schemas.microsoft.com/office/drawing/2014/main" id="{C0E09853-32CA-CBAB-57C7-C7653D56F372}"/>
              </a:ext>
            </a:extLst>
          </p:cNvPr>
          <p:cNvPicPr>
            <a:picLocks noChangeAspect="1"/>
          </p:cNvPicPr>
          <p:nvPr/>
        </p:nvPicPr>
        <p:blipFill>
          <a:blip r:embed="rId2"/>
          <a:stretch>
            <a:fillRect/>
          </a:stretch>
        </p:blipFill>
        <p:spPr>
          <a:xfrm>
            <a:off x="3295387" y="1752819"/>
            <a:ext cx="4995861" cy="4722595"/>
          </a:xfrm>
          <a:prstGeom prst="rect">
            <a:avLst/>
          </a:prstGeom>
        </p:spPr>
      </p:pic>
      <p:sp>
        <p:nvSpPr>
          <p:cNvPr id="2" name="TextBox 1">
            <a:extLst>
              <a:ext uri="{FF2B5EF4-FFF2-40B4-BE49-F238E27FC236}">
                <a16:creationId xmlns:a16="http://schemas.microsoft.com/office/drawing/2014/main" id="{B1061196-D947-B7A1-28BF-DF05EF32B0B3}"/>
              </a:ext>
            </a:extLst>
          </p:cNvPr>
          <p:cNvSpPr txBox="1"/>
          <p:nvPr/>
        </p:nvSpPr>
        <p:spPr>
          <a:xfrm>
            <a:off x="2362200" y="914400"/>
            <a:ext cx="6934200" cy="461665"/>
          </a:xfrm>
          <a:prstGeom prst="rect">
            <a:avLst/>
          </a:prstGeom>
          <a:noFill/>
        </p:spPr>
        <p:txBody>
          <a:bodyPr wrap="square" rtlCol="0">
            <a:spAutoFit/>
          </a:bodyPr>
          <a:lstStyle/>
          <a:p>
            <a:r>
              <a:rPr lang="en-US" dirty="0">
                <a:solidFill>
                  <a:schemeClr val="tx1"/>
                </a:solidFill>
              </a:rPr>
              <a:t>Audio Options in Waikoloa</a:t>
            </a:r>
          </a:p>
        </p:txBody>
      </p:sp>
    </p:spTree>
    <p:extLst>
      <p:ext uri="{BB962C8B-B14F-4D97-AF65-F5344CB8AC3E}">
        <p14:creationId xmlns:p14="http://schemas.microsoft.com/office/powerpoint/2010/main" val="1768043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FC5453-D511-F9A1-F2E4-9D74A26951E5}"/>
              </a:ext>
            </a:extLst>
          </p:cNvPr>
          <p:cNvSpPr>
            <a:spLocks noGrp="1"/>
          </p:cNvSpPr>
          <p:nvPr>
            <p:ph type="dt" idx="10"/>
          </p:nvPr>
        </p:nvSpPr>
        <p:spPr/>
        <p:txBody>
          <a:bodyPr/>
          <a:lstStyle/>
          <a:p>
            <a:r>
              <a:rPr lang="en-US"/>
              <a:t>Sept 2022</a:t>
            </a:r>
            <a:endParaRPr lang="en-GB"/>
          </a:p>
        </p:txBody>
      </p:sp>
      <p:sp>
        <p:nvSpPr>
          <p:cNvPr id="3" name="Footer Placeholder 2">
            <a:extLst>
              <a:ext uri="{FF2B5EF4-FFF2-40B4-BE49-F238E27FC236}">
                <a16:creationId xmlns:a16="http://schemas.microsoft.com/office/drawing/2014/main" id="{D0B9B99F-B6B4-C6AA-B7D1-64672F1F034F}"/>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90F0F9A8-44AA-C890-5CCF-DE77E82C012C}"/>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pic>
        <p:nvPicPr>
          <p:cNvPr id="6" name="Picture 5">
            <a:extLst>
              <a:ext uri="{FF2B5EF4-FFF2-40B4-BE49-F238E27FC236}">
                <a16:creationId xmlns:a16="http://schemas.microsoft.com/office/drawing/2014/main" id="{DBE2B8BE-0A13-8219-B8FE-3CFF455FC4F4}"/>
              </a:ext>
            </a:extLst>
          </p:cNvPr>
          <p:cNvPicPr>
            <a:picLocks noChangeAspect="1"/>
          </p:cNvPicPr>
          <p:nvPr/>
        </p:nvPicPr>
        <p:blipFill>
          <a:blip r:embed="rId2"/>
          <a:stretch>
            <a:fillRect/>
          </a:stretch>
        </p:blipFill>
        <p:spPr>
          <a:xfrm>
            <a:off x="3986212" y="2228850"/>
            <a:ext cx="4219575" cy="2400300"/>
          </a:xfrm>
          <a:prstGeom prst="rect">
            <a:avLst/>
          </a:prstGeom>
        </p:spPr>
      </p:pic>
      <p:sp>
        <p:nvSpPr>
          <p:cNvPr id="7" name="TextBox 6">
            <a:extLst>
              <a:ext uri="{FF2B5EF4-FFF2-40B4-BE49-F238E27FC236}">
                <a16:creationId xmlns:a16="http://schemas.microsoft.com/office/drawing/2014/main" id="{B8958974-3E52-D26A-87A8-606461634111}"/>
              </a:ext>
            </a:extLst>
          </p:cNvPr>
          <p:cNvSpPr txBox="1"/>
          <p:nvPr/>
        </p:nvSpPr>
        <p:spPr>
          <a:xfrm>
            <a:off x="2057400" y="1219200"/>
            <a:ext cx="8839200" cy="461665"/>
          </a:xfrm>
          <a:prstGeom prst="rect">
            <a:avLst/>
          </a:prstGeom>
          <a:noFill/>
        </p:spPr>
        <p:txBody>
          <a:bodyPr wrap="square" rtlCol="0">
            <a:spAutoFit/>
          </a:bodyPr>
          <a:lstStyle/>
          <a:p>
            <a:r>
              <a:rPr lang="en-US" dirty="0">
                <a:solidFill>
                  <a:schemeClr val="tx1"/>
                </a:solidFill>
              </a:rPr>
              <a:t>WebEx Settings: Select Music Mode</a:t>
            </a:r>
          </a:p>
        </p:txBody>
      </p:sp>
      <p:sp>
        <p:nvSpPr>
          <p:cNvPr id="8" name="TextBox 7">
            <a:extLst>
              <a:ext uri="{FF2B5EF4-FFF2-40B4-BE49-F238E27FC236}">
                <a16:creationId xmlns:a16="http://schemas.microsoft.com/office/drawing/2014/main" id="{97081D53-4218-6414-4153-6B5EA507A40C}"/>
              </a:ext>
            </a:extLst>
          </p:cNvPr>
          <p:cNvSpPr txBox="1"/>
          <p:nvPr/>
        </p:nvSpPr>
        <p:spPr>
          <a:xfrm>
            <a:off x="1524000" y="5029200"/>
            <a:ext cx="8991600" cy="1200329"/>
          </a:xfrm>
          <a:prstGeom prst="rect">
            <a:avLst/>
          </a:prstGeom>
          <a:noFill/>
        </p:spPr>
        <p:txBody>
          <a:bodyPr wrap="square" rtlCol="0">
            <a:spAutoFit/>
          </a:bodyPr>
          <a:lstStyle/>
          <a:p>
            <a:r>
              <a:rPr lang="en-US" dirty="0">
                <a:solidFill>
                  <a:schemeClr val="tx1"/>
                </a:solidFill>
              </a:rPr>
              <a:t>We observed that when in other modes, the audio from the remote attendee would be distorted or clipped.  But when we selected music mode, the audio from the remote attendee was better.</a:t>
            </a:r>
          </a:p>
        </p:txBody>
      </p:sp>
    </p:spTree>
    <p:extLst>
      <p:ext uri="{BB962C8B-B14F-4D97-AF65-F5344CB8AC3E}">
        <p14:creationId xmlns:p14="http://schemas.microsoft.com/office/powerpoint/2010/main" val="1653962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408B48-B852-5396-18BA-82E63380E194}"/>
              </a:ext>
            </a:extLst>
          </p:cNvPr>
          <p:cNvSpPr>
            <a:spLocks noGrp="1"/>
          </p:cNvSpPr>
          <p:nvPr>
            <p:ph type="title"/>
          </p:nvPr>
        </p:nvSpPr>
        <p:spPr/>
        <p:txBody>
          <a:bodyPr/>
          <a:lstStyle/>
          <a:p>
            <a:r>
              <a:rPr lang="en-US" dirty="0"/>
              <a:t>Apple – MAC Settings</a:t>
            </a:r>
          </a:p>
        </p:txBody>
      </p:sp>
      <p:sp>
        <p:nvSpPr>
          <p:cNvPr id="6" name="Content Placeholder 5">
            <a:extLst>
              <a:ext uri="{FF2B5EF4-FFF2-40B4-BE49-F238E27FC236}">
                <a16:creationId xmlns:a16="http://schemas.microsoft.com/office/drawing/2014/main" id="{F7C2BE38-535B-6F47-2A8B-6D00EAB044BF}"/>
              </a:ext>
            </a:extLst>
          </p:cNvPr>
          <p:cNvSpPr>
            <a:spLocks noGrp="1"/>
          </p:cNvSpPr>
          <p:nvPr>
            <p:ph idx="1"/>
          </p:nvPr>
        </p:nvSpPr>
        <p:spPr/>
        <p:txBody>
          <a:bodyPr/>
          <a:lstStyle/>
          <a:p>
            <a:r>
              <a:rPr lang="en-US" dirty="0"/>
              <a:t>The next slides show the setup for the MAC laptops.</a:t>
            </a:r>
          </a:p>
        </p:txBody>
      </p:sp>
      <p:sp>
        <p:nvSpPr>
          <p:cNvPr id="2" name="Date Placeholder 1">
            <a:extLst>
              <a:ext uri="{FF2B5EF4-FFF2-40B4-BE49-F238E27FC236}">
                <a16:creationId xmlns:a16="http://schemas.microsoft.com/office/drawing/2014/main" id="{070D3EF0-498C-7BD8-1237-B5C7860DEFE2}"/>
              </a:ext>
            </a:extLst>
          </p:cNvPr>
          <p:cNvSpPr>
            <a:spLocks noGrp="1"/>
          </p:cNvSpPr>
          <p:nvPr>
            <p:ph type="dt" idx="10"/>
          </p:nvPr>
        </p:nvSpPr>
        <p:spPr/>
        <p:txBody>
          <a:bodyPr/>
          <a:lstStyle/>
          <a:p>
            <a:r>
              <a:rPr lang="en-US"/>
              <a:t>Sept 2022</a:t>
            </a:r>
            <a:endParaRPr lang="en-GB"/>
          </a:p>
        </p:txBody>
      </p:sp>
      <p:sp>
        <p:nvSpPr>
          <p:cNvPr id="3" name="Footer Placeholder 2">
            <a:extLst>
              <a:ext uri="{FF2B5EF4-FFF2-40B4-BE49-F238E27FC236}">
                <a16:creationId xmlns:a16="http://schemas.microsoft.com/office/drawing/2014/main" id="{53C58C65-948F-8D06-006D-995526EEAADC}"/>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991E5F58-B2F4-FDFA-1FAB-8CF958281B8B}"/>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spTree>
    <p:extLst>
      <p:ext uri="{BB962C8B-B14F-4D97-AF65-F5344CB8AC3E}">
        <p14:creationId xmlns:p14="http://schemas.microsoft.com/office/powerpoint/2010/main" val="2657073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7A57823-E9F7-05D5-90A9-0CBE0ACE0E39}"/>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6382A791-70D6-753F-79C7-BACBE32B94C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2535759-1E20-795F-E071-5E6220B6333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pic>
        <p:nvPicPr>
          <p:cNvPr id="8" name="Picture 7" descr="Graphical user interface, application&#10;&#10;Description automatically generated">
            <a:extLst>
              <a:ext uri="{FF2B5EF4-FFF2-40B4-BE49-F238E27FC236}">
                <a16:creationId xmlns:a16="http://schemas.microsoft.com/office/drawing/2014/main" id="{C6473BF9-ADD1-4A5D-BF35-37C9964E3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669324"/>
            <a:ext cx="6600825" cy="5579076"/>
          </a:xfrm>
          <a:prstGeom prst="rect">
            <a:avLst/>
          </a:prstGeom>
        </p:spPr>
      </p:pic>
    </p:spTree>
    <p:extLst>
      <p:ext uri="{BB962C8B-B14F-4D97-AF65-F5344CB8AC3E}">
        <p14:creationId xmlns:p14="http://schemas.microsoft.com/office/powerpoint/2010/main" val="1341433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1371600" y="1981200"/>
            <a:ext cx="95250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2022 Sept IEEE 802W Mixed-mode Interim Session will be the first time that IEEE 802 Wireless Group has provided for remote attendance to their Interim sessions.  This Training deck is to help with the discussion on what to expect when running a meeting in this fashion.</a:t>
            </a:r>
            <a:br>
              <a:rPr lang="en-GB" dirty="0"/>
            </a:br>
            <a:r>
              <a:rPr lang="en-GB" dirty="0"/>
              <a:t>Training sessions were given Aug 30, at 12:00 ET and 20:00 ET and Sept 11</a:t>
            </a:r>
            <a:r>
              <a:rPr lang="en-GB" baseline="30000" dirty="0"/>
              <a:t>th </a:t>
            </a:r>
            <a:r>
              <a:rPr lang="en-GB" dirty="0"/>
              <a:t>(</a:t>
            </a:r>
            <a:r>
              <a:rPr lang="en-GB"/>
              <a:t>13:30 HT</a:t>
            </a:r>
            <a:r>
              <a:rPr lang="en-GB" dirty="0"/>
              <a:t>), 2022.</a:t>
            </a:r>
          </a:p>
        </p:txBody>
      </p:sp>
      <p:sp>
        <p:nvSpPr>
          <p:cNvPr id="4" name="Date Placeholder 3"/>
          <p:cNvSpPr>
            <a:spLocks noGrp="1"/>
          </p:cNvSpPr>
          <p:nvPr>
            <p:ph type="dt" idx="10"/>
          </p:nvPr>
        </p:nvSpPr>
        <p:spPr>
          <a:xfrm>
            <a:off x="2220913" y="333375"/>
            <a:ext cx="2589203" cy="273050"/>
          </a:xfrm>
        </p:spPr>
        <p:txBody>
          <a:bodyPr/>
          <a:lstStyle/>
          <a:p>
            <a:r>
              <a:rPr lang="en-US"/>
              <a:t>Sept 2022</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5D27AA7-A5F1-72ED-EAA0-EDB294414248}"/>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E193CD27-0B35-6516-35DD-5ED3BA5C23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243BD40-AA9C-AC18-0B7F-34E3C6EF36C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pic>
        <p:nvPicPr>
          <p:cNvPr id="8" name="Picture 7" descr="Graphical user interface, text, application, email&#10;&#10;Description automatically generated">
            <a:extLst>
              <a:ext uri="{FF2B5EF4-FFF2-40B4-BE49-F238E27FC236}">
                <a16:creationId xmlns:a16="http://schemas.microsoft.com/office/drawing/2014/main" id="{D79549E4-73DB-DDAC-9423-F00D72C985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9412" y="866775"/>
            <a:ext cx="6353175" cy="5124450"/>
          </a:xfrm>
          <a:prstGeom prst="rect">
            <a:avLst/>
          </a:prstGeom>
        </p:spPr>
      </p:pic>
    </p:spTree>
    <p:extLst>
      <p:ext uri="{BB962C8B-B14F-4D97-AF65-F5344CB8AC3E}">
        <p14:creationId xmlns:p14="http://schemas.microsoft.com/office/powerpoint/2010/main" val="2551922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0BA0AC-8D56-2D1D-AFFC-DDB691207DC0}"/>
              </a:ext>
            </a:extLst>
          </p:cNvPr>
          <p:cNvSpPr>
            <a:spLocks noGrp="1"/>
          </p:cNvSpPr>
          <p:nvPr>
            <p:ph type="dt" idx="10"/>
          </p:nvPr>
        </p:nvSpPr>
        <p:spPr/>
        <p:txBody>
          <a:bodyPr/>
          <a:lstStyle/>
          <a:p>
            <a:r>
              <a:rPr lang="en-US"/>
              <a:t>Sept 2022</a:t>
            </a:r>
            <a:endParaRPr lang="en-GB"/>
          </a:p>
        </p:txBody>
      </p:sp>
      <p:sp>
        <p:nvSpPr>
          <p:cNvPr id="3" name="Footer Placeholder 2">
            <a:extLst>
              <a:ext uri="{FF2B5EF4-FFF2-40B4-BE49-F238E27FC236}">
                <a16:creationId xmlns:a16="http://schemas.microsoft.com/office/drawing/2014/main" id="{2077D75F-17B9-B8D6-4E49-2B6C29CFE159}"/>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BC35CE22-575A-50C0-5029-EAAF8FE19A6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pic>
        <p:nvPicPr>
          <p:cNvPr id="6" name="Picture 5" descr="Graphical user interface, text, application, email&#10;&#10;Description automatically generated">
            <a:extLst>
              <a:ext uri="{FF2B5EF4-FFF2-40B4-BE49-F238E27FC236}">
                <a16:creationId xmlns:a16="http://schemas.microsoft.com/office/drawing/2014/main" id="{DAC5EE01-DFDA-7BD4-42AD-7793725368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9412" y="866775"/>
            <a:ext cx="6353175" cy="5124450"/>
          </a:xfrm>
          <a:prstGeom prst="rect">
            <a:avLst/>
          </a:prstGeom>
        </p:spPr>
      </p:pic>
    </p:spTree>
    <p:extLst>
      <p:ext uri="{BB962C8B-B14F-4D97-AF65-F5344CB8AC3E}">
        <p14:creationId xmlns:p14="http://schemas.microsoft.com/office/powerpoint/2010/main" val="3539196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361653-C645-1B13-576A-E4CC844CE1D6}"/>
              </a:ext>
            </a:extLst>
          </p:cNvPr>
          <p:cNvSpPr>
            <a:spLocks noGrp="1"/>
          </p:cNvSpPr>
          <p:nvPr>
            <p:ph type="dt" idx="10"/>
          </p:nvPr>
        </p:nvSpPr>
        <p:spPr/>
        <p:txBody>
          <a:bodyPr/>
          <a:lstStyle/>
          <a:p>
            <a:r>
              <a:rPr lang="en-US"/>
              <a:t>Sept 2022</a:t>
            </a:r>
            <a:endParaRPr lang="en-GB"/>
          </a:p>
        </p:txBody>
      </p:sp>
      <p:sp>
        <p:nvSpPr>
          <p:cNvPr id="3" name="Footer Placeholder 2">
            <a:extLst>
              <a:ext uri="{FF2B5EF4-FFF2-40B4-BE49-F238E27FC236}">
                <a16:creationId xmlns:a16="http://schemas.microsoft.com/office/drawing/2014/main" id="{36B7A108-EFE9-43E2-4E08-FF2A093B6D04}"/>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76C21895-293A-C474-6BE7-C75E3A9392DD}"/>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pic>
        <p:nvPicPr>
          <p:cNvPr id="6" name="Picture 5" descr="Graphical user interface, text, application, email&#10;&#10;Description automatically generated">
            <a:extLst>
              <a:ext uri="{FF2B5EF4-FFF2-40B4-BE49-F238E27FC236}">
                <a16:creationId xmlns:a16="http://schemas.microsoft.com/office/drawing/2014/main" id="{8F9FE1DD-D044-9BF1-6AC8-1D6990A5D8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9412" y="866775"/>
            <a:ext cx="6353175" cy="5124450"/>
          </a:xfrm>
          <a:prstGeom prst="rect">
            <a:avLst/>
          </a:prstGeom>
        </p:spPr>
      </p:pic>
    </p:spTree>
    <p:extLst>
      <p:ext uri="{BB962C8B-B14F-4D97-AF65-F5344CB8AC3E}">
        <p14:creationId xmlns:p14="http://schemas.microsoft.com/office/powerpoint/2010/main" val="2079834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AB6808-6C61-7478-97C2-DFD4336A8550}"/>
              </a:ext>
            </a:extLst>
          </p:cNvPr>
          <p:cNvSpPr>
            <a:spLocks noGrp="1"/>
          </p:cNvSpPr>
          <p:nvPr>
            <p:ph type="dt" idx="10"/>
          </p:nvPr>
        </p:nvSpPr>
        <p:spPr/>
        <p:txBody>
          <a:bodyPr/>
          <a:lstStyle/>
          <a:p>
            <a:r>
              <a:rPr lang="en-US"/>
              <a:t>Sept 2022</a:t>
            </a:r>
            <a:endParaRPr lang="en-GB"/>
          </a:p>
        </p:txBody>
      </p:sp>
      <p:sp>
        <p:nvSpPr>
          <p:cNvPr id="3" name="Footer Placeholder 2">
            <a:extLst>
              <a:ext uri="{FF2B5EF4-FFF2-40B4-BE49-F238E27FC236}">
                <a16:creationId xmlns:a16="http://schemas.microsoft.com/office/drawing/2014/main" id="{FDF0AB13-0BE7-ED19-DA41-6AEF8AF0086D}"/>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34377ED9-7F0C-CA14-5E53-EB210B4DC7B7}"/>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pic>
        <p:nvPicPr>
          <p:cNvPr id="8" name="Picture 7" descr="Graphical user interface, text, application, email&#10;&#10;Description automatically generated">
            <a:extLst>
              <a:ext uri="{FF2B5EF4-FFF2-40B4-BE49-F238E27FC236}">
                <a16:creationId xmlns:a16="http://schemas.microsoft.com/office/drawing/2014/main" id="{31DF559D-ECA5-5D43-19CD-9F548A4E78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9412" y="866775"/>
            <a:ext cx="6353175" cy="5124450"/>
          </a:xfrm>
          <a:prstGeom prst="rect">
            <a:avLst/>
          </a:prstGeom>
        </p:spPr>
      </p:pic>
    </p:spTree>
    <p:extLst>
      <p:ext uri="{BB962C8B-B14F-4D97-AF65-F5344CB8AC3E}">
        <p14:creationId xmlns:p14="http://schemas.microsoft.com/office/powerpoint/2010/main" val="926511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2209800" y="1981201"/>
            <a:ext cx="7772400" cy="4208463"/>
          </a:xfrm>
          <a:ln/>
        </p:spPr>
        <p:txBody>
          <a:bodyPr/>
          <a:lstStyle/>
          <a:p>
            <a:r>
              <a:rPr lang="en-US" dirty="0"/>
              <a:t>Calendar shows meeting room schedule/assignments:</a:t>
            </a:r>
            <a:br>
              <a:rPr lang="en-US" dirty="0"/>
            </a:br>
            <a:r>
              <a:rPr lang="en-US" dirty="0">
                <a:solidFill>
                  <a:schemeClr val="accent2"/>
                </a:solidFill>
                <a:hlinkClick r:id="rId3">
                  <a:extLst>
                    <a:ext uri="{A12FA001-AC4F-418D-AE19-62706E023703}">
                      <ahyp:hlinkClr xmlns:ahyp="http://schemas.microsoft.com/office/drawing/2018/hyperlinkcolor" val="tx"/>
                    </a:ext>
                  </a:extLst>
                </a:hlinkClick>
              </a:rPr>
              <a:t>https://ieee802.org/802tele_calendar.html</a:t>
            </a:r>
            <a:r>
              <a:rPr lang="en-US" dirty="0">
                <a:solidFill>
                  <a:schemeClr val="accent2"/>
                </a:solidFill>
              </a:rPr>
              <a:t> </a:t>
            </a:r>
          </a:p>
        </p:txBody>
      </p:sp>
      <p:sp>
        <p:nvSpPr>
          <p:cNvPr id="4" name="Date Placeholder 3"/>
          <p:cNvSpPr>
            <a:spLocks noGrp="1"/>
          </p:cNvSpPr>
          <p:nvPr>
            <p:ph type="dt" idx="10"/>
          </p:nvPr>
        </p:nvSpPr>
        <p:spPr>
          <a:xfrm>
            <a:off x="2238349" y="357166"/>
            <a:ext cx="2374889" cy="273050"/>
          </a:xfrm>
        </p:spPr>
        <p:txBody>
          <a:bodyPr/>
          <a:lstStyle/>
          <a:p>
            <a:r>
              <a:rPr lang="en-US"/>
              <a:t>Sept 2022</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1"/>
            <a:ext cx="10361084" cy="374367"/>
          </a:xfrm>
          <a:ln/>
        </p:spPr>
        <p:txBody>
          <a:bodyPr vert="horz" wrap="square" lIns="90000" tIns="46800" rIns="90000" bIns="46800" numCol="1" anchor="ctr" anchorCtr="0" compatLnSpc="1">
            <a:prstTxWarp prst="textNoShape">
              <a:avLst/>
            </a:prstTxWarp>
          </a:bodyPr>
          <a:lstStyle/>
          <a:p>
            <a:r>
              <a:rPr lang="en-US" dirty="0"/>
              <a:t>Summary</a:t>
            </a:r>
            <a:r>
              <a:rPr lang="en-US" spc="-160" dirty="0"/>
              <a:t> </a:t>
            </a:r>
            <a:r>
              <a:rPr lang="en-US" dirty="0"/>
              <a:t>of</a:t>
            </a:r>
            <a:r>
              <a:rPr lang="en-US" spc="-140" dirty="0"/>
              <a:t> </a:t>
            </a:r>
            <a:r>
              <a:rPr lang="en-US" dirty="0"/>
              <a:t>Key</a:t>
            </a:r>
            <a:r>
              <a:rPr lang="en-US" spc="-140" dirty="0"/>
              <a:t> </a:t>
            </a:r>
            <a:r>
              <a:rPr lang="en-US" spc="-10" dirty="0"/>
              <a:t>Points</a:t>
            </a:r>
            <a:endParaRPr lang="en-US" dirty="0"/>
          </a:p>
        </p:txBody>
      </p:sp>
      <p:sp>
        <p:nvSpPr>
          <p:cNvPr id="9218" name="Rectangle 2"/>
          <p:cNvSpPr>
            <a:spLocks noGrp="1" noChangeArrowheads="1"/>
          </p:cNvSpPr>
          <p:nvPr>
            <p:ph idx="1"/>
          </p:nvPr>
        </p:nvSpPr>
        <p:spPr>
          <a:xfrm>
            <a:off x="929218" y="1219200"/>
            <a:ext cx="10361084" cy="5256214"/>
          </a:xfrm>
          <a:ln/>
        </p:spPr>
        <p:txBody>
          <a:bodyPr/>
          <a:lstStyle/>
          <a:p>
            <a:pPr marL="241300" indent="-228600">
              <a:lnSpc>
                <a:spcPts val="2140"/>
              </a:lnSpc>
              <a:spcBef>
                <a:spcPts val="100"/>
              </a:spcBef>
              <a:buFont typeface="Arial"/>
              <a:buChar char="•"/>
              <a:tabLst>
                <a:tab pos="240665" algn="l"/>
                <a:tab pos="241300" algn="l"/>
              </a:tabLst>
            </a:pPr>
            <a:r>
              <a:rPr lang="en-US" sz="2000" dirty="0">
                <a:latin typeface="Calibri"/>
                <a:cs typeface="Calibri"/>
              </a:rPr>
              <a:t>Meeting</a:t>
            </a:r>
            <a:r>
              <a:rPr lang="en-US" sz="2000" spc="-5" dirty="0">
                <a:latin typeface="Calibri"/>
                <a:cs typeface="Calibri"/>
              </a:rPr>
              <a:t> </a:t>
            </a:r>
            <a:r>
              <a:rPr lang="en-US" sz="2000" dirty="0">
                <a:latin typeface="Calibri"/>
                <a:cs typeface="Calibri"/>
              </a:rPr>
              <a:t>is</a:t>
            </a:r>
            <a:r>
              <a:rPr lang="en-US" sz="2000" spc="-15" dirty="0">
                <a:latin typeface="Calibri"/>
                <a:cs typeface="Calibri"/>
              </a:rPr>
              <a:t> </a:t>
            </a:r>
            <a:r>
              <a:rPr lang="en-US" sz="2000" dirty="0">
                <a:latin typeface="Calibri"/>
                <a:cs typeface="Calibri"/>
              </a:rPr>
              <a:t>to be run</a:t>
            </a:r>
            <a:r>
              <a:rPr lang="en-US" sz="2000" spc="-5" dirty="0">
                <a:latin typeface="Calibri"/>
                <a:cs typeface="Calibri"/>
              </a:rPr>
              <a:t> </a:t>
            </a:r>
            <a:r>
              <a:rPr lang="en-US" sz="2000" dirty="0">
                <a:latin typeface="Calibri"/>
                <a:cs typeface="Calibri"/>
              </a:rPr>
              <a:t>as</a:t>
            </a:r>
            <a:r>
              <a:rPr lang="en-US" sz="2000" spc="-15" dirty="0">
                <a:latin typeface="Calibri"/>
                <a:cs typeface="Calibri"/>
              </a:rPr>
              <a:t> </a:t>
            </a:r>
            <a:r>
              <a:rPr lang="en-US" sz="2000" dirty="0">
                <a:latin typeface="Calibri"/>
                <a:cs typeface="Calibri"/>
              </a:rPr>
              <a:t>an</a:t>
            </a:r>
            <a:r>
              <a:rPr lang="en-US" sz="2000" spc="-5" dirty="0">
                <a:latin typeface="Calibri"/>
                <a:cs typeface="Calibri"/>
              </a:rPr>
              <a:t> </a:t>
            </a:r>
            <a:r>
              <a:rPr lang="en-US" sz="2000" spc="-10" dirty="0">
                <a:latin typeface="Calibri"/>
                <a:cs typeface="Calibri"/>
              </a:rPr>
              <a:t>in-</a:t>
            </a:r>
            <a:r>
              <a:rPr lang="en-US" sz="2000" dirty="0">
                <a:latin typeface="Calibri"/>
                <a:cs typeface="Calibri"/>
              </a:rPr>
              <a:t>person </a:t>
            </a:r>
            <a:r>
              <a:rPr lang="en-US" sz="2000" spc="-10" dirty="0">
                <a:latin typeface="Calibri"/>
                <a:cs typeface="Calibri"/>
              </a:rPr>
              <a:t>meeting.</a:t>
            </a:r>
            <a:endParaRPr lang="en-US" sz="2000" dirty="0">
              <a:latin typeface="Calibri"/>
              <a:cs typeface="Calibri"/>
            </a:endParaRPr>
          </a:p>
          <a:p>
            <a:pPr marL="698500" lvl="1" indent="-228600">
              <a:lnSpc>
                <a:spcPts val="1760"/>
              </a:lnSpc>
              <a:buFont typeface="Arial"/>
              <a:buChar char="•"/>
              <a:tabLst>
                <a:tab pos="697865" algn="l"/>
                <a:tab pos="698500" algn="l"/>
              </a:tabLst>
            </a:pPr>
            <a:r>
              <a:rPr lang="en-US" dirty="0">
                <a:latin typeface="Calibri"/>
                <a:cs typeface="Calibri"/>
              </a:rPr>
              <a:t>Local</a:t>
            </a:r>
            <a:r>
              <a:rPr lang="en-US" spc="-40" dirty="0">
                <a:latin typeface="Calibri"/>
                <a:cs typeface="Calibri"/>
              </a:rPr>
              <a:t> </a:t>
            </a:r>
            <a:r>
              <a:rPr lang="en-US" dirty="0">
                <a:latin typeface="Calibri"/>
                <a:cs typeface="Calibri"/>
              </a:rPr>
              <a:t>time</a:t>
            </a:r>
            <a:r>
              <a:rPr lang="en-US" spc="-20" dirty="0">
                <a:latin typeface="Calibri"/>
                <a:cs typeface="Calibri"/>
              </a:rPr>
              <a:t> </a:t>
            </a:r>
            <a:r>
              <a:rPr lang="en-US" dirty="0">
                <a:latin typeface="Calibri"/>
                <a:cs typeface="Calibri"/>
              </a:rPr>
              <a:t>zone</a:t>
            </a:r>
            <a:r>
              <a:rPr lang="en-US" spc="-35" dirty="0">
                <a:latin typeface="Calibri"/>
                <a:cs typeface="Calibri"/>
              </a:rPr>
              <a:t> </a:t>
            </a:r>
            <a:r>
              <a:rPr lang="en-US" dirty="0">
                <a:latin typeface="Calibri"/>
                <a:cs typeface="Calibri"/>
              </a:rPr>
              <a:t>schedule</a:t>
            </a:r>
            <a:r>
              <a:rPr lang="en-US" spc="-10" dirty="0">
                <a:latin typeface="Calibri"/>
                <a:cs typeface="Calibri"/>
              </a:rPr>
              <a:t> </a:t>
            </a:r>
            <a:r>
              <a:rPr lang="en-US" dirty="0">
                <a:latin typeface="Calibri"/>
                <a:cs typeface="Calibri"/>
              </a:rPr>
              <a:t>for</a:t>
            </a:r>
            <a:r>
              <a:rPr lang="en-US" spc="-30" dirty="0">
                <a:latin typeface="Calibri"/>
                <a:cs typeface="Calibri"/>
              </a:rPr>
              <a:t> </a:t>
            </a:r>
            <a:r>
              <a:rPr lang="en-US" spc="-10" dirty="0">
                <a:latin typeface="Calibri"/>
                <a:cs typeface="Calibri"/>
              </a:rPr>
              <a:t>meetings</a:t>
            </a:r>
            <a:endParaRPr lang="en-US" dirty="0">
              <a:latin typeface="Calibri"/>
              <a:cs typeface="Calibri"/>
            </a:endParaRPr>
          </a:p>
          <a:p>
            <a:pPr marL="698500" lvl="1" indent="-228600">
              <a:lnSpc>
                <a:spcPts val="1760"/>
              </a:lnSpc>
              <a:buFont typeface="Arial"/>
              <a:buChar char="•"/>
              <a:tabLst>
                <a:tab pos="697865" algn="l"/>
                <a:tab pos="698500" algn="l"/>
              </a:tabLst>
            </a:pPr>
            <a:r>
              <a:rPr lang="en-US" dirty="0">
                <a:latin typeface="Calibri"/>
                <a:cs typeface="Calibri"/>
              </a:rPr>
              <a:t>Local</a:t>
            </a:r>
            <a:r>
              <a:rPr lang="en-US" spc="-50" dirty="0">
                <a:latin typeface="Calibri"/>
                <a:cs typeface="Calibri"/>
              </a:rPr>
              <a:t> </a:t>
            </a:r>
            <a:r>
              <a:rPr lang="en-US" dirty="0">
                <a:latin typeface="Calibri"/>
                <a:cs typeface="Calibri"/>
              </a:rPr>
              <a:t>participants</a:t>
            </a:r>
            <a:r>
              <a:rPr lang="en-US" spc="-30" dirty="0">
                <a:latin typeface="Calibri"/>
                <a:cs typeface="Calibri"/>
              </a:rPr>
              <a:t> </a:t>
            </a:r>
            <a:r>
              <a:rPr lang="en-US" dirty="0">
                <a:latin typeface="Calibri"/>
                <a:cs typeface="Calibri"/>
              </a:rPr>
              <a:t>attend</a:t>
            </a:r>
            <a:r>
              <a:rPr lang="en-US" spc="-35" dirty="0">
                <a:latin typeface="Calibri"/>
                <a:cs typeface="Calibri"/>
              </a:rPr>
              <a:t> </a:t>
            </a:r>
            <a:r>
              <a:rPr lang="en-US" dirty="0">
                <a:latin typeface="Calibri"/>
                <a:cs typeface="Calibri"/>
              </a:rPr>
              <a:t>as</a:t>
            </a:r>
            <a:r>
              <a:rPr lang="en-US" spc="-35" dirty="0">
                <a:latin typeface="Calibri"/>
                <a:cs typeface="Calibri"/>
              </a:rPr>
              <a:t> </a:t>
            </a:r>
            <a:r>
              <a:rPr lang="en-US" dirty="0">
                <a:latin typeface="Calibri"/>
                <a:cs typeface="Calibri"/>
              </a:rPr>
              <a:t>an</a:t>
            </a:r>
            <a:r>
              <a:rPr lang="en-US" spc="-35" dirty="0">
                <a:latin typeface="Calibri"/>
                <a:cs typeface="Calibri"/>
              </a:rPr>
              <a:t> </a:t>
            </a:r>
            <a:r>
              <a:rPr lang="en-US" spc="-10" dirty="0">
                <a:latin typeface="Calibri"/>
                <a:cs typeface="Calibri"/>
              </a:rPr>
              <a:t>in-</a:t>
            </a:r>
            <a:r>
              <a:rPr lang="en-US" dirty="0">
                <a:latin typeface="Calibri"/>
                <a:cs typeface="Calibri"/>
              </a:rPr>
              <a:t>person</a:t>
            </a:r>
            <a:r>
              <a:rPr lang="en-US" spc="-15" dirty="0">
                <a:latin typeface="Calibri"/>
                <a:cs typeface="Calibri"/>
              </a:rPr>
              <a:t> </a:t>
            </a:r>
            <a:r>
              <a:rPr lang="en-US" spc="-10" dirty="0">
                <a:latin typeface="Calibri"/>
                <a:cs typeface="Calibri"/>
              </a:rPr>
              <a:t>meeting</a:t>
            </a:r>
            <a:endParaRPr lang="en-US" dirty="0">
              <a:latin typeface="Calibri"/>
              <a:cs typeface="Calibri"/>
            </a:endParaRPr>
          </a:p>
          <a:p>
            <a:pPr marL="698500" lvl="1" indent="-228600">
              <a:lnSpc>
                <a:spcPts val="1780"/>
              </a:lnSpc>
              <a:buFont typeface="Arial"/>
              <a:buChar char="•"/>
              <a:tabLst>
                <a:tab pos="697865" algn="l"/>
                <a:tab pos="698500" algn="l"/>
              </a:tabLst>
            </a:pPr>
            <a:r>
              <a:rPr lang="en-US" dirty="0">
                <a:latin typeface="Calibri"/>
                <a:cs typeface="Calibri"/>
              </a:rPr>
              <a:t>Remote</a:t>
            </a:r>
            <a:r>
              <a:rPr lang="en-US" spc="-30" dirty="0">
                <a:latin typeface="Calibri"/>
                <a:cs typeface="Calibri"/>
              </a:rPr>
              <a:t> </a:t>
            </a:r>
            <a:r>
              <a:rPr lang="en-US" dirty="0">
                <a:latin typeface="Calibri"/>
                <a:cs typeface="Calibri"/>
              </a:rPr>
              <a:t>access</a:t>
            </a:r>
            <a:r>
              <a:rPr lang="en-US" spc="-20" dirty="0">
                <a:latin typeface="Calibri"/>
                <a:cs typeface="Calibri"/>
              </a:rPr>
              <a:t> </a:t>
            </a:r>
            <a:r>
              <a:rPr lang="en-US" dirty="0">
                <a:latin typeface="Calibri"/>
                <a:cs typeface="Calibri"/>
              </a:rPr>
              <a:t>is</a:t>
            </a:r>
            <a:r>
              <a:rPr lang="en-US" spc="-15" dirty="0">
                <a:latin typeface="Calibri"/>
                <a:cs typeface="Calibri"/>
              </a:rPr>
              <a:t> </a:t>
            </a:r>
            <a:r>
              <a:rPr lang="en-US" dirty="0">
                <a:latin typeface="Calibri"/>
                <a:cs typeface="Calibri"/>
              </a:rPr>
              <a:t>provided</a:t>
            </a:r>
            <a:r>
              <a:rPr lang="en-US" spc="-10" dirty="0">
                <a:latin typeface="Calibri"/>
                <a:cs typeface="Calibri"/>
              </a:rPr>
              <a:t> </a:t>
            </a:r>
            <a:r>
              <a:rPr lang="en-US" dirty="0">
                <a:latin typeface="Calibri"/>
                <a:cs typeface="Calibri"/>
              </a:rPr>
              <a:t>to</a:t>
            </a:r>
            <a:r>
              <a:rPr lang="en-US" spc="-30" dirty="0">
                <a:latin typeface="Calibri"/>
                <a:cs typeface="Calibri"/>
              </a:rPr>
              <a:t> </a:t>
            </a:r>
            <a:r>
              <a:rPr lang="en-US" dirty="0">
                <a:latin typeface="Calibri"/>
                <a:cs typeface="Calibri"/>
              </a:rPr>
              <a:t>remote</a:t>
            </a:r>
            <a:r>
              <a:rPr lang="en-US" spc="-20" dirty="0">
                <a:latin typeface="Calibri"/>
                <a:cs typeface="Calibri"/>
              </a:rPr>
              <a:t> </a:t>
            </a:r>
            <a:r>
              <a:rPr lang="en-US" dirty="0">
                <a:latin typeface="Calibri"/>
                <a:cs typeface="Calibri"/>
              </a:rPr>
              <a:t>participants</a:t>
            </a:r>
            <a:r>
              <a:rPr lang="en-US" spc="-20" dirty="0">
                <a:latin typeface="Calibri"/>
                <a:cs typeface="Calibri"/>
              </a:rPr>
              <a:t> </a:t>
            </a:r>
            <a:r>
              <a:rPr lang="en-US" dirty="0">
                <a:latin typeface="Calibri"/>
                <a:cs typeface="Calibri"/>
              </a:rPr>
              <a:t>to</a:t>
            </a:r>
            <a:r>
              <a:rPr lang="en-US" spc="-30" dirty="0">
                <a:latin typeface="Calibri"/>
                <a:cs typeface="Calibri"/>
              </a:rPr>
              <a:t> </a:t>
            </a:r>
            <a:r>
              <a:rPr lang="en-US" spc="-10" dirty="0">
                <a:latin typeface="Calibri"/>
                <a:cs typeface="Calibri"/>
              </a:rPr>
              <a:t>view/present/interact</a:t>
            </a:r>
            <a:r>
              <a:rPr lang="en-US" spc="-5" dirty="0">
                <a:latin typeface="Calibri"/>
                <a:cs typeface="Calibri"/>
              </a:rPr>
              <a:t> </a:t>
            </a:r>
            <a:r>
              <a:rPr lang="en-US" dirty="0">
                <a:latin typeface="Calibri"/>
                <a:cs typeface="Calibri"/>
              </a:rPr>
              <a:t>similarly</a:t>
            </a:r>
            <a:r>
              <a:rPr lang="en-US" spc="-5" dirty="0">
                <a:latin typeface="Calibri"/>
                <a:cs typeface="Calibri"/>
              </a:rPr>
              <a:t> </a:t>
            </a:r>
            <a:r>
              <a:rPr lang="en-US" dirty="0">
                <a:latin typeface="Calibri"/>
                <a:cs typeface="Calibri"/>
              </a:rPr>
              <a:t>to</a:t>
            </a:r>
            <a:r>
              <a:rPr lang="en-US" spc="-35" dirty="0">
                <a:latin typeface="Calibri"/>
                <a:cs typeface="Calibri"/>
              </a:rPr>
              <a:t> </a:t>
            </a:r>
            <a:r>
              <a:rPr lang="en-US" spc="-10" dirty="0">
                <a:latin typeface="Calibri"/>
                <a:cs typeface="Calibri"/>
              </a:rPr>
              <a:t>on-</a:t>
            </a:r>
            <a:r>
              <a:rPr lang="en-US" dirty="0">
                <a:latin typeface="Calibri"/>
                <a:cs typeface="Calibri"/>
              </a:rPr>
              <a:t>line meetings</a:t>
            </a:r>
            <a:r>
              <a:rPr lang="en-US" spc="-10" dirty="0">
                <a:latin typeface="Calibri"/>
                <a:cs typeface="Calibri"/>
              </a:rPr>
              <a:t> </a:t>
            </a:r>
            <a:r>
              <a:rPr lang="en-US" dirty="0">
                <a:latin typeface="Calibri"/>
                <a:cs typeface="Calibri"/>
              </a:rPr>
              <a:t>(best</a:t>
            </a:r>
            <a:r>
              <a:rPr lang="en-US" spc="-25" dirty="0">
                <a:latin typeface="Calibri"/>
                <a:cs typeface="Calibri"/>
              </a:rPr>
              <a:t> </a:t>
            </a:r>
            <a:r>
              <a:rPr lang="en-US" spc="-10" dirty="0">
                <a:latin typeface="Calibri"/>
                <a:cs typeface="Calibri"/>
              </a:rPr>
              <a:t>effort)</a:t>
            </a:r>
            <a:endParaRPr lang="en-US" dirty="0">
              <a:latin typeface="Calibri"/>
              <a:cs typeface="Calibri"/>
            </a:endParaRPr>
          </a:p>
          <a:p>
            <a:pPr marL="241300" marR="66675" indent="-228600">
              <a:lnSpc>
                <a:spcPct val="70000"/>
              </a:lnSpc>
              <a:spcBef>
                <a:spcPts val="994"/>
              </a:spcBef>
              <a:buFont typeface="Arial"/>
              <a:buChar char="•"/>
              <a:tabLst>
                <a:tab pos="240665" algn="l"/>
                <a:tab pos="241300" algn="l"/>
              </a:tabLst>
            </a:pPr>
            <a:r>
              <a:rPr lang="en-US" sz="2000" b="0" dirty="0">
                <a:latin typeface="Calibri"/>
                <a:cs typeface="Calibri"/>
              </a:rPr>
              <a:t>In-person</a:t>
            </a:r>
            <a:r>
              <a:rPr lang="en-US" sz="2000" b="0" spc="-45" dirty="0">
                <a:latin typeface="Calibri"/>
                <a:cs typeface="Calibri"/>
              </a:rPr>
              <a:t> </a:t>
            </a:r>
            <a:r>
              <a:rPr lang="en-US" sz="2000" b="0" dirty="0">
                <a:latin typeface="Calibri"/>
                <a:cs typeface="Calibri"/>
              </a:rPr>
              <a:t>participants</a:t>
            </a:r>
            <a:r>
              <a:rPr lang="en-US" sz="2000" b="0" spc="-40" dirty="0">
                <a:latin typeface="Calibri"/>
                <a:cs typeface="Calibri"/>
              </a:rPr>
              <a:t> </a:t>
            </a:r>
            <a:r>
              <a:rPr lang="en-US" sz="2000" b="0" dirty="0">
                <a:latin typeface="Calibri"/>
                <a:cs typeface="Calibri"/>
              </a:rPr>
              <a:t>are</a:t>
            </a:r>
            <a:r>
              <a:rPr lang="en-US" sz="2000" b="0" spc="-40" dirty="0">
                <a:latin typeface="Calibri"/>
                <a:cs typeface="Calibri"/>
              </a:rPr>
              <a:t> </a:t>
            </a:r>
            <a:r>
              <a:rPr lang="en-US" sz="2000" b="0" dirty="0">
                <a:latin typeface="Calibri"/>
                <a:cs typeface="Calibri"/>
              </a:rPr>
              <a:t>admonished</a:t>
            </a:r>
            <a:r>
              <a:rPr lang="en-US" sz="2000" b="0" spc="-25" dirty="0">
                <a:latin typeface="Calibri"/>
                <a:cs typeface="Calibri"/>
              </a:rPr>
              <a:t> </a:t>
            </a:r>
            <a:r>
              <a:rPr lang="en-US" sz="2000" b="0" dirty="0">
                <a:latin typeface="Calibri"/>
                <a:cs typeface="Calibri"/>
              </a:rPr>
              <a:t>(stronger</a:t>
            </a:r>
            <a:r>
              <a:rPr lang="en-US" sz="2000" b="0" spc="-25" dirty="0">
                <a:latin typeface="Calibri"/>
                <a:cs typeface="Calibri"/>
              </a:rPr>
              <a:t> </a:t>
            </a:r>
            <a:r>
              <a:rPr lang="en-US" sz="2000" b="0" dirty="0">
                <a:latin typeface="Calibri"/>
                <a:cs typeface="Calibri"/>
              </a:rPr>
              <a:t>than</a:t>
            </a:r>
            <a:r>
              <a:rPr lang="en-US" sz="2000" b="0" spc="-30" dirty="0">
                <a:latin typeface="Calibri"/>
                <a:cs typeface="Calibri"/>
              </a:rPr>
              <a:t> </a:t>
            </a:r>
            <a:r>
              <a:rPr lang="en-US" sz="2000" b="0" dirty="0">
                <a:latin typeface="Calibri"/>
                <a:cs typeface="Calibri"/>
              </a:rPr>
              <a:t>encouraged)</a:t>
            </a:r>
            <a:r>
              <a:rPr lang="en-US" sz="2000" b="0" spc="-10" dirty="0">
                <a:latin typeface="Calibri"/>
                <a:cs typeface="Calibri"/>
              </a:rPr>
              <a:t> </a:t>
            </a:r>
            <a:r>
              <a:rPr lang="en-US" sz="2000" b="0" dirty="0">
                <a:latin typeface="Calibri"/>
                <a:cs typeface="Calibri"/>
              </a:rPr>
              <a:t>to</a:t>
            </a:r>
            <a:r>
              <a:rPr lang="en-US" sz="2000" b="0" spc="-35" dirty="0">
                <a:latin typeface="Calibri"/>
                <a:cs typeface="Calibri"/>
              </a:rPr>
              <a:t> </a:t>
            </a:r>
            <a:r>
              <a:rPr lang="en-US" sz="2000" b="0" dirty="0">
                <a:latin typeface="Calibri"/>
                <a:cs typeface="Calibri"/>
              </a:rPr>
              <a:t>stay</a:t>
            </a:r>
            <a:r>
              <a:rPr lang="en-US" sz="2000" b="0" spc="-45" dirty="0">
                <a:latin typeface="Calibri"/>
                <a:cs typeface="Calibri"/>
              </a:rPr>
              <a:t> </a:t>
            </a:r>
            <a:r>
              <a:rPr lang="en-US" sz="2000" b="0" dirty="0">
                <a:latin typeface="Calibri"/>
                <a:cs typeface="Calibri"/>
              </a:rPr>
              <a:t>OFF</a:t>
            </a:r>
            <a:r>
              <a:rPr lang="en-US" sz="2000" b="0" spc="-40" dirty="0">
                <a:latin typeface="Calibri"/>
                <a:cs typeface="Calibri"/>
              </a:rPr>
              <a:t> </a:t>
            </a:r>
            <a:r>
              <a:rPr lang="en-US" sz="2000" b="0" spc="-25" dirty="0">
                <a:latin typeface="Calibri"/>
                <a:cs typeface="Calibri"/>
              </a:rPr>
              <a:t>the Audio interface from the </a:t>
            </a:r>
            <a:r>
              <a:rPr lang="en-US" sz="2000" b="0" spc="-10" dirty="0">
                <a:latin typeface="Calibri"/>
                <a:cs typeface="Calibri"/>
              </a:rPr>
              <a:t>Webex/zoom/teams/conference</a:t>
            </a:r>
            <a:r>
              <a:rPr lang="en-US" sz="2000" b="0" spc="10" dirty="0">
                <a:latin typeface="Calibri"/>
                <a:cs typeface="Calibri"/>
              </a:rPr>
              <a:t> </a:t>
            </a:r>
            <a:r>
              <a:rPr lang="en-US" sz="2000" b="0" dirty="0">
                <a:latin typeface="Calibri"/>
                <a:cs typeface="Calibri"/>
              </a:rPr>
              <a:t>tool</a:t>
            </a:r>
            <a:r>
              <a:rPr lang="en-US" sz="2000" b="0" spc="-10" dirty="0">
                <a:latin typeface="Calibri"/>
                <a:cs typeface="Calibri"/>
              </a:rPr>
              <a:t> </a:t>
            </a:r>
            <a:r>
              <a:rPr lang="en-US" sz="2000" b="0" dirty="0">
                <a:latin typeface="Calibri"/>
                <a:cs typeface="Calibri"/>
              </a:rPr>
              <a:t>of</a:t>
            </a:r>
            <a:r>
              <a:rPr lang="en-US" sz="2000" b="0" spc="-5" dirty="0">
                <a:latin typeface="Calibri"/>
                <a:cs typeface="Calibri"/>
              </a:rPr>
              <a:t> </a:t>
            </a:r>
            <a:r>
              <a:rPr lang="en-US" sz="2000" b="0" dirty="0">
                <a:latin typeface="Calibri"/>
                <a:cs typeface="Calibri"/>
              </a:rPr>
              <a:t>your</a:t>
            </a:r>
            <a:r>
              <a:rPr lang="en-US" sz="2000" b="0" spc="-10" dirty="0">
                <a:latin typeface="Calibri"/>
                <a:cs typeface="Calibri"/>
              </a:rPr>
              <a:t> </a:t>
            </a:r>
            <a:r>
              <a:rPr lang="en-US" sz="2000" b="0" dirty="0">
                <a:latin typeface="Calibri"/>
                <a:cs typeface="Calibri"/>
              </a:rPr>
              <a:t>choice</a:t>
            </a:r>
            <a:r>
              <a:rPr lang="en-US" sz="2000" b="0" spc="-15" dirty="0">
                <a:latin typeface="Calibri"/>
                <a:cs typeface="Calibri"/>
              </a:rPr>
              <a:t> </a:t>
            </a:r>
            <a:r>
              <a:rPr lang="en-US" sz="2000" b="0" dirty="0">
                <a:latin typeface="Calibri"/>
                <a:cs typeface="Calibri"/>
              </a:rPr>
              <a:t>–</a:t>
            </a:r>
          </a:p>
          <a:p>
            <a:pPr marL="241300" marR="66675" indent="-228600">
              <a:lnSpc>
                <a:spcPct val="70000"/>
              </a:lnSpc>
              <a:spcBef>
                <a:spcPts val="994"/>
              </a:spcBef>
              <a:buFont typeface="Arial"/>
              <a:buChar char="•"/>
              <a:tabLst>
                <a:tab pos="240665" algn="l"/>
                <a:tab pos="241300" algn="l"/>
              </a:tabLst>
            </a:pPr>
            <a:r>
              <a:rPr lang="en-US" sz="2000" b="0" spc="-10" dirty="0">
                <a:latin typeface="Calibri"/>
                <a:cs typeface="Calibri"/>
              </a:rPr>
              <a:t>Presentation/room </a:t>
            </a:r>
            <a:r>
              <a:rPr lang="en-US" sz="2000" b="0" dirty="0">
                <a:latin typeface="Calibri"/>
                <a:cs typeface="Calibri"/>
              </a:rPr>
              <a:t>computer</a:t>
            </a:r>
            <a:r>
              <a:rPr lang="en-US" sz="2000" b="0" spc="-10" dirty="0">
                <a:latin typeface="Calibri"/>
                <a:cs typeface="Calibri"/>
              </a:rPr>
              <a:t> </a:t>
            </a:r>
            <a:r>
              <a:rPr lang="en-US" sz="2000" b="0" dirty="0">
                <a:latin typeface="Calibri"/>
                <a:cs typeface="Calibri"/>
              </a:rPr>
              <a:t>is</a:t>
            </a:r>
            <a:r>
              <a:rPr lang="en-US" sz="2000" b="0" spc="-30" dirty="0">
                <a:latin typeface="Calibri"/>
                <a:cs typeface="Calibri"/>
              </a:rPr>
              <a:t> </a:t>
            </a:r>
            <a:r>
              <a:rPr lang="en-US" sz="2000" b="0" dirty="0">
                <a:latin typeface="Calibri"/>
                <a:cs typeface="Calibri"/>
              </a:rPr>
              <a:t>logged into</a:t>
            </a:r>
            <a:r>
              <a:rPr lang="en-US" sz="2000" b="0" spc="-15" dirty="0">
                <a:latin typeface="Calibri"/>
                <a:cs typeface="Calibri"/>
              </a:rPr>
              <a:t> </a:t>
            </a:r>
            <a:r>
              <a:rPr lang="en-US" sz="2000" b="0" dirty="0">
                <a:latin typeface="Calibri"/>
                <a:cs typeface="Calibri"/>
              </a:rPr>
              <a:t>conference tool</a:t>
            </a:r>
            <a:r>
              <a:rPr lang="en-US" sz="2000" b="0" spc="-20" dirty="0">
                <a:latin typeface="Calibri"/>
                <a:cs typeface="Calibri"/>
              </a:rPr>
              <a:t> </a:t>
            </a:r>
            <a:r>
              <a:rPr lang="en-US" sz="2000" b="0" dirty="0">
                <a:latin typeface="Calibri"/>
                <a:cs typeface="Calibri"/>
              </a:rPr>
              <a:t>(ideally</a:t>
            </a:r>
            <a:r>
              <a:rPr lang="en-US" sz="2000" b="0" spc="-15" dirty="0">
                <a:latin typeface="Calibri"/>
                <a:cs typeface="Calibri"/>
              </a:rPr>
              <a:t> </a:t>
            </a:r>
            <a:r>
              <a:rPr lang="en-US" sz="2000" b="0" dirty="0">
                <a:latin typeface="Calibri"/>
                <a:cs typeface="Calibri"/>
              </a:rPr>
              <a:t>from</a:t>
            </a:r>
            <a:r>
              <a:rPr lang="en-US" sz="2000" b="0" spc="-25" dirty="0">
                <a:latin typeface="Calibri"/>
                <a:cs typeface="Calibri"/>
              </a:rPr>
              <a:t> </a:t>
            </a:r>
            <a:r>
              <a:rPr lang="en-US" sz="2000" b="0" dirty="0">
                <a:latin typeface="Calibri"/>
                <a:cs typeface="Calibri"/>
              </a:rPr>
              <a:t>a</a:t>
            </a:r>
            <a:r>
              <a:rPr lang="en-US" sz="2000" b="0" spc="-25" dirty="0">
                <a:latin typeface="Calibri"/>
                <a:cs typeface="Calibri"/>
              </a:rPr>
              <a:t> </a:t>
            </a:r>
            <a:r>
              <a:rPr lang="en-US" sz="2000" b="0" spc="-10" dirty="0">
                <a:latin typeface="Calibri"/>
                <a:cs typeface="Calibri"/>
              </a:rPr>
              <a:t>volunteer-</a:t>
            </a:r>
            <a:r>
              <a:rPr lang="en-US" sz="2000" b="0" dirty="0">
                <a:latin typeface="Calibri"/>
                <a:cs typeface="Calibri"/>
              </a:rPr>
              <a:t>supplied PC),</a:t>
            </a:r>
            <a:r>
              <a:rPr lang="en-US" sz="2000" b="0" spc="-15" dirty="0">
                <a:latin typeface="Calibri"/>
                <a:cs typeface="Calibri"/>
              </a:rPr>
              <a:t> </a:t>
            </a:r>
            <a:r>
              <a:rPr lang="en-US" sz="2000" b="0" spc="-25" dirty="0">
                <a:latin typeface="Calibri"/>
                <a:cs typeface="Calibri"/>
              </a:rPr>
              <a:t>and  the </a:t>
            </a:r>
            <a:r>
              <a:rPr lang="en-US" sz="2000" b="0" spc="-10" dirty="0">
                <a:latin typeface="Calibri"/>
                <a:cs typeface="Calibri"/>
              </a:rPr>
              <a:t>web-</a:t>
            </a:r>
            <a:r>
              <a:rPr lang="en-US" sz="2000" b="0" dirty="0">
                <a:latin typeface="Calibri"/>
                <a:cs typeface="Calibri"/>
              </a:rPr>
              <a:t>conferencing</a:t>
            </a:r>
            <a:r>
              <a:rPr lang="en-US" sz="2000" b="0" spc="-20" dirty="0">
                <a:latin typeface="Calibri"/>
                <a:cs typeface="Calibri"/>
              </a:rPr>
              <a:t> </a:t>
            </a:r>
            <a:r>
              <a:rPr lang="en-US" sz="2000" b="0" dirty="0">
                <a:latin typeface="Calibri"/>
                <a:cs typeface="Calibri"/>
              </a:rPr>
              <a:t>tool</a:t>
            </a:r>
            <a:r>
              <a:rPr lang="en-US" sz="2000" b="0" spc="-35" dirty="0">
                <a:latin typeface="Calibri"/>
                <a:cs typeface="Calibri"/>
              </a:rPr>
              <a:t> is presenting what is being presented by the local </a:t>
            </a:r>
            <a:r>
              <a:rPr lang="en-US" sz="2000" b="0" dirty="0">
                <a:latin typeface="Calibri"/>
                <a:cs typeface="Calibri"/>
              </a:rPr>
              <a:t>projector.</a:t>
            </a:r>
          </a:p>
          <a:p>
            <a:pPr marL="241300" marR="316865" indent="-228600">
              <a:lnSpc>
                <a:spcPct val="70000"/>
              </a:lnSpc>
              <a:spcBef>
                <a:spcPts val="1000"/>
              </a:spcBef>
              <a:buFont typeface="Arial"/>
              <a:buChar char="•"/>
              <a:tabLst>
                <a:tab pos="240665" algn="l"/>
                <a:tab pos="241300" algn="l"/>
              </a:tabLst>
            </a:pPr>
            <a:r>
              <a:rPr lang="en-US" sz="2000" b="0" dirty="0">
                <a:latin typeface="Calibri"/>
                <a:cs typeface="Calibri"/>
              </a:rPr>
              <a:t>A</a:t>
            </a:r>
            <a:r>
              <a:rPr lang="en-US" sz="2000" b="0" spc="-25" dirty="0">
                <a:latin typeface="Calibri"/>
                <a:cs typeface="Calibri"/>
              </a:rPr>
              <a:t> </a:t>
            </a:r>
            <a:r>
              <a:rPr lang="en-US" sz="2000" b="0" spc="-20" dirty="0">
                <a:latin typeface="Calibri"/>
                <a:cs typeface="Calibri"/>
              </a:rPr>
              <a:t>chair,</a:t>
            </a:r>
            <a:r>
              <a:rPr lang="en-US" sz="2000" b="0" spc="-25" dirty="0">
                <a:latin typeface="Calibri"/>
                <a:cs typeface="Calibri"/>
              </a:rPr>
              <a:t> </a:t>
            </a:r>
            <a:r>
              <a:rPr lang="en-US" sz="2000" b="0" spc="-10" dirty="0">
                <a:latin typeface="Calibri"/>
                <a:cs typeface="Calibri"/>
              </a:rPr>
              <a:t>vice-</a:t>
            </a:r>
            <a:r>
              <a:rPr lang="en-US" sz="2000" b="0" spc="-20" dirty="0">
                <a:latin typeface="Calibri"/>
                <a:cs typeface="Calibri"/>
              </a:rPr>
              <a:t>chair, </a:t>
            </a:r>
            <a:r>
              <a:rPr lang="en-US" sz="2000" b="0" dirty="0">
                <a:latin typeface="Calibri"/>
                <a:cs typeface="Calibri"/>
              </a:rPr>
              <a:t>or</a:t>
            </a:r>
            <a:r>
              <a:rPr lang="en-US" sz="2000" b="0" spc="-25" dirty="0">
                <a:latin typeface="Calibri"/>
                <a:cs typeface="Calibri"/>
              </a:rPr>
              <a:t> </a:t>
            </a:r>
            <a:r>
              <a:rPr lang="en-US" sz="2000" b="0" dirty="0">
                <a:latin typeface="Calibri"/>
                <a:cs typeface="Calibri"/>
              </a:rPr>
              <a:t>designate,</a:t>
            </a:r>
            <a:r>
              <a:rPr lang="en-US" sz="2000" b="0" spc="-5" dirty="0">
                <a:latin typeface="Calibri"/>
                <a:cs typeface="Calibri"/>
              </a:rPr>
              <a:t> </a:t>
            </a:r>
            <a:r>
              <a:rPr lang="en-US" sz="2000" b="0" dirty="0">
                <a:latin typeface="Calibri"/>
                <a:cs typeface="Calibri"/>
              </a:rPr>
              <a:t>is</a:t>
            </a:r>
            <a:r>
              <a:rPr lang="en-US" sz="2000" b="0" spc="-30" dirty="0">
                <a:latin typeface="Calibri"/>
                <a:cs typeface="Calibri"/>
              </a:rPr>
              <a:t> </a:t>
            </a:r>
            <a:r>
              <a:rPr lang="en-US" sz="2000" b="0" dirty="0">
                <a:latin typeface="Calibri"/>
                <a:cs typeface="Calibri"/>
              </a:rPr>
              <a:t>logged into</a:t>
            </a:r>
            <a:r>
              <a:rPr lang="en-US" sz="2000" b="0" spc="-10" dirty="0">
                <a:latin typeface="Calibri"/>
                <a:cs typeface="Calibri"/>
              </a:rPr>
              <a:t> </a:t>
            </a:r>
            <a:r>
              <a:rPr lang="en-US" sz="2000" b="0" dirty="0">
                <a:latin typeface="Calibri"/>
                <a:cs typeface="Calibri"/>
              </a:rPr>
              <a:t>the</a:t>
            </a:r>
            <a:r>
              <a:rPr lang="en-US" sz="2000" b="0" spc="-15" dirty="0">
                <a:latin typeface="Calibri"/>
                <a:cs typeface="Calibri"/>
              </a:rPr>
              <a:t> </a:t>
            </a:r>
            <a:r>
              <a:rPr lang="en-US" sz="2000" b="0" dirty="0">
                <a:latin typeface="Calibri"/>
                <a:cs typeface="Calibri"/>
              </a:rPr>
              <a:t>conference tool</a:t>
            </a:r>
            <a:r>
              <a:rPr lang="en-US" sz="2000" b="0" spc="-15" dirty="0">
                <a:latin typeface="Calibri"/>
                <a:cs typeface="Calibri"/>
              </a:rPr>
              <a:t> </a:t>
            </a:r>
            <a:r>
              <a:rPr lang="en-US" sz="2000" b="0" dirty="0">
                <a:latin typeface="Calibri"/>
                <a:cs typeface="Calibri"/>
              </a:rPr>
              <a:t>and</a:t>
            </a:r>
            <a:r>
              <a:rPr lang="en-US" sz="2000" b="0" spc="-20" dirty="0">
                <a:latin typeface="Calibri"/>
                <a:cs typeface="Calibri"/>
              </a:rPr>
              <a:t> </a:t>
            </a:r>
            <a:r>
              <a:rPr lang="en-US" sz="2000" b="0" dirty="0">
                <a:latin typeface="Calibri"/>
                <a:cs typeface="Calibri"/>
              </a:rPr>
              <a:t>monitoring</a:t>
            </a:r>
            <a:r>
              <a:rPr lang="en-US" sz="2000" b="0" spc="-15" dirty="0">
                <a:latin typeface="Calibri"/>
                <a:cs typeface="Calibri"/>
              </a:rPr>
              <a:t> </a:t>
            </a:r>
            <a:r>
              <a:rPr lang="en-US" sz="2000" b="0" dirty="0">
                <a:latin typeface="Calibri"/>
                <a:cs typeface="Calibri"/>
              </a:rPr>
              <a:t>the</a:t>
            </a:r>
            <a:r>
              <a:rPr lang="en-US" sz="2000" b="0" spc="-15" dirty="0">
                <a:latin typeface="Calibri"/>
                <a:cs typeface="Calibri"/>
              </a:rPr>
              <a:t> </a:t>
            </a:r>
            <a:r>
              <a:rPr lang="en-US" sz="2000" b="0" dirty="0">
                <a:latin typeface="Calibri"/>
                <a:cs typeface="Calibri"/>
              </a:rPr>
              <a:t>queue</a:t>
            </a:r>
            <a:r>
              <a:rPr lang="en-US" sz="2000" b="0" spc="-5" dirty="0">
                <a:latin typeface="Calibri"/>
                <a:cs typeface="Calibri"/>
              </a:rPr>
              <a:t> </a:t>
            </a:r>
            <a:r>
              <a:rPr lang="en-US" sz="2000" b="0" dirty="0">
                <a:latin typeface="Calibri"/>
                <a:cs typeface="Calibri"/>
              </a:rPr>
              <a:t>(based </a:t>
            </a:r>
            <a:r>
              <a:rPr lang="en-US" sz="2000" b="0" spc="-25" dirty="0">
                <a:latin typeface="Calibri"/>
                <a:cs typeface="Calibri"/>
              </a:rPr>
              <a:t>on </a:t>
            </a:r>
            <a:r>
              <a:rPr lang="en-US" sz="2000" b="0" dirty="0">
                <a:latin typeface="Calibri"/>
                <a:cs typeface="Calibri"/>
              </a:rPr>
              <a:t>experience this</a:t>
            </a:r>
            <a:r>
              <a:rPr lang="en-US" sz="2000" b="0" spc="-20" dirty="0">
                <a:latin typeface="Calibri"/>
                <a:cs typeface="Calibri"/>
              </a:rPr>
              <a:t> </a:t>
            </a:r>
            <a:r>
              <a:rPr lang="en-US" sz="2000" b="0" dirty="0">
                <a:latin typeface="Calibri"/>
                <a:cs typeface="Calibri"/>
              </a:rPr>
              <a:t>is</a:t>
            </a:r>
            <a:r>
              <a:rPr lang="en-US" sz="2000" b="0" spc="-20" dirty="0">
                <a:latin typeface="Calibri"/>
                <a:cs typeface="Calibri"/>
              </a:rPr>
              <a:t> </a:t>
            </a:r>
            <a:r>
              <a:rPr lang="en-US" sz="2000" b="0" dirty="0">
                <a:latin typeface="Calibri"/>
                <a:cs typeface="Calibri"/>
              </a:rPr>
              <a:t>probably</a:t>
            </a:r>
            <a:r>
              <a:rPr lang="en-US" sz="2000" b="0" spc="-20" dirty="0">
                <a:latin typeface="Calibri"/>
                <a:cs typeface="Calibri"/>
              </a:rPr>
              <a:t> </a:t>
            </a:r>
            <a:r>
              <a:rPr lang="en-US" sz="2000" b="0" dirty="0">
                <a:latin typeface="Calibri"/>
                <a:cs typeface="Calibri"/>
              </a:rPr>
              <a:t>a</a:t>
            </a:r>
            <a:r>
              <a:rPr lang="en-US" sz="2000" b="0" spc="-10" dirty="0">
                <a:latin typeface="Calibri"/>
                <a:cs typeface="Calibri"/>
              </a:rPr>
              <a:t> </a:t>
            </a:r>
            <a:r>
              <a:rPr lang="en-US" sz="2000" b="0" dirty="0">
                <a:latin typeface="Calibri"/>
                <a:cs typeface="Calibri"/>
              </a:rPr>
              <a:t>second room</a:t>
            </a:r>
            <a:r>
              <a:rPr lang="en-US" sz="2000" b="0" spc="-20" dirty="0">
                <a:latin typeface="Calibri"/>
                <a:cs typeface="Calibri"/>
              </a:rPr>
              <a:t> </a:t>
            </a:r>
            <a:r>
              <a:rPr lang="en-US" sz="2000" b="0" dirty="0">
                <a:latin typeface="Calibri"/>
                <a:cs typeface="Calibri"/>
              </a:rPr>
              <a:t>log</a:t>
            </a:r>
            <a:r>
              <a:rPr lang="en-US" sz="2000" b="0" spc="-10" dirty="0">
                <a:latin typeface="Calibri"/>
                <a:cs typeface="Calibri"/>
              </a:rPr>
              <a:t> </a:t>
            </a:r>
            <a:r>
              <a:rPr lang="en-US" sz="2000" b="0" dirty="0">
                <a:latin typeface="Calibri"/>
                <a:cs typeface="Calibri"/>
              </a:rPr>
              <a:t>in,</a:t>
            </a:r>
            <a:r>
              <a:rPr lang="en-US" sz="2000" b="0" spc="-15" dirty="0">
                <a:latin typeface="Calibri"/>
                <a:cs typeface="Calibri"/>
              </a:rPr>
              <a:t> </a:t>
            </a:r>
            <a:r>
              <a:rPr lang="en-US" sz="2000" b="0" dirty="0">
                <a:latin typeface="Calibri"/>
                <a:cs typeface="Calibri"/>
              </a:rPr>
              <a:t>since</a:t>
            </a:r>
            <a:r>
              <a:rPr lang="en-US" sz="2000" b="0" spc="-10" dirty="0">
                <a:latin typeface="Calibri"/>
                <a:cs typeface="Calibri"/>
              </a:rPr>
              <a:t> </a:t>
            </a:r>
            <a:r>
              <a:rPr lang="en-US" sz="2000" b="0" dirty="0">
                <a:latin typeface="Calibri"/>
                <a:cs typeface="Calibri"/>
              </a:rPr>
              <a:t>monitoring</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queue doesn’t</a:t>
            </a:r>
            <a:r>
              <a:rPr lang="en-US" sz="2000" b="0" spc="-5" dirty="0">
                <a:latin typeface="Calibri"/>
                <a:cs typeface="Calibri"/>
              </a:rPr>
              <a:t> </a:t>
            </a:r>
            <a:r>
              <a:rPr lang="en-US" sz="2000" b="0" dirty="0">
                <a:latin typeface="Calibri"/>
                <a:cs typeface="Calibri"/>
              </a:rPr>
              <a:t>work</a:t>
            </a:r>
            <a:r>
              <a:rPr lang="en-US" sz="2000" b="0" spc="-20" dirty="0">
                <a:latin typeface="Calibri"/>
                <a:cs typeface="Calibri"/>
              </a:rPr>
              <a:t> </a:t>
            </a:r>
            <a:r>
              <a:rPr lang="en-US" sz="2000" b="0" dirty="0">
                <a:latin typeface="Calibri"/>
                <a:cs typeface="Calibri"/>
              </a:rPr>
              <a:t>well</a:t>
            </a:r>
            <a:r>
              <a:rPr lang="en-US" sz="2000" b="0" spc="-5" dirty="0">
                <a:latin typeface="Calibri"/>
                <a:cs typeface="Calibri"/>
              </a:rPr>
              <a:t> </a:t>
            </a:r>
            <a:r>
              <a:rPr lang="en-US" sz="2000" b="0" spc="-20" dirty="0">
                <a:latin typeface="Calibri"/>
                <a:cs typeface="Calibri"/>
              </a:rPr>
              <a:t>when </a:t>
            </a:r>
            <a:r>
              <a:rPr lang="en-US" sz="2000" b="0" dirty="0">
                <a:latin typeface="Calibri"/>
                <a:cs typeface="Calibri"/>
              </a:rPr>
              <a:t>presenting) –</a:t>
            </a:r>
            <a:r>
              <a:rPr lang="en-US" sz="2000" b="0" spc="-10" dirty="0">
                <a:latin typeface="Calibri"/>
                <a:cs typeface="Calibri"/>
              </a:rPr>
              <a:t> </a:t>
            </a:r>
            <a:r>
              <a:rPr lang="en-US" sz="2000" b="0" dirty="0">
                <a:latin typeface="Calibri"/>
                <a:cs typeface="Calibri"/>
              </a:rPr>
              <a:t>this</a:t>
            </a:r>
            <a:r>
              <a:rPr lang="en-US" sz="2000" b="0" spc="-25" dirty="0">
                <a:latin typeface="Calibri"/>
                <a:cs typeface="Calibri"/>
              </a:rPr>
              <a:t> </a:t>
            </a:r>
            <a:r>
              <a:rPr lang="en-US" sz="2000" b="0" dirty="0">
                <a:latin typeface="Calibri"/>
                <a:cs typeface="Calibri"/>
              </a:rPr>
              <a:t>person</a:t>
            </a:r>
            <a:r>
              <a:rPr lang="en-US" sz="2000" b="0" spc="-5" dirty="0">
                <a:latin typeface="Calibri"/>
                <a:cs typeface="Calibri"/>
              </a:rPr>
              <a:t> </a:t>
            </a:r>
            <a:r>
              <a:rPr lang="en-US" sz="2000" b="0" dirty="0">
                <a:latin typeface="Calibri"/>
                <a:cs typeface="Calibri"/>
              </a:rPr>
              <a:t>manages</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online</a:t>
            </a:r>
            <a:r>
              <a:rPr lang="en-US" sz="2000" b="0" spc="-5" dirty="0">
                <a:latin typeface="Calibri"/>
                <a:cs typeface="Calibri"/>
              </a:rPr>
              <a:t> </a:t>
            </a:r>
            <a:r>
              <a:rPr lang="en-US" sz="2000" b="0" dirty="0">
                <a:latin typeface="Calibri"/>
                <a:cs typeface="Calibri"/>
              </a:rPr>
              <a:t>queue for</a:t>
            </a:r>
            <a:r>
              <a:rPr lang="en-US" sz="2000" b="0" spc="-25" dirty="0">
                <a:latin typeface="Calibri"/>
                <a:cs typeface="Calibri"/>
              </a:rPr>
              <a:t> </a:t>
            </a:r>
            <a:r>
              <a:rPr lang="en-US" sz="2000" b="0" dirty="0">
                <a:latin typeface="Calibri"/>
                <a:cs typeface="Calibri"/>
              </a:rPr>
              <a:t>the</a:t>
            </a:r>
            <a:r>
              <a:rPr lang="en-US" sz="2000" b="0" spc="-5" dirty="0">
                <a:latin typeface="Calibri"/>
                <a:cs typeface="Calibri"/>
              </a:rPr>
              <a:t> </a:t>
            </a:r>
            <a:r>
              <a:rPr lang="en-US" sz="2000" b="0" dirty="0">
                <a:latin typeface="Calibri"/>
                <a:cs typeface="Calibri"/>
              </a:rPr>
              <a:t>chair</a:t>
            </a:r>
            <a:r>
              <a:rPr lang="en-US" sz="2000" b="0" spc="-20" dirty="0">
                <a:latin typeface="Calibri"/>
                <a:cs typeface="Calibri"/>
              </a:rPr>
              <a:t> </a:t>
            </a:r>
            <a:r>
              <a:rPr lang="en-US" sz="2000" b="0" dirty="0">
                <a:latin typeface="Calibri"/>
                <a:cs typeface="Calibri"/>
              </a:rPr>
              <a:t>to</a:t>
            </a:r>
            <a:r>
              <a:rPr lang="en-US" sz="2000" b="0" spc="-15" dirty="0">
                <a:latin typeface="Calibri"/>
                <a:cs typeface="Calibri"/>
              </a:rPr>
              <a:t> </a:t>
            </a:r>
            <a:r>
              <a:rPr lang="en-US" sz="2000" b="0" spc="-10" dirty="0">
                <a:latin typeface="Calibri"/>
                <a:cs typeface="Calibri"/>
              </a:rPr>
              <a:t>integrate</a:t>
            </a:r>
            <a:r>
              <a:rPr lang="en-US" sz="2000" b="0" spc="-5" dirty="0">
                <a:latin typeface="Calibri"/>
                <a:cs typeface="Calibri"/>
              </a:rPr>
              <a:t> </a:t>
            </a:r>
            <a:r>
              <a:rPr lang="en-US" sz="2000" b="0" dirty="0">
                <a:latin typeface="Calibri"/>
                <a:cs typeface="Calibri"/>
              </a:rPr>
              <a:t>with</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floor</a:t>
            </a:r>
            <a:r>
              <a:rPr lang="en-US" sz="2000" b="0" spc="-15" dirty="0">
                <a:latin typeface="Calibri"/>
                <a:cs typeface="Calibri"/>
              </a:rPr>
              <a:t> </a:t>
            </a:r>
            <a:r>
              <a:rPr lang="en-US" sz="2000" b="0" spc="-10" dirty="0">
                <a:latin typeface="Calibri"/>
                <a:cs typeface="Calibri"/>
              </a:rPr>
              <a:t>queue.  Fairness for local and remote attendees is responsibility of the officer.</a:t>
            </a:r>
            <a:endParaRPr lang="en-US" sz="2000" b="0" dirty="0">
              <a:latin typeface="Calibri"/>
              <a:cs typeface="Calibri"/>
            </a:endParaRPr>
          </a:p>
          <a:p>
            <a:pPr marL="240665" marR="5080" indent="-228600">
              <a:lnSpc>
                <a:spcPct val="70000"/>
              </a:lnSpc>
              <a:spcBef>
                <a:spcPts val="1005"/>
              </a:spcBef>
              <a:buFont typeface="Arial"/>
              <a:buChar char="•"/>
              <a:tabLst>
                <a:tab pos="240665" algn="l"/>
                <a:tab pos="241300" algn="l"/>
              </a:tabLst>
            </a:pPr>
            <a:r>
              <a:rPr lang="en-US" sz="2000" b="0" dirty="0">
                <a:latin typeface="Calibri"/>
                <a:cs typeface="Calibri"/>
              </a:rPr>
              <a:t>Audio</a:t>
            </a:r>
            <a:r>
              <a:rPr lang="en-US" sz="2000" b="0" spc="-20" dirty="0">
                <a:latin typeface="Calibri"/>
                <a:cs typeface="Calibri"/>
              </a:rPr>
              <a:t> </a:t>
            </a:r>
            <a:r>
              <a:rPr lang="en-US" sz="2000" b="0" dirty="0">
                <a:latin typeface="Calibri"/>
                <a:cs typeface="Calibri"/>
              </a:rPr>
              <a:t>comes</a:t>
            </a:r>
            <a:r>
              <a:rPr lang="en-US" sz="2000" b="0" spc="-5" dirty="0">
                <a:latin typeface="Calibri"/>
                <a:cs typeface="Calibri"/>
              </a:rPr>
              <a:t> </a:t>
            </a:r>
            <a:r>
              <a:rPr lang="en-US" sz="2000" b="0" dirty="0">
                <a:latin typeface="Calibri"/>
                <a:cs typeface="Calibri"/>
              </a:rPr>
              <a:t>from</a:t>
            </a:r>
            <a:r>
              <a:rPr lang="en-US" sz="2000" b="0" spc="-15" dirty="0">
                <a:latin typeface="Calibri"/>
                <a:cs typeface="Calibri"/>
              </a:rPr>
              <a:t> </a:t>
            </a:r>
            <a:r>
              <a:rPr lang="en-US" sz="2000" b="0" dirty="0">
                <a:latin typeface="Calibri"/>
                <a:cs typeface="Calibri"/>
              </a:rPr>
              <a:t>a</a:t>
            </a:r>
            <a:r>
              <a:rPr lang="en-US" sz="2000" b="0" spc="-15" dirty="0">
                <a:latin typeface="Calibri"/>
                <a:cs typeface="Calibri"/>
              </a:rPr>
              <a:t> </a:t>
            </a:r>
            <a:r>
              <a:rPr lang="en-US" sz="2000" b="0" dirty="0">
                <a:latin typeface="Calibri"/>
                <a:cs typeface="Calibri"/>
              </a:rPr>
              <a:t>floor</a:t>
            </a:r>
            <a:r>
              <a:rPr lang="en-US" sz="2000" b="0" spc="-15" dirty="0">
                <a:latin typeface="Calibri"/>
                <a:cs typeface="Calibri"/>
              </a:rPr>
              <a:t> </a:t>
            </a:r>
            <a:r>
              <a:rPr lang="en-US" sz="2000" b="0" dirty="0">
                <a:latin typeface="Calibri"/>
                <a:cs typeface="Calibri"/>
              </a:rPr>
              <a:t>mic</a:t>
            </a:r>
            <a:r>
              <a:rPr lang="en-US" sz="2000" b="0" spc="-15" dirty="0">
                <a:latin typeface="Calibri"/>
                <a:cs typeface="Calibri"/>
              </a:rPr>
              <a:t> </a:t>
            </a:r>
            <a:r>
              <a:rPr lang="en-US" sz="2000" b="0" dirty="0">
                <a:latin typeface="Calibri"/>
                <a:cs typeface="Calibri"/>
              </a:rPr>
              <a:t>or</a:t>
            </a:r>
            <a:r>
              <a:rPr lang="en-US" sz="2000" b="0" spc="-15"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chair/</a:t>
            </a:r>
            <a:r>
              <a:rPr lang="en-US" sz="2000" b="0" dirty="0" err="1">
                <a:latin typeface="Calibri"/>
                <a:cs typeface="Calibri"/>
              </a:rPr>
              <a:t>dias</a:t>
            </a:r>
            <a:r>
              <a:rPr lang="en-US" sz="2000" b="0" spc="-25" dirty="0">
                <a:latin typeface="Calibri"/>
                <a:cs typeface="Calibri"/>
              </a:rPr>
              <a:t> </a:t>
            </a:r>
            <a:r>
              <a:rPr lang="en-US" sz="2000" b="0" dirty="0">
                <a:latin typeface="Calibri"/>
                <a:cs typeface="Calibri"/>
              </a:rPr>
              <a:t>mic</a:t>
            </a:r>
            <a:r>
              <a:rPr lang="en-US" sz="2000" b="0" spc="-15" dirty="0">
                <a:latin typeface="Calibri"/>
                <a:cs typeface="Calibri"/>
              </a:rPr>
              <a:t> </a:t>
            </a:r>
            <a:r>
              <a:rPr lang="en-US" sz="2000" b="0" dirty="0">
                <a:latin typeface="Calibri"/>
                <a:cs typeface="Calibri"/>
              </a:rPr>
              <a:t>which is</a:t>
            </a:r>
            <a:r>
              <a:rPr lang="en-US" sz="2000" b="0" spc="-25" dirty="0">
                <a:latin typeface="Calibri"/>
                <a:cs typeface="Calibri"/>
              </a:rPr>
              <a:t> </a:t>
            </a:r>
            <a:r>
              <a:rPr lang="en-US" sz="2000" b="0" dirty="0">
                <a:latin typeface="Calibri"/>
                <a:cs typeface="Calibri"/>
              </a:rPr>
              <a:t>mixed</a:t>
            </a:r>
            <a:r>
              <a:rPr lang="en-US" sz="2000" b="0" spc="-10" dirty="0">
                <a:latin typeface="Calibri"/>
                <a:cs typeface="Calibri"/>
              </a:rPr>
              <a:t> </a:t>
            </a:r>
            <a:r>
              <a:rPr lang="en-US" sz="2000" b="0" dirty="0">
                <a:latin typeface="Calibri"/>
                <a:cs typeface="Calibri"/>
              </a:rPr>
              <a:t>into</a:t>
            </a:r>
            <a:r>
              <a:rPr lang="en-US" sz="2000" b="0" spc="-10" dirty="0">
                <a:latin typeface="Calibri"/>
                <a:cs typeface="Calibri"/>
              </a:rPr>
              <a:t> </a:t>
            </a:r>
            <a:r>
              <a:rPr lang="en-US" sz="2000" b="0" dirty="0">
                <a:latin typeface="Calibri"/>
                <a:cs typeface="Calibri"/>
              </a:rPr>
              <a:t>room</a:t>
            </a:r>
            <a:r>
              <a:rPr lang="en-US" sz="2000" b="0" spc="-15" dirty="0">
                <a:latin typeface="Calibri"/>
                <a:cs typeface="Calibri"/>
              </a:rPr>
              <a:t> </a:t>
            </a:r>
            <a:r>
              <a:rPr lang="en-US" sz="2000" b="0" spc="-10" dirty="0">
                <a:latin typeface="Calibri"/>
                <a:cs typeface="Calibri"/>
              </a:rPr>
              <a:t>speakers </a:t>
            </a:r>
            <a:r>
              <a:rPr lang="en-US" sz="2000" b="0" dirty="0">
                <a:latin typeface="Calibri"/>
                <a:cs typeface="Calibri"/>
              </a:rPr>
              <a:t>and</a:t>
            </a:r>
            <a:r>
              <a:rPr lang="en-US" sz="2000" b="0" spc="-10" dirty="0">
                <a:latin typeface="Calibri"/>
                <a:cs typeface="Calibri"/>
              </a:rPr>
              <a:t> </a:t>
            </a:r>
            <a:r>
              <a:rPr lang="en-US" sz="2000" b="0" dirty="0">
                <a:latin typeface="Calibri"/>
                <a:cs typeface="Calibri"/>
              </a:rPr>
              <a:t>outgoing </a:t>
            </a:r>
            <a:r>
              <a:rPr lang="en-US" sz="2000" b="0" spc="-10" dirty="0">
                <a:latin typeface="Calibri"/>
                <a:cs typeface="Calibri"/>
              </a:rPr>
              <a:t>sound </a:t>
            </a:r>
            <a:r>
              <a:rPr lang="en-US" sz="2000" b="0" dirty="0">
                <a:latin typeface="Calibri"/>
                <a:cs typeface="Calibri"/>
              </a:rPr>
              <a:t>by</a:t>
            </a:r>
            <a:r>
              <a:rPr lang="en-US" sz="2000" b="0" spc="-5" dirty="0">
                <a:latin typeface="Calibri"/>
                <a:cs typeface="Calibri"/>
              </a:rPr>
              <a:t> </a:t>
            </a:r>
            <a:r>
              <a:rPr lang="en-US" sz="2000" b="0" dirty="0">
                <a:latin typeface="Calibri"/>
                <a:cs typeface="Calibri"/>
              </a:rPr>
              <a:t>the sound</a:t>
            </a:r>
            <a:r>
              <a:rPr lang="en-US" sz="2000" b="0" spc="5" dirty="0">
                <a:latin typeface="Calibri"/>
                <a:cs typeface="Calibri"/>
              </a:rPr>
              <a:t> </a:t>
            </a:r>
            <a:r>
              <a:rPr lang="en-US" sz="2000" b="0" spc="-10" dirty="0">
                <a:latin typeface="Calibri"/>
                <a:cs typeface="Calibri"/>
              </a:rPr>
              <a:t>board is then connected to the local computer that shares to the remote conference tool. </a:t>
            </a:r>
            <a:endParaRPr lang="en-US" sz="2000" b="0" dirty="0">
              <a:latin typeface="Calibri"/>
              <a:cs typeface="Calibri"/>
            </a:endParaRPr>
          </a:p>
          <a:p>
            <a:pPr marL="241300" marR="383540" indent="-228600">
              <a:lnSpc>
                <a:spcPct val="70000"/>
              </a:lnSpc>
              <a:spcBef>
                <a:spcPts val="994"/>
              </a:spcBef>
              <a:buFont typeface="Arial"/>
              <a:buChar char="•"/>
              <a:tabLst>
                <a:tab pos="240665" algn="l"/>
                <a:tab pos="241300" algn="l"/>
              </a:tabLst>
            </a:pPr>
            <a:r>
              <a:rPr lang="en-US" sz="2000" b="0" dirty="0">
                <a:latin typeface="Calibri"/>
                <a:cs typeface="Calibri"/>
              </a:rPr>
              <a:t>Working</a:t>
            </a:r>
            <a:r>
              <a:rPr lang="en-US" sz="2000" b="0" spc="-35" dirty="0">
                <a:latin typeface="Calibri"/>
                <a:cs typeface="Calibri"/>
              </a:rPr>
              <a:t> </a:t>
            </a:r>
            <a:r>
              <a:rPr lang="en-US" sz="2000" b="0" dirty="0">
                <a:latin typeface="Calibri"/>
                <a:cs typeface="Calibri"/>
              </a:rPr>
              <a:t>groups</a:t>
            </a:r>
            <a:r>
              <a:rPr lang="en-US" sz="2000" b="0" spc="-25" dirty="0">
                <a:latin typeface="Calibri"/>
                <a:cs typeface="Calibri"/>
              </a:rPr>
              <a:t> </a:t>
            </a:r>
            <a:r>
              <a:rPr lang="en-US" sz="2000" b="0" dirty="0">
                <a:latin typeface="Calibri"/>
                <a:cs typeface="Calibri"/>
              </a:rPr>
              <a:t>need</a:t>
            </a:r>
            <a:r>
              <a:rPr lang="en-US" sz="2000" b="0" spc="-10" dirty="0">
                <a:latin typeface="Calibri"/>
                <a:cs typeface="Calibri"/>
              </a:rPr>
              <a:t> </a:t>
            </a:r>
            <a:r>
              <a:rPr lang="en-US" sz="2000" b="0" dirty="0">
                <a:latin typeface="Calibri"/>
                <a:cs typeface="Calibri"/>
              </a:rPr>
              <a:t>to</a:t>
            </a:r>
            <a:r>
              <a:rPr lang="en-US" sz="2000" b="0" spc="-25" dirty="0">
                <a:latin typeface="Calibri"/>
                <a:cs typeface="Calibri"/>
              </a:rPr>
              <a:t> </a:t>
            </a:r>
            <a:r>
              <a:rPr lang="en-US" sz="2000" b="0" dirty="0">
                <a:latin typeface="Calibri"/>
                <a:cs typeface="Calibri"/>
              </a:rPr>
              <a:t>decide</a:t>
            </a:r>
            <a:r>
              <a:rPr lang="en-US" sz="2000" b="0" spc="-15" dirty="0">
                <a:latin typeface="Calibri"/>
                <a:cs typeface="Calibri"/>
              </a:rPr>
              <a:t> </a:t>
            </a:r>
            <a:r>
              <a:rPr lang="en-US" sz="2000" b="0" dirty="0">
                <a:latin typeface="Calibri"/>
                <a:cs typeface="Calibri"/>
              </a:rPr>
              <a:t>voting</a:t>
            </a:r>
            <a:r>
              <a:rPr lang="en-US" sz="2000" b="0" spc="-20" dirty="0">
                <a:latin typeface="Calibri"/>
                <a:cs typeface="Calibri"/>
              </a:rPr>
              <a:t> </a:t>
            </a:r>
            <a:r>
              <a:rPr lang="en-US" sz="2000" b="0" dirty="0">
                <a:latin typeface="Calibri"/>
                <a:cs typeface="Calibri"/>
              </a:rPr>
              <a:t>rules,</a:t>
            </a:r>
            <a:r>
              <a:rPr lang="en-US" sz="2000" b="0" spc="-30" dirty="0">
                <a:latin typeface="Calibri"/>
                <a:cs typeface="Calibri"/>
              </a:rPr>
              <a:t> </a:t>
            </a:r>
            <a:r>
              <a:rPr lang="en-US" sz="2000" b="0" dirty="0">
                <a:latin typeface="Calibri"/>
                <a:cs typeface="Calibri"/>
              </a:rPr>
              <a:t>etc.</a:t>
            </a:r>
            <a:r>
              <a:rPr lang="en-US" sz="2000" b="0" spc="-20" dirty="0">
                <a:latin typeface="Calibri"/>
                <a:cs typeface="Calibri"/>
              </a:rPr>
              <a:t> </a:t>
            </a:r>
            <a:r>
              <a:rPr lang="en-US" sz="2000" b="0" dirty="0">
                <a:latin typeface="Calibri"/>
                <a:cs typeface="Calibri"/>
              </a:rPr>
              <a:t>for</a:t>
            </a:r>
            <a:r>
              <a:rPr lang="en-US" sz="2000" b="0" spc="-30" dirty="0">
                <a:latin typeface="Calibri"/>
                <a:cs typeface="Calibri"/>
              </a:rPr>
              <a:t> </a:t>
            </a:r>
            <a:r>
              <a:rPr lang="en-US" sz="2000" b="0" dirty="0">
                <a:latin typeface="Calibri"/>
                <a:cs typeface="Calibri"/>
              </a:rPr>
              <a:t>subgroups</a:t>
            </a:r>
            <a:r>
              <a:rPr lang="en-US" sz="2000" b="0" spc="-20" dirty="0">
                <a:latin typeface="Calibri"/>
                <a:cs typeface="Calibri"/>
              </a:rPr>
              <a:t> </a:t>
            </a:r>
            <a:r>
              <a:rPr lang="en-US" sz="2000" b="0" dirty="0">
                <a:latin typeface="Calibri"/>
                <a:cs typeface="Calibri"/>
              </a:rPr>
              <a:t>(some</a:t>
            </a:r>
            <a:r>
              <a:rPr lang="en-US" sz="2000" b="0" spc="-20" dirty="0">
                <a:latin typeface="Calibri"/>
                <a:cs typeface="Calibri"/>
              </a:rPr>
              <a:t> </a:t>
            </a:r>
            <a:r>
              <a:rPr lang="en-US" sz="2000" b="0" dirty="0">
                <a:latin typeface="Calibri"/>
                <a:cs typeface="Calibri"/>
              </a:rPr>
              <a:t>use</a:t>
            </a:r>
            <a:r>
              <a:rPr lang="en-US" sz="2000" b="0" spc="-20" dirty="0">
                <a:latin typeface="Calibri"/>
                <a:cs typeface="Calibri"/>
              </a:rPr>
              <a:t> </a:t>
            </a:r>
            <a:r>
              <a:rPr lang="en-US" sz="2000" b="0" spc="-10" dirty="0">
                <a:latin typeface="Calibri"/>
                <a:cs typeface="Calibri"/>
              </a:rPr>
              <a:t>different</a:t>
            </a:r>
            <a:r>
              <a:rPr lang="en-US" sz="2000" b="0" spc="-25" dirty="0">
                <a:latin typeface="Calibri"/>
                <a:cs typeface="Calibri"/>
              </a:rPr>
              <a:t> </a:t>
            </a:r>
            <a:r>
              <a:rPr lang="en-US" sz="2000" b="0" dirty="0">
                <a:latin typeface="Calibri"/>
                <a:cs typeface="Calibri"/>
              </a:rPr>
              <a:t>rules</a:t>
            </a:r>
            <a:r>
              <a:rPr lang="en-US" sz="2000" b="0" spc="-25" dirty="0">
                <a:latin typeface="Calibri"/>
                <a:cs typeface="Calibri"/>
              </a:rPr>
              <a:t> </a:t>
            </a:r>
            <a:r>
              <a:rPr lang="en-US" sz="2000" b="0" dirty="0">
                <a:latin typeface="Calibri"/>
                <a:cs typeface="Calibri"/>
              </a:rPr>
              <a:t>for</a:t>
            </a:r>
            <a:r>
              <a:rPr lang="en-US" sz="2000" b="0" spc="-30" dirty="0">
                <a:latin typeface="Calibri"/>
                <a:cs typeface="Calibri"/>
              </a:rPr>
              <a:t> </a:t>
            </a:r>
            <a:r>
              <a:rPr lang="en-US" sz="2000" b="0" spc="-10" dirty="0">
                <a:latin typeface="Calibri"/>
                <a:cs typeface="Calibri"/>
              </a:rPr>
              <a:t>electronic </a:t>
            </a:r>
            <a:r>
              <a:rPr lang="en-US" sz="2000" b="0" dirty="0">
                <a:latin typeface="Calibri"/>
                <a:cs typeface="Calibri"/>
              </a:rPr>
              <a:t>meetings</a:t>
            </a:r>
            <a:r>
              <a:rPr lang="en-US" sz="2000" b="0" spc="-5" dirty="0">
                <a:latin typeface="Calibri"/>
                <a:cs typeface="Calibri"/>
              </a:rPr>
              <a:t> </a:t>
            </a:r>
            <a:r>
              <a:rPr lang="en-US" sz="2000" b="0" dirty="0">
                <a:latin typeface="Calibri"/>
                <a:cs typeface="Calibri"/>
              </a:rPr>
              <a:t>than</a:t>
            </a:r>
            <a:r>
              <a:rPr lang="en-US" sz="2000" b="0" spc="-10" dirty="0">
                <a:latin typeface="Calibri"/>
                <a:cs typeface="Calibri"/>
              </a:rPr>
              <a:t> </a:t>
            </a:r>
            <a:r>
              <a:rPr lang="en-US" sz="2000" b="0" dirty="0">
                <a:latin typeface="Calibri"/>
                <a:cs typeface="Calibri"/>
              </a:rPr>
              <a:t>in</a:t>
            </a:r>
            <a:r>
              <a:rPr lang="en-US" sz="2000" b="0" spc="-15" dirty="0">
                <a:latin typeface="Calibri"/>
                <a:cs typeface="Calibri"/>
              </a:rPr>
              <a:t> </a:t>
            </a:r>
            <a:r>
              <a:rPr lang="en-US" sz="2000" b="0" dirty="0">
                <a:latin typeface="Calibri"/>
                <a:cs typeface="Calibri"/>
              </a:rPr>
              <a:t>person</a:t>
            </a:r>
            <a:r>
              <a:rPr lang="en-US" sz="2000" b="0" spc="-5" dirty="0">
                <a:latin typeface="Calibri"/>
                <a:cs typeface="Calibri"/>
              </a:rPr>
              <a:t> </a:t>
            </a:r>
            <a:r>
              <a:rPr lang="en-US" sz="2000" b="0" dirty="0">
                <a:latin typeface="Calibri"/>
                <a:cs typeface="Calibri"/>
              </a:rPr>
              <a:t>–</a:t>
            </a:r>
            <a:r>
              <a:rPr lang="en-US" sz="2000" b="0" spc="-15" dirty="0">
                <a:latin typeface="Calibri"/>
                <a:cs typeface="Calibri"/>
              </a:rPr>
              <a:t> </a:t>
            </a:r>
            <a:r>
              <a:rPr lang="en-US" sz="2000" b="0" dirty="0">
                <a:latin typeface="Calibri"/>
                <a:cs typeface="Calibri"/>
              </a:rPr>
              <a:t>what</a:t>
            </a:r>
            <a:r>
              <a:rPr lang="en-US" sz="2000" b="0" spc="-15" dirty="0">
                <a:latin typeface="Calibri"/>
                <a:cs typeface="Calibri"/>
              </a:rPr>
              <a:t> </a:t>
            </a:r>
            <a:r>
              <a:rPr lang="en-US" sz="2000" b="0" dirty="0">
                <a:latin typeface="Calibri"/>
                <a:cs typeface="Calibri"/>
              </a:rPr>
              <a:t>to</a:t>
            </a:r>
            <a:r>
              <a:rPr lang="en-US" sz="2000" b="0" spc="-15" dirty="0">
                <a:latin typeface="Calibri"/>
                <a:cs typeface="Calibri"/>
              </a:rPr>
              <a:t> </a:t>
            </a:r>
            <a:r>
              <a:rPr lang="en-US" sz="2000" b="0" dirty="0">
                <a:latin typeface="Calibri"/>
                <a:cs typeface="Calibri"/>
              </a:rPr>
              <a:t>use</a:t>
            </a:r>
            <a:r>
              <a:rPr lang="en-US" sz="2000" b="0" spc="-10" dirty="0">
                <a:latin typeface="Calibri"/>
                <a:cs typeface="Calibri"/>
              </a:rPr>
              <a:t> </a:t>
            </a:r>
            <a:r>
              <a:rPr lang="en-US" sz="2000" b="0" dirty="0">
                <a:latin typeface="Calibri"/>
                <a:cs typeface="Calibri"/>
              </a:rPr>
              <a:t>for</a:t>
            </a:r>
            <a:r>
              <a:rPr lang="en-US" sz="2000" b="0" spc="-15" dirty="0">
                <a:latin typeface="Calibri"/>
                <a:cs typeface="Calibri"/>
              </a:rPr>
              <a:t> </a:t>
            </a:r>
            <a:r>
              <a:rPr lang="en-US" sz="2000" b="0" spc="-10" dirty="0">
                <a:latin typeface="Calibri"/>
                <a:cs typeface="Calibri"/>
              </a:rPr>
              <a:t>hybrid?)</a:t>
            </a:r>
            <a:endParaRPr lang="en-US" sz="2000" b="0" dirty="0">
              <a:latin typeface="Calibri"/>
              <a:cs typeface="Calibri"/>
            </a:endParaRPr>
          </a:p>
        </p:txBody>
      </p:sp>
      <p:sp>
        <p:nvSpPr>
          <p:cNvPr id="4" name="Date Placeholder 3"/>
          <p:cNvSpPr>
            <a:spLocks noGrp="1"/>
          </p:cNvSpPr>
          <p:nvPr>
            <p:ph type="dt" idx="10"/>
          </p:nvPr>
        </p:nvSpPr>
        <p:spPr/>
        <p:txBody>
          <a:bodyPr/>
          <a:lstStyle/>
          <a:p>
            <a:r>
              <a:rPr lang="en-US"/>
              <a:t>Sept 2022</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1CEF-FA83-47C5-98F5-F1A1873C4873}"/>
              </a:ext>
            </a:extLst>
          </p:cNvPr>
          <p:cNvSpPr>
            <a:spLocks noGrp="1"/>
          </p:cNvSpPr>
          <p:nvPr>
            <p:ph type="title"/>
          </p:nvPr>
        </p:nvSpPr>
        <p:spPr/>
        <p:txBody>
          <a:bodyPr wrap="square" anchor="ctr">
            <a:normAutofit/>
          </a:bodyPr>
          <a:lstStyle/>
          <a:p>
            <a:r>
              <a:rPr lang="en-US" dirty="0"/>
              <a:t>Mixed Mode Meeting requirements - (1)</a:t>
            </a:r>
          </a:p>
        </p:txBody>
      </p:sp>
      <p:sp>
        <p:nvSpPr>
          <p:cNvPr id="3" name="Content Placeholder 2">
            <a:extLst>
              <a:ext uri="{FF2B5EF4-FFF2-40B4-BE49-F238E27FC236}">
                <a16:creationId xmlns:a16="http://schemas.microsoft.com/office/drawing/2014/main" id="{97B4E6C1-F7B8-4110-96EA-0E6CE21C960E}"/>
              </a:ext>
            </a:extLst>
          </p:cNvPr>
          <p:cNvSpPr>
            <a:spLocks noGrp="1"/>
          </p:cNvSpPr>
          <p:nvPr>
            <p:ph idx="1"/>
          </p:nvPr>
        </p:nvSpPr>
        <p:spPr>
          <a:xfrm>
            <a:off x="914401" y="1751014"/>
            <a:ext cx="10361084" cy="4724399"/>
          </a:xfrm>
        </p:spPr>
        <p:txBody>
          <a:bodyPr wrap="square" anchor="t">
            <a:normAutofit fontScale="92500" lnSpcReduction="10000"/>
          </a:bodyPr>
          <a:lstStyle/>
          <a:p>
            <a:pPr>
              <a:lnSpc>
                <a:spcPct val="90000"/>
              </a:lnSpc>
            </a:pPr>
            <a:r>
              <a:rPr lang="en-US" dirty="0"/>
              <a:t>1. Local room requirements:</a:t>
            </a:r>
          </a:p>
          <a:p>
            <a:pPr lvl="1">
              <a:lnSpc>
                <a:spcPct val="90000"/>
              </a:lnSpc>
            </a:pPr>
            <a:r>
              <a:rPr lang="en-US" sz="2400" dirty="0"/>
              <a:t>hear local participants (some microphones may be needed, and the number is per size of room).</a:t>
            </a:r>
          </a:p>
          <a:p>
            <a:pPr lvl="1">
              <a:lnSpc>
                <a:spcPct val="90000"/>
              </a:lnSpc>
            </a:pPr>
            <a:r>
              <a:rPr lang="en-US" sz="2400" dirty="0"/>
              <a:t>See presentations (projection of central machine or chair's machine for local observation).</a:t>
            </a:r>
          </a:p>
          <a:p>
            <a:pPr lvl="1">
              <a:lnSpc>
                <a:spcPct val="90000"/>
              </a:lnSpc>
            </a:pPr>
            <a:r>
              <a:rPr lang="en-US" sz="2400" dirty="0"/>
              <a:t>Local Queue management is by lining up to microphone.</a:t>
            </a:r>
          </a:p>
          <a:p>
            <a:pPr lvl="1">
              <a:lnSpc>
                <a:spcPct val="90000"/>
              </a:lnSpc>
            </a:pPr>
            <a:r>
              <a:rPr lang="en-US" sz="2400" dirty="0"/>
              <a:t>Provide local audio and screen presentation to remote participants (WebEx, Zoom, Proprietary)</a:t>
            </a:r>
          </a:p>
          <a:p>
            <a:pPr lvl="1">
              <a:lnSpc>
                <a:spcPct val="90000"/>
              </a:lnSpc>
            </a:pPr>
            <a:r>
              <a:rPr lang="en-US" sz="2400" dirty="0"/>
              <a:t>Hear remote participants (audio from remote should seamlessly be injected in the local room.)</a:t>
            </a:r>
          </a:p>
          <a:p>
            <a:pPr lvl="1">
              <a:lnSpc>
                <a:spcPct val="90000"/>
              </a:lnSpc>
            </a:pPr>
            <a:r>
              <a:rPr lang="en-US" sz="2400" dirty="0"/>
              <a:t>Remote Queue management to be integrated with local participants queue (Chair may need a VP to watch and manage fair queue access)</a:t>
            </a:r>
          </a:p>
          <a:p>
            <a:pPr lvl="1">
              <a:lnSpc>
                <a:spcPct val="90000"/>
              </a:lnSpc>
            </a:pPr>
            <a:r>
              <a:rPr lang="en-US" sz="2400" dirty="0"/>
              <a:t>Remote presentations need to be presented to Local room. (central machine or chair's machine to project remote shared screen).</a:t>
            </a:r>
          </a:p>
        </p:txBody>
      </p:sp>
      <p:sp>
        <p:nvSpPr>
          <p:cNvPr id="8" name="Date Placeholder 3">
            <a:extLst>
              <a:ext uri="{FF2B5EF4-FFF2-40B4-BE49-F238E27FC236}">
                <a16:creationId xmlns:a16="http://schemas.microsoft.com/office/drawing/2014/main" id="{58E4B9DB-8230-D17D-E97E-D1CDB0DA7AA3}"/>
              </a:ext>
            </a:extLst>
          </p:cNvPr>
          <p:cNvSpPr>
            <a:spLocks noGrp="1"/>
          </p:cNvSpPr>
          <p:nvPr>
            <p:ph type="dt" idx="10"/>
          </p:nvPr>
        </p:nvSpPr>
        <p:spPr/>
        <p:txBody>
          <a:bodyPr/>
          <a:lstStyle/>
          <a:p>
            <a:pPr>
              <a:spcAft>
                <a:spcPts val="600"/>
              </a:spcAft>
            </a:pPr>
            <a:r>
              <a:rPr lang="en-US"/>
              <a:t>Sept 2022</a:t>
            </a:r>
            <a:endParaRPr lang="en-GB"/>
          </a:p>
        </p:txBody>
      </p:sp>
      <p:sp>
        <p:nvSpPr>
          <p:cNvPr id="10" name="Footer Placeholder 4">
            <a:extLst>
              <a:ext uri="{FF2B5EF4-FFF2-40B4-BE49-F238E27FC236}">
                <a16:creationId xmlns:a16="http://schemas.microsoft.com/office/drawing/2014/main" id="{901075B5-C5CC-DF76-A42A-E65BEA93C830}"/>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BF7B9EE6-AB33-E991-1294-7DA3993CA803}"/>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4</a:t>
            </a:fld>
            <a:endParaRPr lang="en-GB"/>
          </a:p>
        </p:txBody>
      </p:sp>
    </p:spTree>
    <p:extLst>
      <p:ext uri="{BB962C8B-B14F-4D97-AF65-F5344CB8AC3E}">
        <p14:creationId xmlns:p14="http://schemas.microsoft.com/office/powerpoint/2010/main" val="644501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23D-DB86-4F9A-859D-6A0A0ABCD716}"/>
              </a:ext>
            </a:extLst>
          </p:cNvPr>
          <p:cNvSpPr>
            <a:spLocks noGrp="1"/>
          </p:cNvSpPr>
          <p:nvPr>
            <p:ph type="title"/>
          </p:nvPr>
        </p:nvSpPr>
        <p:spPr/>
        <p:txBody>
          <a:bodyPr wrap="square" anchor="ctr">
            <a:normAutofit/>
          </a:bodyPr>
          <a:lstStyle/>
          <a:p>
            <a:r>
              <a:rPr lang="en-US" dirty="0"/>
              <a:t>Mixed Mode Meeting requirements- (2)</a:t>
            </a:r>
          </a:p>
        </p:txBody>
      </p:sp>
      <p:sp>
        <p:nvSpPr>
          <p:cNvPr id="3" name="Content Placeholder 2">
            <a:extLst>
              <a:ext uri="{FF2B5EF4-FFF2-40B4-BE49-F238E27FC236}">
                <a16:creationId xmlns:a16="http://schemas.microsoft.com/office/drawing/2014/main" id="{B65004EF-392B-4090-BA25-F5447343F4F4}"/>
              </a:ext>
            </a:extLst>
          </p:cNvPr>
          <p:cNvSpPr>
            <a:spLocks noGrp="1"/>
          </p:cNvSpPr>
          <p:nvPr>
            <p:ph idx="1"/>
          </p:nvPr>
        </p:nvSpPr>
        <p:spPr/>
        <p:txBody>
          <a:bodyPr wrap="square" anchor="t">
            <a:normAutofit/>
          </a:bodyPr>
          <a:lstStyle/>
          <a:p>
            <a:pPr>
              <a:lnSpc>
                <a:spcPct val="90000"/>
              </a:lnSpc>
            </a:pPr>
            <a:r>
              <a:rPr lang="en-US" dirty="0"/>
              <a:t>2. Remote access requirements:</a:t>
            </a:r>
          </a:p>
          <a:p>
            <a:pPr lvl="1">
              <a:lnSpc>
                <a:spcPct val="90000"/>
              </a:lnSpc>
            </a:pPr>
            <a:r>
              <a:rPr lang="en-US" sz="2400" dirty="0"/>
              <a:t>Hear local participants (Local participants need to speak into microphone to ensure injected into remote system)</a:t>
            </a:r>
          </a:p>
          <a:p>
            <a:pPr lvl="1">
              <a:lnSpc>
                <a:spcPct val="90000"/>
              </a:lnSpc>
            </a:pPr>
            <a:r>
              <a:rPr lang="en-US" sz="2400" dirty="0"/>
              <a:t>See Local  or Remote presentations ( projection of central machine or chair's machine into remote access tool).</a:t>
            </a:r>
          </a:p>
          <a:p>
            <a:pPr lvl="1">
              <a:lnSpc>
                <a:spcPct val="90000"/>
              </a:lnSpc>
            </a:pPr>
            <a:r>
              <a:rPr lang="en-US" sz="2400" dirty="0"/>
              <a:t>Request remote queue  (need to indicate desire to speak and be called on when appropriate).</a:t>
            </a:r>
          </a:p>
          <a:p>
            <a:pPr lvl="1">
              <a:lnSpc>
                <a:spcPct val="90000"/>
              </a:lnSpc>
            </a:pPr>
            <a:r>
              <a:rPr lang="en-US" sz="2400" dirty="0"/>
              <a:t>Speak - Need to be able to speak to the Local and remote participants</a:t>
            </a:r>
          </a:p>
          <a:p>
            <a:pPr lvl="1">
              <a:lnSpc>
                <a:spcPct val="90000"/>
              </a:lnSpc>
            </a:pPr>
            <a:r>
              <a:rPr lang="en-US" sz="2400" dirty="0"/>
              <a:t>Present - Need to be able to have a remote presenter (this can be done by the central machine or chair's machine or sharing of remote screen).</a:t>
            </a:r>
          </a:p>
          <a:p>
            <a:pPr>
              <a:lnSpc>
                <a:spcPct val="90000"/>
              </a:lnSpc>
            </a:pPr>
            <a:endParaRPr lang="en-US" dirty="0"/>
          </a:p>
        </p:txBody>
      </p:sp>
      <p:sp>
        <p:nvSpPr>
          <p:cNvPr id="8" name="Date Placeholder 3">
            <a:extLst>
              <a:ext uri="{FF2B5EF4-FFF2-40B4-BE49-F238E27FC236}">
                <a16:creationId xmlns:a16="http://schemas.microsoft.com/office/drawing/2014/main" id="{D41E70A0-8D14-470B-CFCB-89BE9D14E573}"/>
              </a:ext>
            </a:extLst>
          </p:cNvPr>
          <p:cNvSpPr>
            <a:spLocks noGrp="1"/>
          </p:cNvSpPr>
          <p:nvPr>
            <p:ph type="dt" idx="10"/>
          </p:nvPr>
        </p:nvSpPr>
        <p:spPr/>
        <p:txBody>
          <a:bodyPr/>
          <a:lstStyle/>
          <a:p>
            <a:pPr>
              <a:spcAft>
                <a:spcPts val="600"/>
              </a:spcAft>
            </a:pPr>
            <a:r>
              <a:rPr lang="en-US"/>
              <a:t>Sept 2022</a:t>
            </a:r>
            <a:endParaRPr lang="en-GB"/>
          </a:p>
        </p:txBody>
      </p:sp>
      <p:sp>
        <p:nvSpPr>
          <p:cNvPr id="10" name="Footer Placeholder 4">
            <a:extLst>
              <a:ext uri="{FF2B5EF4-FFF2-40B4-BE49-F238E27FC236}">
                <a16:creationId xmlns:a16="http://schemas.microsoft.com/office/drawing/2014/main" id="{680E63DD-FAD2-1EA2-867F-0E09918E7A76}"/>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E6D47612-6849-D39A-B886-52C07652D02B}"/>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5</a:t>
            </a:fld>
            <a:endParaRPr lang="en-GB"/>
          </a:p>
        </p:txBody>
      </p:sp>
    </p:spTree>
    <p:extLst>
      <p:ext uri="{BB962C8B-B14F-4D97-AF65-F5344CB8AC3E}">
        <p14:creationId xmlns:p14="http://schemas.microsoft.com/office/powerpoint/2010/main" val="1958133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1245-D14E-4618-B777-F147BF574CDF}"/>
              </a:ext>
            </a:extLst>
          </p:cNvPr>
          <p:cNvSpPr>
            <a:spLocks noGrp="1"/>
          </p:cNvSpPr>
          <p:nvPr>
            <p:ph type="title"/>
          </p:nvPr>
        </p:nvSpPr>
        <p:spPr/>
        <p:txBody>
          <a:bodyPr wrap="square" anchor="ctr">
            <a:normAutofit/>
          </a:bodyPr>
          <a:lstStyle/>
          <a:p>
            <a:r>
              <a:rPr lang="en-US" dirty="0"/>
              <a:t>Mixed Mode Meeting requirements - (3)</a:t>
            </a:r>
          </a:p>
        </p:txBody>
      </p:sp>
      <p:sp>
        <p:nvSpPr>
          <p:cNvPr id="3" name="Content Placeholder 2">
            <a:extLst>
              <a:ext uri="{FF2B5EF4-FFF2-40B4-BE49-F238E27FC236}">
                <a16:creationId xmlns:a16="http://schemas.microsoft.com/office/drawing/2014/main" id="{6D12EFD7-F0B4-4B95-808D-9FDE9B692394}"/>
              </a:ext>
            </a:extLst>
          </p:cNvPr>
          <p:cNvSpPr>
            <a:spLocks noGrp="1"/>
          </p:cNvSpPr>
          <p:nvPr>
            <p:ph idx="1"/>
          </p:nvPr>
        </p:nvSpPr>
        <p:spPr/>
        <p:txBody>
          <a:bodyPr wrap="square" anchor="t">
            <a:normAutofit/>
          </a:bodyPr>
          <a:lstStyle/>
          <a:p>
            <a:pPr marL="0" indent="0">
              <a:lnSpc>
                <a:spcPct val="90000"/>
              </a:lnSpc>
            </a:pPr>
            <a:r>
              <a:rPr lang="en-US" dirty="0"/>
              <a:t>3. General requirements</a:t>
            </a:r>
          </a:p>
          <a:p>
            <a:pPr marL="857250" lvl="1" indent="-457200">
              <a:lnSpc>
                <a:spcPct val="90000"/>
              </a:lnSpc>
              <a:buAutoNum type="alphaLcPeriod"/>
            </a:pPr>
            <a:r>
              <a:rPr lang="en-US" sz="2400" dirty="0"/>
              <a:t>Local room to integrate local and remote audio</a:t>
            </a:r>
          </a:p>
          <a:p>
            <a:pPr marL="857250" lvl="1" indent="-457200">
              <a:lnSpc>
                <a:spcPct val="90000"/>
              </a:lnSpc>
              <a:buAutoNum type="alphaLcPeriod"/>
            </a:pPr>
            <a:r>
              <a:rPr lang="en-US" sz="2400" dirty="0"/>
              <a:t>Local room to have a method of sharing remote info to local screen</a:t>
            </a:r>
          </a:p>
          <a:p>
            <a:pPr marL="857250" lvl="1" indent="-457200">
              <a:lnSpc>
                <a:spcPct val="90000"/>
              </a:lnSpc>
              <a:buAutoNum type="alphaLcPeriod"/>
            </a:pPr>
            <a:r>
              <a:rPr lang="en-US" sz="2400" dirty="0"/>
              <a:t>No requirement for local participants to login to "see" remote information.</a:t>
            </a:r>
          </a:p>
          <a:p>
            <a:pPr marL="857250" lvl="1" indent="-457200">
              <a:lnSpc>
                <a:spcPct val="90000"/>
              </a:lnSpc>
              <a:buAutoNum type="alphaLcPeriod"/>
            </a:pPr>
            <a:r>
              <a:rPr lang="en-US" sz="2400" dirty="0"/>
              <a:t>Explicitly preclude local participants from connecting audio to prevent audio feedback loop.</a:t>
            </a:r>
          </a:p>
          <a:p>
            <a:pPr marL="0" indent="0">
              <a:lnSpc>
                <a:spcPct val="90000"/>
              </a:lnSpc>
            </a:pPr>
            <a:endParaRPr lang="en-US" dirty="0"/>
          </a:p>
        </p:txBody>
      </p:sp>
      <p:sp>
        <p:nvSpPr>
          <p:cNvPr id="8" name="Date Placeholder 3">
            <a:extLst>
              <a:ext uri="{FF2B5EF4-FFF2-40B4-BE49-F238E27FC236}">
                <a16:creationId xmlns:a16="http://schemas.microsoft.com/office/drawing/2014/main" id="{2E3E26CC-D0F0-45DB-7C37-5C2FE1FAA7FC}"/>
              </a:ext>
            </a:extLst>
          </p:cNvPr>
          <p:cNvSpPr>
            <a:spLocks noGrp="1"/>
          </p:cNvSpPr>
          <p:nvPr>
            <p:ph type="dt" idx="10"/>
          </p:nvPr>
        </p:nvSpPr>
        <p:spPr/>
        <p:txBody>
          <a:bodyPr/>
          <a:lstStyle/>
          <a:p>
            <a:pPr>
              <a:spcAft>
                <a:spcPts val="600"/>
              </a:spcAft>
            </a:pPr>
            <a:r>
              <a:rPr lang="en-US"/>
              <a:t>Sept 2022</a:t>
            </a:r>
            <a:endParaRPr lang="en-GB"/>
          </a:p>
        </p:txBody>
      </p:sp>
      <p:sp>
        <p:nvSpPr>
          <p:cNvPr id="10" name="Footer Placeholder 4">
            <a:extLst>
              <a:ext uri="{FF2B5EF4-FFF2-40B4-BE49-F238E27FC236}">
                <a16:creationId xmlns:a16="http://schemas.microsoft.com/office/drawing/2014/main" id="{431FA65F-A8D6-CB77-6D75-38792798D215}"/>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900D7BE4-DF5A-C4EC-F867-87CAD06236EF}"/>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6</a:t>
            </a:fld>
            <a:endParaRPr lang="en-GB"/>
          </a:p>
        </p:txBody>
      </p:sp>
    </p:spTree>
    <p:extLst>
      <p:ext uri="{BB962C8B-B14F-4D97-AF65-F5344CB8AC3E}">
        <p14:creationId xmlns:p14="http://schemas.microsoft.com/office/powerpoint/2010/main" val="57772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p:txBody>
          <a:bodyPr/>
          <a:lstStyle/>
          <a:p>
            <a:r>
              <a:rPr lang="en-US"/>
              <a:t>Sept 2022</a:t>
            </a:r>
            <a:endParaRPr lang="en-GB"/>
          </a:p>
        </p:txBody>
      </p:sp>
      <p:sp>
        <p:nvSpPr>
          <p:cNvPr id="4" name="Footer Placeholder 3">
            <a:extLst>
              <a:ext uri="{FF2B5EF4-FFF2-40B4-BE49-F238E27FC236}">
                <a16:creationId xmlns:a16="http://schemas.microsoft.com/office/drawing/2014/main" id="{85F13747-2752-42D6-0B94-586506A32002}"/>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2C7D866E-C401-E02E-B033-2064CDAE18FE}"/>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Draft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88640" cy="2324739"/>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27549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endParaRPr sz="20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647391"/>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endParaRPr sz="2000" dirty="0">
              <a:solidFill>
                <a:schemeClr val="tx1"/>
              </a:solidFill>
              <a:latin typeface="Calibri"/>
              <a:cs typeface="Calibri"/>
            </a:endParaRPr>
          </a:p>
        </p:txBody>
      </p:sp>
    </p:spTree>
    <p:extLst>
      <p:ext uri="{BB962C8B-B14F-4D97-AF65-F5344CB8AC3E}">
        <p14:creationId xmlns:p14="http://schemas.microsoft.com/office/powerpoint/2010/main" val="250021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56536B8-E86C-E043-21BF-12BF8B12676F}"/>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B6E0A22B-54EB-4220-BB1A-6492277E4C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1EA7B17-C930-BE07-72F7-1F814B486FB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45428" y="618540"/>
            <a:ext cx="9901144" cy="5620919"/>
          </a:xfrm>
          <a:prstGeom prst="rect">
            <a:avLst/>
          </a:prstGeom>
        </p:spPr>
      </p:pic>
    </p:spTree>
    <p:extLst>
      <p:ext uri="{BB962C8B-B14F-4D97-AF65-F5344CB8AC3E}">
        <p14:creationId xmlns:p14="http://schemas.microsoft.com/office/powerpoint/2010/main" val="3960265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p:txBody>
          <a:bodyPr/>
          <a:lstStyle/>
          <a:p>
            <a:r>
              <a:rPr lang="en-US"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600201"/>
            <a:ext cx="10361084" cy="4494214"/>
          </a:xfrm>
        </p:spPr>
        <p:txBody>
          <a:bodyPr/>
          <a:lstStyle/>
          <a:p>
            <a:pPr marL="457200" indent="-457200">
              <a:buAutoNum type="arabicPeriod"/>
            </a:pPr>
            <a:r>
              <a:rPr lang="en-US" dirty="0"/>
              <a:t>One central laptop/computer per meeting connects at head table.</a:t>
            </a:r>
          </a:p>
          <a:p>
            <a:pPr marL="457200" indent="-457200">
              <a:buAutoNum type="arabicPeriod"/>
            </a:pPr>
            <a:r>
              <a:rPr lang="en-US" dirty="0"/>
              <a:t>Local speakers queue/speak only at microphone</a:t>
            </a:r>
          </a:p>
          <a:p>
            <a:pPr marL="457200" indent="-457200">
              <a:buAutoNum type="arabicPeriod"/>
            </a:pPr>
            <a:r>
              <a:rPr lang="en-US" dirty="0"/>
              <a:t>Presenters have chair (central laptop) share the presentation</a:t>
            </a:r>
          </a:p>
          <a:p>
            <a:pPr marL="457200" indent="-457200">
              <a:buAutoNum type="arabicPeriod"/>
            </a:pPr>
            <a:r>
              <a:rPr lang="en-US" dirty="0"/>
              <a:t>Local attendees when logged into WebEx </a:t>
            </a:r>
            <a:r>
              <a:rPr lang="en-US" dirty="0">
                <a:solidFill>
                  <a:srgbClr val="FF0000"/>
                </a:solidFill>
              </a:rPr>
              <a:t>SHALL</a:t>
            </a:r>
            <a:r>
              <a:rPr lang="en-US" dirty="0"/>
              <a:t> </a:t>
            </a:r>
            <a:r>
              <a:rPr lang="en-US" dirty="0">
                <a:solidFill>
                  <a:srgbClr val="C00000"/>
                </a:solidFill>
              </a:rPr>
              <a:t>NOT connect Audio.</a:t>
            </a:r>
          </a:p>
          <a:p>
            <a:pPr marL="457200" indent="-457200">
              <a:buAutoNum type="arabicPeriod"/>
            </a:pPr>
            <a:r>
              <a:rPr lang="en-US" dirty="0">
                <a:solidFill>
                  <a:schemeClr val="tx1"/>
                </a:solidFill>
              </a:rPr>
              <a:t>When Starting a meeting the host should do the following:</a:t>
            </a:r>
          </a:p>
          <a:p>
            <a:pPr marL="857250" lvl="1" indent="-457200">
              <a:buAutoNum type="arabicPeriod"/>
            </a:pPr>
            <a:r>
              <a:rPr lang="en-US" dirty="0">
                <a:solidFill>
                  <a:schemeClr val="tx1"/>
                </a:solidFill>
              </a:rPr>
              <a:t>Select “Meeting” -&gt; “Meeting Options” -&gt; [Disable] “Allow Participant to turn on Video”</a:t>
            </a:r>
          </a:p>
          <a:p>
            <a:pPr marL="857250" lvl="1" indent="-457200">
              <a:buAutoNum type="arabicPeriod"/>
            </a:pPr>
            <a:r>
              <a:rPr lang="en-US" dirty="0">
                <a:solidFill>
                  <a:schemeClr val="tx1"/>
                </a:solidFill>
              </a:rPr>
              <a:t>Select “Participant” -&gt; [Enable] “Mute on Entry”.</a:t>
            </a:r>
          </a:p>
          <a:p>
            <a:pPr marL="457200" indent="-457200">
              <a:buAutoNum type="arabicPeriod"/>
            </a:pPr>
            <a:r>
              <a:rPr lang="en-US" dirty="0">
                <a:solidFill>
                  <a:schemeClr val="tx1"/>
                </a:solidFill>
              </a:rPr>
              <a:t>For those Remote Attendees Connecting to Webex, Configure Webex Audio to use “Music Mode”.</a:t>
            </a:r>
          </a:p>
        </p:txBody>
      </p:sp>
      <p:sp>
        <p:nvSpPr>
          <p:cNvPr id="4" name="Date Placeholder 3">
            <a:extLst>
              <a:ext uri="{FF2B5EF4-FFF2-40B4-BE49-F238E27FC236}">
                <a16:creationId xmlns:a16="http://schemas.microsoft.com/office/drawing/2014/main" id="{D64C93E5-491D-832F-1C4E-C8483E1BB47B}"/>
              </a:ext>
            </a:extLst>
          </p:cNvPr>
          <p:cNvSpPr>
            <a:spLocks noGrp="1"/>
          </p:cNvSpPr>
          <p:nvPr>
            <p:ph type="dt" idx="10"/>
          </p:nvPr>
        </p:nvSpPr>
        <p:spPr/>
        <p:txBody>
          <a:bodyPr/>
          <a:lstStyle/>
          <a:p>
            <a:r>
              <a:rPr lang="en-US"/>
              <a:t>Sept 2022</a:t>
            </a:r>
            <a:endParaRPr lang="en-GB" dirty="0"/>
          </a:p>
        </p:txBody>
      </p:sp>
      <p:sp>
        <p:nvSpPr>
          <p:cNvPr id="5" name="Footer Placeholder 4">
            <a:extLst>
              <a:ext uri="{FF2B5EF4-FFF2-40B4-BE49-F238E27FC236}">
                <a16:creationId xmlns:a16="http://schemas.microsoft.com/office/drawing/2014/main" id="{0C57813D-FE5D-7B78-52EB-B3CF7E3513C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60674164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1867</TotalTime>
  <Words>1384</Words>
  <Application>Microsoft Office PowerPoint</Application>
  <PresentationFormat>Widescreen</PresentationFormat>
  <Paragraphs>191</Paragraphs>
  <Slides>24</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Arial</vt:lpstr>
      <vt:lpstr>Calibri</vt:lpstr>
      <vt:lpstr>Times New Roman</vt:lpstr>
      <vt:lpstr>802-11 Theme</vt:lpstr>
      <vt:lpstr>Document</vt:lpstr>
      <vt:lpstr>2022 July IEEE 802 Mixed-mode Plenary Meeting AV Training</vt:lpstr>
      <vt:lpstr>Abstract</vt:lpstr>
      <vt:lpstr>Summary of Key Points</vt:lpstr>
      <vt:lpstr>Mixed Mode Meeting requirements - (1)</vt:lpstr>
      <vt:lpstr>Mixed Mode Meeting requirements- (2)</vt:lpstr>
      <vt:lpstr>Mixed Mode Meeting requirements - (3)</vt:lpstr>
      <vt:lpstr>PowerPoint Presentation</vt:lpstr>
      <vt:lpstr>PowerPoint Presentation</vt:lpstr>
      <vt:lpstr>Suggested best practices</vt:lpstr>
      <vt:lpstr>Webex Meeting Options</vt:lpstr>
      <vt:lpstr>Webex Meeting options</vt:lpstr>
      <vt:lpstr>WebEx Settings</vt:lpstr>
      <vt:lpstr>Webex Settings</vt:lpstr>
      <vt:lpstr>Webex Audio Settings</vt:lpstr>
      <vt:lpstr>PowerPoint Presentation</vt:lpstr>
      <vt:lpstr>PowerPoint Presentation</vt:lpstr>
      <vt:lpstr>PowerPoint Presentation</vt:lpstr>
      <vt:lpstr>Apple – MAC Settings</vt:lpstr>
      <vt:lpstr>PowerPoint Presentation</vt:lpstr>
      <vt:lpstr>PowerPoint Presentation</vt:lpstr>
      <vt:lpstr>PowerPoint Presentation</vt:lpstr>
      <vt:lpstr>PowerPoint Presentation</vt:lpstr>
      <vt:lpstr>PowerPoint Presentation</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2022 Sept IEEE 802W Mixed-mode Interim AV Training</dc:title>
  <dc:subject>Mixed Mode A/V Training</dc:subject>
  <dc:creator>Jon Rosdahl</dc:creator>
  <dc:description>Jon Rosdahl, Qualcomm</dc:description>
  <cp:lastModifiedBy>Jon Rosdahl</cp:lastModifiedBy>
  <cp:revision>3</cp:revision>
  <cp:lastPrinted>1601-01-01T00:00:00Z</cp:lastPrinted>
  <dcterms:created xsi:type="dcterms:W3CDTF">2022-06-06T18:33:07Z</dcterms:created>
  <dcterms:modified xsi:type="dcterms:W3CDTF">2022-08-30T16:40:40Z</dcterms:modified>
</cp:coreProperties>
</file>