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75" r:id="rId3"/>
    <p:sldId id="873" r:id="rId4"/>
    <p:sldId id="874" r:id="rId5"/>
    <p:sldId id="87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764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38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987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453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Steve </a:t>
            </a:r>
            <a:r>
              <a:rPr lang="en-US" dirty="0" err="1" smtClean="0"/>
              <a:t>Shellhammer</a:t>
            </a:r>
            <a:r>
              <a:rPr lang="en-US" dirty="0" smtClean="0"/>
              <a:t> (Qualcomm), 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Steve </a:t>
            </a:r>
            <a:r>
              <a:rPr lang="en-US" dirty="0" err="1" smtClean="0"/>
              <a:t>Shellhammer</a:t>
            </a:r>
            <a:r>
              <a:rPr lang="en-US" dirty="0" smtClean="0"/>
              <a:t> (Qualcomm), 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Steve </a:t>
            </a:r>
            <a:r>
              <a:rPr lang="en-US" dirty="0" err="1" smtClean="0"/>
              <a:t>Shellhammer</a:t>
            </a:r>
            <a:r>
              <a:rPr lang="en-US" dirty="0" smtClean="0"/>
              <a:t> (Qualcomm), 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71587" y="597222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ec-22-0208-00-wcsg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2/18-22-0009-01-0000-ieee-802-wireless-standards-table-of-frequency-ranges.xlsx" TargetMode="External"/><Relationship Id="rId4" Type="http://schemas.openxmlformats.org/officeDocument/2006/relationships/hyperlink" Target="https://mentor.ieee.org/802.18/dcn/22/18-22-0050-02-0000-comment-spreadsheet-of-ieee-802-wireless-standards-table-of-frequency-ranges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77195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133600" y="1435894"/>
            <a:ext cx="9291655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Update on IEEE 802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Wireless Standards Table of Frequency Range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52855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5 October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006571" y="40562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017113"/>
              </p:ext>
            </p:extLst>
          </p:nvPr>
        </p:nvGraphicFramePr>
        <p:xfrm>
          <a:off x="2971800" y="4559493"/>
          <a:ext cx="87344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5" imgW="8303874" imgH="1347970" progId="Word.Document.8">
                  <p:embed/>
                </p:oleObj>
              </mc:Choice>
              <mc:Fallback>
                <p:oleObj name="Document" r:id="rId5" imgW="8303874" imgH="13479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559493"/>
                        <a:ext cx="8734425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906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Recap:  Problem </a:t>
            </a:r>
            <a:r>
              <a:rPr lang="en-US" sz="2800" dirty="0">
                <a:solidFill>
                  <a:srgbClr val="0070C0"/>
                </a:solidFill>
              </a:rPr>
              <a:t>statement and initial audience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Problem statement: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It is difficult for 802 wireless standards developers to quickly and accurately identify all the frequency bands by the family of 802 wireless standards in a regularly maintained database. 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The primary application is to simplify identification of potential frequency bands for coexistence assessment.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Key: simple to start, there are many things that can be added over time after that.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Initial audience:</a:t>
            </a:r>
            <a:endParaRPr lang="en-US" sz="1600" spc="-5" dirty="0">
              <a:latin typeface="+mj-lt"/>
              <a:cs typeface="Arial"/>
            </a:endParaRP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Calibri" panose="020F0502020204030204" pitchFamily="34" charset="0"/>
              </a:rPr>
              <a:t>802 wireless standards developers	 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Calibri" panose="020F0502020204030204" pitchFamily="34" charset="0"/>
              </a:rPr>
              <a:t>802.19 wireless coexistence working group	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860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906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Wireless Standards Table of Frequency </a:t>
            </a:r>
            <a:r>
              <a:rPr lang="en-US" sz="2800" dirty="0" smtClean="0">
                <a:solidFill>
                  <a:srgbClr val="0070C0"/>
                </a:solidFill>
              </a:rPr>
              <a:t>Ranges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1705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Current status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The call for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comments on the IEEE 802 Wireless Standards Table of Frequency Range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began on 21 March 2022 and closed on 30 April 2022 and 10 comments received.  2 late comments received on 2 May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During </a:t>
            </a:r>
            <a:r>
              <a:rPr lang="en-US" sz="1600" spc="-5" dirty="0">
                <a:cs typeface="Arial"/>
              </a:rPr>
              <a:t>the last </a:t>
            </a:r>
            <a:r>
              <a:rPr lang="en-US" sz="1600" spc="-5" dirty="0" smtClean="0">
                <a:cs typeface="Arial"/>
              </a:rPr>
              <a:t>few monthly ad-hoc meetings,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comments were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reviewed, discussed, and finalized.  The table of frequency range is also updated accordingly.</a:t>
            </a:r>
            <a:endParaRPr lang="en-US" sz="1600" spc="-5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906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Ad-hoc motion on 27 September 2022 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Having </a:t>
            </a:r>
            <a:r>
              <a:rPr lang="en-US" sz="1800" dirty="0"/>
              <a:t>approved comment resolutions for all of the comments received </a:t>
            </a:r>
            <a:r>
              <a:rPr lang="en-US" sz="1800" dirty="0" smtClean="0"/>
              <a:t>from the comment collection on table of frequency range as </a:t>
            </a:r>
            <a:r>
              <a:rPr lang="en-US" sz="1800" dirty="0"/>
              <a:t>contained in document</a:t>
            </a:r>
            <a:r>
              <a:rPr lang="en-US" sz="1800" dirty="0" smtClean="0"/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18-22/0050r2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, move to approve the </a:t>
            </a:r>
            <a:r>
              <a:rPr lang="en-US" sz="1800" spc="-5" dirty="0" smtClean="0">
                <a:cs typeface="Arial"/>
              </a:rPr>
              <a:t>spreadsheet </a:t>
            </a:r>
            <a:r>
              <a:rPr lang="en-US" sz="1800" spc="-5" dirty="0" smtClean="0">
                <a:solidFill>
                  <a:srgbClr val="3333CC"/>
                </a:solidFill>
                <a:cs typeface="Arial"/>
                <a:hlinkClick r:id="rId5"/>
              </a:rPr>
              <a:t>18-22/0009r1</a:t>
            </a:r>
            <a:r>
              <a:rPr lang="en-US" sz="1800" spc="-5" dirty="0" smtClean="0">
                <a:solidFill>
                  <a:srgbClr val="3333CC"/>
                </a:solidFill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for consideration by </a:t>
            </a:r>
            <a:r>
              <a:rPr lang="en-US" sz="1800" spc="-5" dirty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IEEE 802 EC Wireless Chairs Standing Committee. </a:t>
            </a:r>
            <a:r>
              <a:rPr lang="en-US" sz="1800" spc="-5" dirty="0">
                <a:cs typeface="Arial"/>
              </a:rPr>
              <a:t>The IEEE 802.18 </a:t>
            </a:r>
            <a:r>
              <a:rPr lang="en-US" sz="1800" spc="-5" dirty="0" smtClean="0">
                <a:cs typeface="Arial"/>
              </a:rPr>
              <a:t>and 802.19 Chairs are </a:t>
            </a:r>
            <a:r>
              <a:rPr lang="en-US" sz="1800" spc="-5" dirty="0">
                <a:cs typeface="Arial"/>
              </a:rPr>
              <a:t>authorized to make editorial changes as necessary</a:t>
            </a:r>
            <a:r>
              <a:rPr lang="en-US" sz="1800" spc="-5" dirty="0" smtClean="0">
                <a:cs typeface="Arial"/>
              </a:rPr>
              <a:t>.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Ben Rolfe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Attendees</a:t>
            </a:r>
            <a:r>
              <a:rPr lang="en-US" sz="1600" spc="-5" dirty="0" smtClean="0">
                <a:cs typeface="Arial"/>
              </a:rPr>
              <a:t>:  7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(5 Yes, 0 No, 0 Abstain, 2 Do not vote)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Remarks:  The two ad-hoc chairs did not vote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906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Open </a:t>
            </a:r>
            <a:r>
              <a:rPr lang="en-US" sz="2800" dirty="0" smtClean="0">
                <a:solidFill>
                  <a:srgbClr val="0070C0"/>
                </a:solidFill>
              </a:rPr>
              <a:t>items for WCSC to consider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981564"/>
              </p:ext>
            </p:extLst>
          </p:nvPr>
        </p:nvGraphicFramePr>
        <p:xfrm>
          <a:off x="990600" y="1766889"/>
          <a:ext cx="10367426" cy="381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52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 at the ad-hoc level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Is a pro-forma approval of some sort at the EC level needed?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In other words, how to formalize this? the revision updates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will take effort of folks in IEEE 802 (wireless)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Maybe this is at the WCSC?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Open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The ad-ho</a:t>
                      </a:r>
                      <a:r>
                        <a:rPr lang="en-US" sz="1600" baseline="0" dirty="0" smtClean="0"/>
                        <a:t>c chairs will bring the spreadsheet (18-22/0009r1) to the WCSC (5 October 2022) for review and consideration.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/>
                        <a:t>Where to post the official version and whether there should be links to the document on the wireless WG web sites?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Open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The ad-ho</a:t>
                      </a:r>
                      <a:r>
                        <a:rPr lang="en-US" sz="1600" baseline="0" dirty="0" smtClean="0"/>
                        <a:t>c chairs will bring the item to the WCSC (5 October 2022) for review and consideration.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Should hold a vote across all groups so groups adopt reference in standards?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It would build confidence having WGs approval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Open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spc="-5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</a:rPr>
                        <a:t>Remaining (forward looking) question from the monthly ad-hoc call in March 2022.  To be </a:t>
                      </a:r>
                      <a:r>
                        <a:rPr lang="en-US" sz="1600" kern="1200" spc="-5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</a:rPr>
                        <a:t>discussed again after th</a:t>
                      </a:r>
                      <a:r>
                        <a:rPr lang="en-US" sz="1600" kern="1200" spc="-5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</a:rPr>
                        <a:t>e WCSC’s consideration.</a:t>
                      </a:r>
                      <a:endParaRPr lang="en-US" sz="1600" kern="1200" spc="-5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7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66900</TotalTime>
  <Words>527</Words>
  <Application>Microsoft Office PowerPoint</Application>
  <PresentationFormat>Widescreen</PresentationFormat>
  <Paragraphs>75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Update on IEEE 802  Wireless Standards Table of Frequency Range </vt:lpstr>
      <vt:lpstr>Recap:  Problem statement and initial audience</vt:lpstr>
      <vt:lpstr>IEEE 802 Wireless Standards Table of Frequency Ranges</vt:lpstr>
      <vt:lpstr>Ad-hoc motion on 27 September 2022 </vt:lpstr>
      <vt:lpstr>Open items for WCSC to consider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ec-22/0208r0</dc:title>
  <dc:creator/>
  <cp:keywords>5 October 2022</cp:keywords>
  <cp:lastModifiedBy>Edward Au</cp:lastModifiedBy>
  <cp:revision>4558</cp:revision>
  <cp:lastPrinted>1601-01-01T00:00:00Z</cp:lastPrinted>
  <dcterms:created xsi:type="dcterms:W3CDTF">2016-03-03T14:54:45Z</dcterms:created>
  <dcterms:modified xsi:type="dcterms:W3CDTF">2022-10-04T20:15:13Z</dcterms:modified>
  <cp:category>Update on IEEE 802 Wireless Standards Table of Frequency Ranges</cp:category>
</cp:coreProperties>
</file>