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5"/>
  </p:notesMasterIdLst>
  <p:handoutMasterIdLst>
    <p:handoutMasterId r:id="rId16"/>
  </p:handoutMasterIdLst>
  <p:sldIdLst>
    <p:sldId id="256" r:id="rId2"/>
    <p:sldId id="257" r:id="rId3"/>
    <p:sldId id="258" r:id="rId4"/>
    <p:sldId id="260" r:id="rId5"/>
    <p:sldId id="261" r:id="rId6"/>
    <p:sldId id="262" r:id="rId7"/>
    <p:sldId id="263" r:id="rId8"/>
    <p:sldId id="264" r:id="rId9"/>
    <p:sldId id="265" r:id="rId10"/>
    <p:sldId id="266" r:id="rId11"/>
    <p:sldId id="268" r:id="rId12"/>
    <p:sldId id="269" r:id="rId13"/>
    <p:sldId id="267" r:id="rId14"/>
  </p:sldIdLst>
  <p:sldSz cx="9144000" cy="5143500" type="screen16x9"/>
  <p:notesSz cx="6858000" cy="9144000"/>
  <p:embeddedFontLst>
    <p:embeddedFont>
      <p:font typeface="Roboto" panose="02000000000000000000" pitchFamily="2"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RdVpAFaLBqVf8VWw9zbtgsWMeC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59A62-136D-44FF-9AFE-FE32A9D5508D}" v="8" dt="2022-11-12T13:31:25.7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32" y="3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0D59A62-136D-44FF-9AFE-FE32A9D5508D}"/>
    <pc:docChg chg="undo custSel addSld delSld modSld">
      <pc:chgData name="Jon Rosdahl" userId="2820f357-2dd4-4127-8713-e0bfde0fd756" providerId="ADAL" clId="{20D59A62-136D-44FF-9AFE-FE32A9D5508D}" dt="2022-11-12T13:31:42.959" v="425" actId="404"/>
      <pc:docMkLst>
        <pc:docMk/>
      </pc:docMkLst>
      <pc:sldChg chg="modSp mod">
        <pc:chgData name="Jon Rosdahl" userId="2820f357-2dd4-4127-8713-e0bfde0fd756" providerId="ADAL" clId="{20D59A62-136D-44FF-9AFE-FE32A9D5508D}" dt="2022-11-12T13:22:41.305" v="281" actId="14100"/>
        <pc:sldMkLst>
          <pc:docMk/>
          <pc:sldMk cId="0" sldId="257"/>
        </pc:sldMkLst>
        <pc:spChg chg="mod">
          <ac:chgData name="Jon Rosdahl" userId="2820f357-2dd4-4127-8713-e0bfde0fd756" providerId="ADAL" clId="{20D59A62-136D-44FF-9AFE-FE32A9D5508D}" dt="2022-11-12T13:22:29.263" v="278" actId="403"/>
          <ac:spMkLst>
            <pc:docMk/>
            <pc:sldMk cId="0" sldId="257"/>
            <ac:spMk id="75" creationId="{00000000-0000-0000-0000-000000000000}"/>
          </ac:spMkLst>
        </pc:spChg>
        <pc:spChg chg="mod">
          <ac:chgData name="Jon Rosdahl" userId="2820f357-2dd4-4127-8713-e0bfde0fd756" providerId="ADAL" clId="{20D59A62-136D-44FF-9AFE-FE32A9D5508D}" dt="2022-11-12T13:22:41.305" v="281" actId="14100"/>
          <ac:spMkLst>
            <pc:docMk/>
            <pc:sldMk cId="0" sldId="257"/>
            <ac:spMk id="76" creationId="{00000000-0000-0000-0000-000000000000}"/>
          </ac:spMkLst>
        </pc:spChg>
      </pc:sldChg>
      <pc:sldChg chg="modSp mod">
        <pc:chgData name="Jon Rosdahl" userId="2820f357-2dd4-4127-8713-e0bfde0fd756" providerId="ADAL" clId="{20D59A62-136D-44FF-9AFE-FE32A9D5508D}" dt="2022-11-12T13:22:19.481" v="277" actId="403"/>
        <pc:sldMkLst>
          <pc:docMk/>
          <pc:sldMk cId="0" sldId="258"/>
        </pc:sldMkLst>
        <pc:spChg chg="mod">
          <ac:chgData name="Jon Rosdahl" userId="2820f357-2dd4-4127-8713-e0bfde0fd756" providerId="ADAL" clId="{20D59A62-136D-44FF-9AFE-FE32A9D5508D}" dt="2022-11-12T13:22:19.481" v="277" actId="403"/>
          <ac:spMkLst>
            <pc:docMk/>
            <pc:sldMk cId="0" sldId="258"/>
            <ac:spMk id="82" creationId="{00000000-0000-0000-0000-000000000000}"/>
          </ac:spMkLst>
        </pc:spChg>
      </pc:sldChg>
      <pc:sldChg chg="modSp del mod">
        <pc:chgData name="Jon Rosdahl" userId="2820f357-2dd4-4127-8713-e0bfde0fd756" providerId="ADAL" clId="{20D59A62-136D-44FF-9AFE-FE32A9D5508D}" dt="2022-11-12T13:25:21.190" v="357" actId="2696"/>
        <pc:sldMkLst>
          <pc:docMk/>
          <pc:sldMk cId="0" sldId="259"/>
        </pc:sldMkLst>
        <pc:spChg chg="mod">
          <ac:chgData name="Jon Rosdahl" userId="2820f357-2dd4-4127-8713-e0bfde0fd756" providerId="ADAL" clId="{20D59A62-136D-44FF-9AFE-FE32A9D5508D}" dt="2022-11-12T13:22:51.423" v="283" actId="403"/>
          <ac:spMkLst>
            <pc:docMk/>
            <pc:sldMk cId="0" sldId="259"/>
            <ac:spMk id="88" creationId="{00000000-0000-0000-0000-000000000000}"/>
          </ac:spMkLst>
        </pc:spChg>
        <pc:spChg chg="mod">
          <ac:chgData name="Jon Rosdahl" userId="2820f357-2dd4-4127-8713-e0bfde0fd756" providerId="ADAL" clId="{20D59A62-136D-44FF-9AFE-FE32A9D5508D}" dt="2022-11-12T13:22:57.441" v="285" actId="403"/>
          <ac:spMkLst>
            <pc:docMk/>
            <pc:sldMk cId="0" sldId="259"/>
            <ac:spMk id="89" creationId="{00000000-0000-0000-0000-000000000000}"/>
          </ac:spMkLst>
        </pc:spChg>
      </pc:sldChg>
      <pc:sldChg chg="modSp mod">
        <pc:chgData name="Jon Rosdahl" userId="2820f357-2dd4-4127-8713-e0bfde0fd756" providerId="ADAL" clId="{20D59A62-136D-44FF-9AFE-FE32A9D5508D}" dt="2022-11-12T13:25:15.550" v="356" actId="255"/>
        <pc:sldMkLst>
          <pc:docMk/>
          <pc:sldMk cId="0" sldId="260"/>
        </pc:sldMkLst>
        <pc:spChg chg="mod">
          <ac:chgData name="Jon Rosdahl" userId="2820f357-2dd4-4127-8713-e0bfde0fd756" providerId="ADAL" clId="{20D59A62-136D-44FF-9AFE-FE32A9D5508D}" dt="2022-11-12T13:24:33.781" v="350" actId="20577"/>
          <ac:spMkLst>
            <pc:docMk/>
            <pc:sldMk cId="0" sldId="260"/>
            <ac:spMk id="94" creationId="{00000000-0000-0000-0000-000000000000}"/>
          </ac:spMkLst>
        </pc:spChg>
        <pc:spChg chg="mod">
          <ac:chgData name="Jon Rosdahl" userId="2820f357-2dd4-4127-8713-e0bfde0fd756" providerId="ADAL" clId="{20D59A62-136D-44FF-9AFE-FE32A9D5508D}" dt="2022-11-12T13:25:05.932" v="354" actId="1076"/>
          <ac:spMkLst>
            <pc:docMk/>
            <pc:sldMk cId="0" sldId="260"/>
            <ac:spMk id="95" creationId="{00000000-0000-0000-0000-000000000000}"/>
          </ac:spMkLst>
        </pc:spChg>
        <pc:spChg chg="mod">
          <ac:chgData name="Jon Rosdahl" userId="2820f357-2dd4-4127-8713-e0bfde0fd756" providerId="ADAL" clId="{20D59A62-136D-44FF-9AFE-FE32A9D5508D}" dt="2022-11-12T13:25:15.550" v="356" actId="255"/>
          <ac:spMkLst>
            <pc:docMk/>
            <pc:sldMk cId="0" sldId="260"/>
            <ac:spMk id="96" creationId="{00000000-0000-0000-0000-000000000000}"/>
          </ac:spMkLst>
        </pc:spChg>
      </pc:sldChg>
      <pc:sldChg chg="modSp mod">
        <pc:chgData name="Jon Rosdahl" userId="2820f357-2dd4-4127-8713-e0bfde0fd756" providerId="ADAL" clId="{20D59A62-136D-44FF-9AFE-FE32A9D5508D}" dt="2022-11-12T13:27:08.365" v="374" actId="20577"/>
        <pc:sldMkLst>
          <pc:docMk/>
          <pc:sldMk cId="0" sldId="261"/>
        </pc:sldMkLst>
        <pc:spChg chg="mod">
          <ac:chgData name="Jon Rosdahl" userId="2820f357-2dd4-4127-8713-e0bfde0fd756" providerId="ADAL" clId="{20D59A62-136D-44FF-9AFE-FE32A9D5508D}" dt="2022-11-12T13:27:08.365" v="374" actId="20577"/>
          <ac:spMkLst>
            <pc:docMk/>
            <pc:sldMk cId="0" sldId="261"/>
            <ac:spMk id="102" creationId="{00000000-0000-0000-0000-000000000000}"/>
          </ac:spMkLst>
        </pc:spChg>
      </pc:sldChg>
      <pc:sldChg chg="modSp mod">
        <pc:chgData name="Jon Rosdahl" userId="2820f357-2dd4-4127-8713-e0bfde0fd756" providerId="ADAL" clId="{20D59A62-136D-44FF-9AFE-FE32A9D5508D}" dt="2022-11-12T13:27:46.201" v="379" actId="14100"/>
        <pc:sldMkLst>
          <pc:docMk/>
          <pc:sldMk cId="0" sldId="263"/>
        </pc:sldMkLst>
        <pc:spChg chg="mod">
          <ac:chgData name="Jon Rosdahl" userId="2820f357-2dd4-4127-8713-e0bfde0fd756" providerId="ADAL" clId="{20D59A62-136D-44FF-9AFE-FE32A9D5508D}" dt="2022-11-12T13:27:46.201" v="379" actId="14100"/>
          <ac:spMkLst>
            <pc:docMk/>
            <pc:sldMk cId="0" sldId="263"/>
            <ac:spMk id="114" creationId="{00000000-0000-0000-0000-000000000000}"/>
          </ac:spMkLst>
        </pc:spChg>
      </pc:sldChg>
      <pc:sldChg chg="modSp mod">
        <pc:chgData name="Jon Rosdahl" userId="2820f357-2dd4-4127-8713-e0bfde0fd756" providerId="ADAL" clId="{20D59A62-136D-44FF-9AFE-FE32A9D5508D}" dt="2022-11-12T13:28:57.979" v="386" actId="948"/>
        <pc:sldMkLst>
          <pc:docMk/>
          <pc:sldMk cId="0" sldId="264"/>
        </pc:sldMkLst>
        <pc:spChg chg="mod">
          <ac:chgData name="Jon Rosdahl" userId="2820f357-2dd4-4127-8713-e0bfde0fd756" providerId="ADAL" clId="{20D59A62-136D-44FF-9AFE-FE32A9D5508D}" dt="2022-11-12T13:28:57.979" v="386" actId="948"/>
          <ac:spMkLst>
            <pc:docMk/>
            <pc:sldMk cId="0" sldId="264"/>
            <ac:spMk id="120" creationId="{00000000-0000-0000-0000-000000000000}"/>
          </ac:spMkLst>
        </pc:spChg>
        <pc:picChg chg="mod">
          <ac:chgData name="Jon Rosdahl" userId="2820f357-2dd4-4127-8713-e0bfde0fd756" providerId="ADAL" clId="{20D59A62-136D-44FF-9AFE-FE32A9D5508D}" dt="2022-11-12T13:19:07.304" v="200" actId="14100"/>
          <ac:picMkLst>
            <pc:docMk/>
            <pc:sldMk cId="0" sldId="264"/>
            <ac:picMk id="122" creationId="{00000000-0000-0000-0000-000000000000}"/>
          </ac:picMkLst>
        </pc:picChg>
      </pc:sldChg>
      <pc:sldChg chg="modSp mod">
        <pc:chgData name="Jon Rosdahl" userId="2820f357-2dd4-4127-8713-e0bfde0fd756" providerId="ADAL" clId="{20D59A62-136D-44FF-9AFE-FE32A9D5508D}" dt="2022-11-12T13:19:48.847" v="207" actId="403"/>
        <pc:sldMkLst>
          <pc:docMk/>
          <pc:sldMk cId="0" sldId="265"/>
        </pc:sldMkLst>
        <pc:spChg chg="mod">
          <ac:chgData name="Jon Rosdahl" userId="2820f357-2dd4-4127-8713-e0bfde0fd756" providerId="ADAL" clId="{20D59A62-136D-44FF-9AFE-FE32A9D5508D}" dt="2022-11-12T13:19:48.847" v="207" actId="403"/>
          <ac:spMkLst>
            <pc:docMk/>
            <pc:sldMk cId="0" sldId="265"/>
            <ac:spMk id="128" creationId="{00000000-0000-0000-0000-000000000000}"/>
          </ac:spMkLst>
        </pc:spChg>
      </pc:sldChg>
      <pc:sldChg chg="modSp mod">
        <pc:chgData name="Jon Rosdahl" userId="2820f357-2dd4-4127-8713-e0bfde0fd756" providerId="ADAL" clId="{20D59A62-136D-44FF-9AFE-FE32A9D5508D}" dt="2022-11-12T13:29:44.654" v="389" actId="113"/>
        <pc:sldMkLst>
          <pc:docMk/>
          <pc:sldMk cId="0" sldId="266"/>
        </pc:sldMkLst>
        <pc:spChg chg="mod">
          <ac:chgData name="Jon Rosdahl" userId="2820f357-2dd4-4127-8713-e0bfde0fd756" providerId="ADAL" clId="{20D59A62-136D-44FF-9AFE-FE32A9D5508D}" dt="2022-11-12T13:29:44.654" v="389" actId="113"/>
          <ac:spMkLst>
            <pc:docMk/>
            <pc:sldMk cId="0" sldId="266"/>
            <ac:spMk id="134" creationId="{00000000-0000-0000-0000-000000000000}"/>
          </ac:spMkLst>
        </pc:spChg>
      </pc:sldChg>
      <pc:sldChg chg="modSp mod">
        <pc:chgData name="Jon Rosdahl" userId="2820f357-2dd4-4127-8713-e0bfde0fd756" providerId="ADAL" clId="{20D59A62-136D-44FF-9AFE-FE32A9D5508D}" dt="2022-11-12T13:21:57.743" v="275" actId="6549"/>
        <pc:sldMkLst>
          <pc:docMk/>
          <pc:sldMk cId="0" sldId="267"/>
        </pc:sldMkLst>
        <pc:spChg chg="mod">
          <ac:chgData name="Jon Rosdahl" userId="2820f357-2dd4-4127-8713-e0bfde0fd756" providerId="ADAL" clId="{20D59A62-136D-44FF-9AFE-FE32A9D5508D}" dt="2022-11-12T13:21:57.743" v="275" actId="6549"/>
          <ac:spMkLst>
            <pc:docMk/>
            <pc:sldMk cId="0" sldId="267"/>
            <ac:spMk id="141" creationId="{00000000-0000-0000-0000-000000000000}"/>
          </ac:spMkLst>
        </pc:spChg>
      </pc:sldChg>
      <pc:sldChg chg="addSp delSp modSp new mod modClrScheme chgLayout">
        <pc:chgData name="Jon Rosdahl" userId="2820f357-2dd4-4127-8713-e0bfde0fd756" providerId="ADAL" clId="{20D59A62-136D-44FF-9AFE-FE32A9D5508D}" dt="2022-11-12T13:30:43.465" v="392" actId="404"/>
        <pc:sldMkLst>
          <pc:docMk/>
          <pc:sldMk cId="820969507" sldId="268"/>
        </pc:sldMkLst>
        <pc:spChg chg="del">
          <ac:chgData name="Jon Rosdahl" userId="2820f357-2dd4-4127-8713-e0bfde0fd756" providerId="ADAL" clId="{20D59A62-136D-44FF-9AFE-FE32A9D5508D}" dt="2022-11-12T12:43:57.234" v="3" actId="700"/>
          <ac:spMkLst>
            <pc:docMk/>
            <pc:sldMk cId="820969507" sldId="268"/>
            <ac:spMk id="2" creationId="{53A24820-C467-E7C2-F4B2-59C53EB4033C}"/>
          </ac:spMkLst>
        </pc:spChg>
        <pc:spChg chg="mod ord">
          <ac:chgData name="Jon Rosdahl" userId="2820f357-2dd4-4127-8713-e0bfde0fd756" providerId="ADAL" clId="{20D59A62-136D-44FF-9AFE-FE32A9D5508D}" dt="2022-11-12T13:30:43.465" v="392" actId="404"/>
          <ac:spMkLst>
            <pc:docMk/>
            <pc:sldMk cId="820969507" sldId="268"/>
            <ac:spMk id="3" creationId="{BB0F6C5D-191F-88A6-E67D-8317FCF524AB}"/>
          </ac:spMkLst>
        </pc:spChg>
        <pc:spChg chg="add mod">
          <ac:chgData name="Jon Rosdahl" userId="2820f357-2dd4-4127-8713-e0bfde0fd756" providerId="ADAL" clId="{20D59A62-136D-44FF-9AFE-FE32A9D5508D}" dt="2022-11-12T13:20:37.416" v="247" actId="20577"/>
          <ac:spMkLst>
            <pc:docMk/>
            <pc:sldMk cId="820969507" sldId="268"/>
            <ac:spMk id="7" creationId="{B63A11DA-428F-1454-D7E7-91B9B362717E}"/>
          </ac:spMkLst>
        </pc:spChg>
        <pc:picChg chg="add mod">
          <ac:chgData name="Jon Rosdahl" userId="2820f357-2dd4-4127-8713-e0bfde0fd756" providerId="ADAL" clId="{20D59A62-136D-44FF-9AFE-FE32A9D5508D}" dt="2022-11-12T12:53:58.619" v="144" actId="1076"/>
          <ac:picMkLst>
            <pc:docMk/>
            <pc:sldMk cId="820969507" sldId="268"/>
            <ac:picMk id="5" creationId="{C6AAAB99-86FF-7826-A77E-6902B5F19031}"/>
          </ac:picMkLst>
        </pc:picChg>
      </pc:sldChg>
      <pc:sldChg chg="addSp modSp new mod">
        <pc:chgData name="Jon Rosdahl" userId="2820f357-2dd4-4127-8713-e0bfde0fd756" providerId="ADAL" clId="{20D59A62-136D-44FF-9AFE-FE32A9D5508D}" dt="2022-11-12T13:31:42.959" v="425" actId="404"/>
        <pc:sldMkLst>
          <pc:docMk/>
          <pc:sldMk cId="1717592562" sldId="269"/>
        </pc:sldMkLst>
        <pc:spChg chg="add mod">
          <ac:chgData name="Jon Rosdahl" userId="2820f357-2dd4-4127-8713-e0bfde0fd756" providerId="ADAL" clId="{20D59A62-136D-44FF-9AFE-FE32A9D5508D}" dt="2022-11-12T13:30:50.940" v="393" actId="404"/>
          <ac:spMkLst>
            <pc:docMk/>
            <pc:sldMk cId="1717592562" sldId="269"/>
            <ac:spMk id="3" creationId="{BA1CCB51-B05C-D758-BA78-D77C443DC711}"/>
          </ac:spMkLst>
        </pc:spChg>
        <pc:spChg chg="add mod">
          <ac:chgData name="Jon Rosdahl" userId="2820f357-2dd4-4127-8713-e0bfde0fd756" providerId="ADAL" clId="{20D59A62-136D-44FF-9AFE-FE32A9D5508D}" dt="2022-11-12T13:31:42.959" v="425" actId="404"/>
          <ac:spMkLst>
            <pc:docMk/>
            <pc:sldMk cId="1717592562" sldId="269"/>
            <ac:spMk id="7" creationId="{8D7DD750-C16C-2399-F172-2932B3C39E1A}"/>
          </ac:spMkLst>
        </pc:spChg>
        <pc:picChg chg="add mod">
          <ac:chgData name="Jon Rosdahl" userId="2820f357-2dd4-4127-8713-e0bfde0fd756" providerId="ADAL" clId="{20D59A62-136D-44FF-9AFE-FE32A9D5508D}" dt="2022-11-12T12:54:43.932" v="148" actId="1076"/>
          <ac:picMkLst>
            <pc:docMk/>
            <pc:sldMk cId="1717592562" sldId="269"/>
            <ac:picMk id="5" creationId="{D45C2A04-5282-6FD7-3ACB-5A6582B148D4}"/>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1E2822-4921-083F-21D1-E8BCAEB00C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74E7511-5B4A-B4AF-7E04-0E538BE9AA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November 2022</a:t>
            </a:r>
          </a:p>
        </p:txBody>
      </p:sp>
      <p:sp>
        <p:nvSpPr>
          <p:cNvPr id="4" name="Footer Placeholder 3">
            <a:extLst>
              <a:ext uri="{FF2B5EF4-FFF2-40B4-BE49-F238E27FC236}">
                <a16:creationId xmlns:a16="http://schemas.microsoft.com/office/drawing/2014/main" id="{8331D1EF-6F4A-65B0-024F-6AEC098130E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2022 November Plenary</a:t>
            </a:r>
          </a:p>
        </p:txBody>
      </p:sp>
      <p:sp>
        <p:nvSpPr>
          <p:cNvPr id="5" name="Slide Number Placeholder 4">
            <a:extLst>
              <a:ext uri="{FF2B5EF4-FFF2-40B4-BE49-F238E27FC236}">
                <a16:creationId xmlns:a16="http://schemas.microsoft.com/office/drawing/2014/main" id="{73A7A9CF-C2CD-E2C6-CC27-C1FE2F5AC7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C3717F-3A74-4CA1-8A20-C43A0E0235E0}" type="slidenum">
              <a:rPr lang="en-US" smtClean="0"/>
              <a:t>‹#›</a:t>
            </a:fld>
            <a:endParaRPr lang="en-US"/>
          </a:p>
        </p:txBody>
      </p:sp>
    </p:spTree>
    <p:extLst>
      <p:ext uri="{BB962C8B-B14F-4D97-AF65-F5344CB8AC3E}">
        <p14:creationId xmlns:p14="http://schemas.microsoft.com/office/powerpoint/2010/main" val="29796048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hf hdr="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8" name="Google Shape;138;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af9ea36d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af9ea36d7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7af9ea36d7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g17af9ea36d7_0_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name="adj" fmla="val 16667"/>
            </a:avLst>
          </a:prstGeom>
          <a:solidFill>
            <a:schemeClr val="lt1">
              <a:alpha val="6745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3" name="Google Shape;13;p13"/>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1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475500" y="1258525"/>
            <a:ext cx="82221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a:spLocks noGrp="1"/>
          </p:cNvSpPr>
          <p:nvPr>
            <p:ph type="body" idx="1"/>
          </p:nvPr>
        </p:nvSpPr>
        <p:spPr>
          <a:xfrm>
            <a:off x="475500" y="3304625"/>
            <a:ext cx="82221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0" name="Google Shape;60;p2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
        <p:cNvGrpSpPr/>
        <p:nvPr/>
      </p:nvGrpSpPr>
      <p:grpSpPr>
        <a:xfrm>
          <a:off x="0" y="0"/>
          <a:ext cx="0" cy="0"/>
          <a:chOff x="0" y="0"/>
          <a:chExt cx="0" cy="0"/>
        </a:xfrm>
      </p:grpSpPr>
      <p:sp>
        <p:nvSpPr>
          <p:cNvPr id="16" name="Google Shape;16;p1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0" name="Google Shape;20;p14"/>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1" name="Google Shape;21;p14"/>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1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7" name="Google Shape;27;p15"/>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6"/>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226078" y="357800"/>
            <a:ext cx="2808000" cy="953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16"/>
          <p:cNvSpPr txBox="1">
            <a:spLocks noGrp="1"/>
          </p:cNvSpPr>
          <p:nvPr>
            <p:ph type="body" idx="1"/>
          </p:nvPr>
        </p:nvSpPr>
        <p:spPr>
          <a:xfrm>
            <a:off x="226075" y="1465800"/>
            <a:ext cx="2808000" cy="3163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Clr>
                <a:schemeClr val="lt1"/>
              </a:buClr>
              <a:buSzPts val="1200"/>
              <a:buChar char="●"/>
              <a:defRPr sz="1200">
                <a:solidFill>
                  <a:schemeClr val="lt1"/>
                </a:solidFill>
              </a:defRPr>
            </a:lvl1pPr>
            <a:lvl2pPr marL="914400" lvl="1" indent="-304800" algn="l">
              <a:lnSpc>
                <a:spcPct val="115000"/>
              </a:lnSpc>
              <a:spcBef>
                <a:spcPts val="1600"/>
              </a:spcBef>
              <a:spcAft>
                <a:spcPts val="0"/>
              </a:spcAft>
              <a:buClr>
                <a:schemeClr val="lt1"/>
              </a:buClr>
              <a:buSzPts val="1200"/>
              <a:buChar char="○"/>
              <a:defRPr sz="1200">
                <a:solidFill>
                  <a:schemeClr val="lt1"/>
                </a:solidFill>
              </a:defRPr>
            </a:lvl2pPr>
            <a:lvl3pPr marL="1371600" lvl="2" indent="-304800" algn="l">
              <a:lnSpc>
                <a:spcPct val="115000"/>
              </a:lnSpc>
              <a:spcBef>
                <a:spcPts val="1600"/>
              </a:spcBef>
              <a:spcAft>
                <a:spcPts val="0"/>
              </a:spcAft>
              <a:buClr>
                <a:schemeClr val="lt1"/>
              </a:buClr>
              <a:buSzPts val="1200"/>
              <a:buChar char="■"/>
              <a:defRPr sz="1200">
                <a:solidFill>
                  <a:schemeClr val="lt1"/>
                </a:solidFill>
              </a:defRPr>
            </a:lvl3pPr>
            <a:lvl4pPr marL="1828800" lvl="3" indent="-304800" algn="l">
              <a:lnSpc>
                <a:spcPct val="115000"/>
              </a:lnSpc>
              <a:spcBef>
                <a:spcPts val="1600"/>
              </a:spcBef>
              <a:spcAft>
                <a:spcPts val="0"/>
              </a:spcAft>
              <a:buClr>
                <a:schemeClr val="lt1"/>
              </a:buClr>
              <a:buSzPts val="1200"/>
              <a:buChar char="●"/>
              <a:defRPr sz="1200">
                <a:solidFill>
                  <a:schemeClr val="lt1"/>
                </a:solidFill>
              </a:defRPr>
            </a:lvl4pPr>
            <a:lvl5pPr marL="2286000" lvl="4" indent="-304800" algn="l">
              <a:lnSpc>
                <a:spcPct val="115000"/>
              </a:lnSpc>
              <a:spcBef>
                <a:spcPts val="1600"/>
              </a:spcBef>
              <a:spcAft>
                <a:spcPts val="0"/>
              </a:spcAft>
              <a:buClr>
                <a:schemeClr val="lt1"/>
              </a:buClr>
              <a:buSzPts val="1200"/>
              <a:buChar char="○"/>
              <a:defRPr sz="1200">
                <a:solidFill>
                  <a:schemeClr val="lt1"/>
                </a:solidFill>
              </a:defRPr>
            </a:lvl5pPr>
            <a:lvl6pPr marL="2743200" lvl="5" indent="-304800" algn="l">
              <a:lnSpc>
                <a:spcPct val="115000"/>
              </a:lnSpc>
              <a:spcBef>
                <a:spcPts val="1600"/>
              </a:spcBef>
              <a:spcAft>
                <a:spcPts val="0"/>
              </a:spcAft>
              <a:buClr>
                <a:schemeClr val="lt1"/>
              </a:buClr>
              <a:buSzPts val="1200"/>
              <a:buChar char="■"/>
              <a:defRPr sz="1200">
                <a:solidFill>
                  <a:schemeClr val="lt1"/>
                </a:solidFill>
              </a:defRPr>
            </a:lvl6pPr>
            <a:lvl7pPr marL="3200400" lvl="6" indent="-304800" algn="l">
              <a:lnSpc>
                <a:spcPct val="115000"/>
              </a:lnSpc>
              <a:spcBef>
                <a:spcPts val="1600"/>
              </a:spcBef>
              <a:spcAft>
                <a:spcPts val="0"/>
              </a:spcAft>
              <a:buClr>
                <a:schemeClr val="lt1"/>
              </a:buClr>
              <a:buSzPts val="1200"/>
              <a:buChar char="●"/>
              <a:defRPr sz="1200">
                <a:solidFill>
                  <a:schemeClr val="lt1"/>
                </a:solidFill>
              </a:defRPr>
            </a:lvl7pPr>
            <a:lvl8pPr marL="3657600" lvl="7" indent="-304800" algn="l">
              <a:lnSpc>
                <a:spcPct val="115000"/>
              </a:lnSpc>
              <a:spcBef>
                <a:spcPts val="1600"/>
              </a:spcBef>
              <a:spcAft>
                <a:spcPts val="0"/>
              </a:spcAft>
              <a:buClr>
                <a:schemeClr val="lt1"/>
              </a:buClr>
              <a:buSzPts val="1200"/>
              <a:buChar char="○"/>
              <a:defRPr sz="1200">
                <a:solidFill>
                  <a:schemeClr val="lt1"/>
                </a:solidFill>
              </a:defRPr>
            </a:lvl8pPr>
            <a:lvl9pPr marL="4114800" lvl="8" indent="-304800" algn="l">
              <a:lnSpc>
                <a:spcPct val="115000"/>
              </a:lnSpc>
              <a:spcBef>
                <a:spcPts val="1600"/>
              </a:spcBef>
              <a:spcAft>
                <a:spcPts val="1600"/>
              </a:spcAft>
              <a:buClr>
                <a:schemeClr val="lt1"/>
              </a:buClr>
              <a:buSzPts val="1200"/>
              <a:buChar char="■"/>
              <a:defRPr sz="1200">
                <a:solidFill>
                  <a:schemeClr val="lt1"/>
                </a:solidFill>
              </a:defRPr>
            </a:lvl9pPr>
          </a:lstStyle>
          <a:p>
            <a:endParaRPr/>
          </a:p>
        </p:txBody>
      </p:sp>
      <p:sp>
        <p:nvSpPr>
          <p:cNvPr id="33" name="Google Shape;33;p16"/>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460950" y="2065350"/>
            <a:ext cx="8222100" cy="101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a:endParaRPr/>
          </a:p>
        </p:txBody>
      </p:sp>
      <p:sp>
        <p:nvSpPr>
          <p:cNvPr id="36" name="Google Shape;36;p17"/>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18"/>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98250" y="16350"/>
            <a:ext cx="8826600" cy="602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41" name="Google Shape;41;p18"/>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490250" y="488250"/>
            <a:ext cx="62271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a:endParaRPr/>
          </a:p>
        </p:txBody>
      </p:sp>
      <p:sp>
        <p:nvSpPr>
          <p:cNvPr id="44" name="Google Shape;44;p19"/>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a:endParaRPr/>
          </a:p>
        </p:txBody>
      </p:sp>
      <p:sp>
        <p:nvSpPr>
          <p:cNvPr id="49" name="Google Shape;49;p20"/>
          <p:cNvSpPr txBox="1">
            <a:spLocks noGrp="1"/>
          </p:cNvSpPr>
          <p:nvPr>
            <p:ph type="subTitle" idx="1"/>
          </p:nvPr>
        </p:nvSpPr>
        <p:spPr>
          <a:xfrm>
            <a:off x="265500" y="2779467"/>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2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57150" y="4696825"/>
            <a:ext cx="8382000" cy="4467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2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cvent.me/ePrBDG"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en" dirty="0"/>
              <a:t>November 2022 IEEE 802 Plenary Session</a:t>
            </a:r>
            <a:endParaRPr dirty="0"/>
          </a:p>
        </p:txBody>
      </p:sp>
      <p:sp>
        <p:nvSpPr>
          <p:cNvPr id="68" name="Google Shape;68;p1"/>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 sz="2400" dirty="0"/>
              <a:t>Event Summary and Important Information</a:t>
            </a:r>
            <a:endParaRPr sz="2400" dirty="0"/>
          </a:p>
        </p:txBody>
      </p:sp>
      <p:sp>
        <p:nvSpPr>
          <p:cNvPr id="69" name="Google Shape;69;p1"/>
          <p:cNvSpPr txBox="1"/>
          <p:nvPr/>
        </p:nvSpPr>
        <p:spPr>
          <a:xfrm>
            <a:off x="490375" y="4260825"/>
            <a:ext cx="6276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Roboto"/>
                <a:ea typeface="Roboto"/>
                <a:cs typeface="Roboto"/>
                <a:sym typeface="Roboto"/>
              </a:rPr>
              <a:t>Prepared By: Face to Face Events, </a:t>
            </a:r>
            <a:r>
              <a:rPr lang="en">
                <a:solidFill>
                  <a:schemeClr val="lt1"/>
                </a:solidFill>
                <a:latin typeface="Roboto"/>
                <a:ea typeface="Roboto"/>
                <a:cs typeface="Roboto"/>
                <a:sym typeface="Roboto"/>
              </a:rPr>
              <a:t>November</a:t>
            </a:r>
            <a:r>
              <a:rPr lang="en" sz="1400" b="0" i="0" u="none" strike="noStrike" cap="none">
                <a:solidFill>
                  <a:schemeClr val="lt1"/>
                </a:solidFill>
                <a:latin typeface="Roboto"/>
                <a:ea typeface="Roboto"/>
                <a:cs typeface="Roboto"/>
                <a:sym typeface="Roboto"/>
              </a:rPr>
              <a:t> 1, 2022</a:t>
            </a:r>
            <a:endParaRPr sz="1400" b="0" i="0" u="none" strike="noStrike" cap="none">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0"/>
          <p:cNvSpPr txBox="1">
            <a:spLocks noGrp="1"/>
          </p:cNvSpPr>
          <p:nvPr>
            <p:ph type="title"/>
          </p:nvPr>
        </p:nvSpPr>
        <p:spPr>
          <a:xfrm>
            <a:off x="471900" y="102050"/>
            <a:ext cx="8222100" cy="14043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Acknowledgement of Support </a:t>
            </a:r>
            <a:endParaRPr/>
          </a:p>
        </p:txBody>
      </p:sp>
      <p:sp>
        <p:nvSpPr>
          <p:cNvPr id="134" name="Google Shape;134;p10"/>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1600"/>
              </a:spcBef>
              <a:spcAft>
                <a:spcPts val="0"/>
              </a:spcAft>
              <a:buSzPts val="1800"/>
              <a:buNone/>
            </a:pPr>
            <a:r>
              <a:rPr lang="en" dirty="0"/>
              <a:t>On behalf of the IEEE 802 Executive Committee, and the Working Groups they represent we would like to take this opportunity to thank the </a:t>
            </a:r>
            <a:endParaRPr dirty="0"/>
          </a:p>
          <a:p>
            <a:pPr marL="0" lvl="0" indent="0" algn="ctr" rtl="0">
              <a:lnSpc>
                <a:spcPct val="115000"/>
              </a:lnSpc>
              <a:spcBef>
                <a:spcPts val="1600"/>
              </a:spcBef>
              <a:spcAft>
                <a:spcPts val="0"/>
              </a:spcAft>
              <a:buSzPts val="1800"/>
              <a:buNone/>
            </a:pPr>
            <a:r>
              <a:rPr lang="en" b="1" dirty="0"/>
              <a:t>Thailand Conventions and Exhibitions Bureau (TCEB) </a:t>
            </a:r>
            <a:endParaRPr b="1" dirty="0"/>
          </a:p>
          <a:p>
            <a:pPr marL="0" lvl="0" indent="0" algn="ctr" rtl="0">
              <a:lnSpc>
                <a:spcPct val="115000"/>
              </a:lnSpc>
              <a:spcBef>
                <a:spcPts val="1600"/>
              </a:spcBef>
              <a:spcAft>
                <a:spcPts val="0"/>
              </a:spcAft>
              <a:buSzPts val="1800"/>
              <a:buNone/>
            </a:pPr>
            <a:r>
              <a:rPr lang="en" dirty="0"/>
              <a:t>for supporting the November 2022 IEEE 802 Plenary Session. </a:t>
            </a:r>
            <a:endParaRPr dirty="0"/>
          </a:p>
          <a:p>
            <a:pPr marL="0" lvl="0" indent="0" algn="ctr" rtl="0">
              <a:lnSpc>
                <a:spcPct val="115000"/>
              </a:lnSpc>
              <a:spcBef>
                <a:spcPts val="1600"/>
              </a:spcBef>
              <a:spcAft>
                <a:spcPts val="1600"/>
              </a:spcAft>
              <a:buSzPts val="1800"/>
              <a:buNone/>
            </a:pPr>
            <a:r>
              <a:rPr lang="en" dirty="0"/>
              <a:t>Their support has helped make our session a success. </a:t>
            </a:r>
            <a:endParaRPr dirty="0"/>
          </a:p>
        </p:txBody>
      </p:sp>
      <p:pic>
        <p:nvPicPr>
          <p:cNvPr id="135" name="Google Shape;135;p10" descr="TCEB_logo_ART_v.1.0.png"/>
          <p:cNvPicPr preferRelativeResize="0"/>
          <p:nvPr/>
        </p:nvPicPr>
        <p:blipFill>
          <a:blip r:embed="rId3">
            <a:alphaModFix/>
          </a:blip>
          <a:stretch>
            <a:fillRect/>
          </a:stretch>
        </p:blipFill>
        <p:spPr>
          <a:xfrm>
            <a:off x="7290900" y="3612725"/>
            <a:ext cx="1403111" cy="1404299"/>
          </a:xfrm>
          <a:prstGeom prst="rect">
            <a:avLst/>
          </a:prstGeom>
          <a:noFill/>
          <a:ln>
            <a:noFill/>
          </a:ln>
        </p:spPr>
      </p:pic>
      <p:sp>
        <p:nvSpPr>
          <p:cNvPr id="2" name="Slide Number Placeholder 1">
            <a:extLst>
              <a:ext uri="{FF2B5EF4-FFF2-40B4-BE49-F238E27FC236}">
                <a16:creationId xmlns:a16="http://schemas.microsoft.com/office/drawing/2014/main" id="{1BD0D1DB-E1E2-264D-932A-42BD39201DF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0F6C5D-191F-88A6-E67D-8317FCF524AB}"/>
              </a:ext>
            </a:extLst>
          </p:cNvPr>
          <p:cNvSpPr>
            <a:spLocks noGrp="1"/>
          </p:cNvSpPr>
          <p:nvPr>
            <p:ph type="body" idx="4294967295"/>
          </p:nvPr>
        </p:nvSpPr>
        <p:spPr>
          <a:xfrm>
            <a:off x="460375" y="835205"/>
            <a:ext cx="8223250" cy="4057306"/>
          </a:xfrm>
        </p:spPr>
        <p:txBody>
          <a:bodyPr/>
          <a:lstStyle/>
          <a:p>
            <a:pPr marL="114300" indent="0">
              <a:buNone/>
            </a:pPr>
            <a:r>
              <a:rPr lang="en-US" dirty="0">
                <a:latin typeface="+mn-lt"/>
              </a:rPr>
              <a:t>Dear Valued Guest,</a:t>
            </a:r>
          </a:p>
          <a:p>
            <a:pPr marL="114300" indent="0">
              <a:buNone/>
            </a:pPr>
            <a:r>
              <a:rPr lang="en-US" dirty="0">
                <a:latin typeface="+mn-lt"/>
              </a:rPr>
              <a:t>We are looking forward welcoming you in Bangkok Marriott Marquis Queen’s Park.</a:t>
            </a:r>
          </a:p>
          <a:p>
            <a:pPr marL="114300" indent="0">
              <a:buNone/>
            </a:pPr>
            <a:r>
              <a:rPr lang="en-US" dirty="0">
                <a:latin typeface="+mn-lt"/>
              </a:rPr>
              <a:t>Please be advised that during 16th – 20th November the Asia-Pacific Economic Cooperation (APEC) Summit will take place in Bangkok.</a:t>
            </a:r>
          </a:p>
          <a:p>
            <a:pPr marL="114300" indent="0">
              <a:buNone/>
            </a:pPr>
            <a:r>
              <a:rPr lang="en-US" dirty="0">
                <a:latin typeface="+mn-lt"/>
              </a:rPr>
              <a:t>During 12</a:t>
            </a:r>
            <a:r>
              <a:rPr lang="en-US" baseline="30000" dirty="0">
                <a:latin typeface="+mn-lt"/>
              </a:rPr>
              <a:t>th</a:t>
            </a:r>
            <a:r>
              <a:rPr lang="en-US" dirty="0">
                <a:latin typeface="+mn-lt"/>
              </a:rPr>
              <a:t> - 20</a:t>
            </a:r>
            <a:r>
              <a:rPr lang="en-US" baseline="30000" dirty="0">
                <a:latin typeface="+mn-lt"/>
              </a:rPr>
              <a:t>th</a:t>
            </a:r>
            <a:r>
              <a:rPr lang="en-US" dirty="0">
                <a:latin typeface="+mn-lt"/>
              </a:rPr>
              <a:t> November 2022, heightened security measures will be in place across multiple venues in Bangkok.</a:t>
            </a:r>
          </a:p>
          <a:p>
            <a:pPr marL="114300" indent="0">
              <a:buNone/>
            </a:pPr>
            <a:r>
              <a:rPr lang="en-US" dirty="0">
                <a:latin typeface="+mn-lt"/>
              </a:rPr>
              <a:t>To ensure a smooth stay with us, there will be some special guidelines that need to be followed according to The Royal Thai Police as mentioned below:</a:t>
            </a:r>
          </a:p>
          <a:p>
            <a:pPr marL="114300" indent="0">
              <a:buNone/>
            </a:pPr>
            <a:r>
              <a:rPr lang="en-US" dirty="0">
                <a:latin typeface="+mn-lt"/>
              </a:rPr>
              <a:t>From 12</a:t>
            </a:r>
            <a:r>
              <a:rPr lang="en-US" baseline="30000" dirty="0">
                <a:latin typeface="+mn-lt"/>
              </a:rPr>
              <a:t>th</a:t>
            </a:r>
            <a:r>
              <a:rPr lang="en-US" dirty="0">
                <a:latin typeface="+mn-lt"/>
              </a:rPr>
              <a:t>- 20th November 2022:</a:t>
            </a:r>
          </a:p>
          <a:p>
            <a:pPr marL="1200150" lvl="3" indent="-285750">
              <a:lnSpc>
                <a:spcPct val="100000"/>
              </a:lnSpc>
              <a:spcBef>
                <a:spcPts val="0"/>
              </a:spcBef>
              <a:buFont typeface="Wingdings" panose="05000000000000000000" pitchFamily="2" charset="2"/>
              <a:buChar char="Ø"/>
            </a:pPr>
            <a:r>
              <a:rPr lang="en-US" sz="1800" dirty="0">
                <a:latin typeface="+mn-lt"/>
              </a:rPr>
              <a:t>Please carry your passport or Thai National ID card (or a copy of your passport on your mobile phone) with you at all times.</a:t>
            </a:r>
          </a:p>
          <a:p>
            <a:pPr marL="285750" lvl="1" indent="-285750">
              <a:lnSpc>
                <a:spcPct val="100000"/>
              </a:lnSpc>
              <a:spcBef>
                <a:spcPts val="0"/>
              </a:spcBef>
              <a:buFont typeface="Wingdings" panose="05000000000000000000" pitchFamily="2" charset="2"/>
              <a:buChar char="v"/>
            </a:pPr>
            <a:r>
              <a:rPr lang="en-US" sz="1600" dirty="0">
                <a:latin typeface="+mn-lt"/>
              </a:rPr>
              <a:t>(Continued next Slide)</a:t>
            </a:r>
          </a:p>
        </p:txBody>
      </p:sp>
      <p:pic>
        <p:nvPicPr>
          <p:cNvPr id="5" name="Picture 4">
            <a:extLst>
              <a:ext uri="{FF2B5EF4-FFF2-40B4-BE49-F238E27FC236}">
                <a16:creationId xmlns:a16="http://schemas.microsoft.com/office/drawing/2014/main" id="{C6AAAB99-86FF-7826-A77E-6902B5F19031}"/>
              </a:ext>
            </a:extLst>
          </p:cNvPr>
          <p:cNvPicPr>
            <a:picLocks noChangeAspect="1"/>
          </p:cNvPicPr>
          <p:nvPr/>
        </p:nvPicPr>
        <p:blipFill>
          <a:blip r:embed="rId2"/>
          <a:stretch>
            <a:fillRect/>
          </a:stretch>
        </p:blipFill>
        <p:spPr>
          <a:xfrm>
            <a:off x="7716101" y="250989"/>
            <a:ext cx="967524" cy="848566"/>
          </a:xfrm>
          <a:prstGeom prst="rect">
            <a:avLst/>
          </a:prstGeom>
        </p:spPr>
      </p:pic>
      <p:sp>
        <p:nvSpPr>
          <p:cNvPr id="6" name="Slide Number Placeholder 5">
            <a:extLst>
              <a:ext uri="{FF2B5EF4-FFF2-40B4-BE49-F238E27FC236}">
                <a16:creationId xmlns:a16="http://schemas.microsoft.com/office/drawing/2014/main" id="{0FC36CD7-0DB9-C00B-E250-07124C3770C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
        <p:nvSpPr>
          <p:cNvPr id="7" name="TextBox 6">
            <a:extLst>
              <a:ext uri="{FF2B5EF4-FFF2-40B4-BE49-F238E27FC236}">
                <a16:creationId xmlns:a16="http://schemas.microsoft.com/office/drawing/2014/main" id="{B63A11DA-428F-1454-D7E7-91B9B362717E}"/>
              </a:ext>
            </a:extLst>
          </p:cNvPr>
          <p:cNvSpPr txBox="1"/>
          <p:nvPr/>
        </p:nvSpPr>
        <p:spPr>
          <a:xfrm>
            <a:off x="659876" y="250989"/>
            <a:ext cx="4383464" cy="307777"/>
          </a:xfrm>
          <a:prstGeom prst="rect">
            <a:avLst/>
          </a:prstGeom>
          <a:noFill/>
        </p:spPr>
        <p:txBody>
          <a:bodyPr wrap="square" rtlCol="0">
            <a:spAutoFit/>
          </a:bodyPr>
          <a:lstStyle/>
          <a:p>
            <a:r>
              <a:rPr lang="en-US" dirty="0"/>
              <a:t>Letter from Simon Bell, General Manager</a:t>
            </a:r>
          </a:p>
        </p:txBody>
      </p:sp>
    </p:spTree>
    <p:extLst>
      <p:ext uri="{BB962C8B-B14F-4D97-AF65-F5344CB8AC3E}">
        <p14:creationId xmlns:p14="http://schemas.microsoft.com/office/powerpoint/2010/main" val="820969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1CCB51-B05C-D758-BA78-D77C443DC711}"/>
              </a:ext>
            </a:extLst>
          </p:cNvPr>
          <p:cNvSpPr txBox="1"/>
          <p:nvPr/>
        </p:nvSpPr>
        <p:spPr>
          <a:xfrm>
            <a:off x="603316" y="1006446"/>
            <a:ext cx="7720552" cy="3046988"/>
          </a:xfrm>
          <a:prstGeom prst="rect">
            <a:avLst/>
          </a:prstGeom>
          <a:noFill/>
        </p:spPr>
        <p:txBody>
          <a:bodyPr wrap="square">
            <a:spAutoFit/>
          </a:bodyPr>
          <a:lstStyle/>
          <a:p>
            <a:pPr marL="114300" indent="0">
              <a:buNone/>
            </a:pPr>
            <a:r>
              <a:rPr lang="en-US" sz="1600" dirty="0"/>
              <a:t>From 14</a:t>
            </a:r>
            <a:r>
              <a:rPr lang="en-US" sz="1600" baseline="30000" dirty="0"/>
              <a:t>th</a:t>
            </a:r>
            <a:r>
              <a:rPr lang="en-US" sz="1600" dirty="0"/>
              <a:t>-19</a:t>
            </a:r>
            <a:r>
              <a:rPr lang="en-US" sz="1600" baseline="30000" dirty="0"/>
              <a:t>th</a:t>
            </a:r>
            <a:r>
              <a:rPr lang="en-US" sz="1600" dirty="0"/>
              <a:t>  November 2022:</a:t>
            </a:r>
          </a:p>
          <a:p>
            <a:pPr marL="1200150" lvl="3" indent="-285750">
              <a:lnSpc>
                <a:spcPct val="100000"/>
              </a:lnSpc>
              <a:spcBef>
                <a:spcPts val="0"/>
              </a:spcBef>
              <a:buFont typeface="Wingdings" panose="05000000000000000000" pitchFamily="2" charset="2"/>
              <a:buChar char="Ø"/>
            </a:pPr>
            <a:r>
              <a:rPr lang="en-US" sz="1600" dirty="0"/>
              <a:t>The main entrance at the lobby shall be the only point to enter or exit the hotel</a:t>
            </a:r>
          </a:p>
          <a:p>
            <a:pPr marL="1200150" lvl="3" indent="-285750">
              <a:lnSpc>
                <a:spcPct val="100000"/>
              </a:lnSpc>
              <a:spcBef>
                <a:spcPts val="0"/>
              </a:spcBef>
              <a:buFont typeface="Wingdings" panose="05000000000000000000" pitchFamily="2" charset="2"/>
              <a:buChar char="Ø"/>
            </a:pPr>
            <a:r>
              <a:rPr lang="en-US" sz="1600" dirty="0"/>
              <a:t>Gate Access from </a:t>
            </a:r>
            <a:r>
              <a:rPr lang="en-US" sz="1600" dirty="0" err="1"/>
              <a:t>Benchasiri</a:t>
            </a:r>
            <a:r>
              <a:rPr lang="en-US" sz="1600" dirty="0"/>
              <a:t> Park will be closed.</a:t>
            </a:r>
          </a:p>
          <a:p>
            <a:pPr marL="1200150" lvl="3" indent="-285750">
              <a:lnSpc>
                <a:spcPct val="100000"/>
              </a:lnSpc>
              <a:spcBef>
                <a:spcPts val="0"/>
              </a:spcBef>
              <a:buFont typeface="Wingdings" panose="05000000000000000000" pitchFamily="2" charset="2"/>
              <a:buChar char="Ø"/>
            </a:pPr>
            <a:r>
              <a:rPr lang="en-US" sz="1600" dirty="0"/>
              <a:t>Shuttle bus service to Emporium Tower (</a:t>
            </a:r>
            <a:r>
              <a:rPr lang="en-US" sz="1600" dirty="0" err="1"/>
              <a:t>Phrom</a:t>
            </a:r>
            <a:r>
              <a:rPr lang="en-US" sz="1600" dirty="0"/>
              <a:t> </a:t>
            </a:r>
            <a:r>
              <a:rPr lang="en-US" sz="1600" dirty="0" err="1"/>
              <a:t>Phong</a:t>
            </a:r>
            <a:r>
              <a:rPr lang="en-US" sz="1600" dirty="0"/>
              <a:t> BTS station) will be available every 30 minutes from 07.00–22.00 hrs.</a:t>
            </a:r>
          </a:p>
          <a:p>
            <a:pPr marL="114300" indent="0">
              <a:buNone/>
            </a:pPr>
            <a:r>
              <a:rPr lang="en-US" sz="1600" dirty="0"/>
              <a:t>We apologize for the inconvenience, and we hope you will enjoy your stay with us.</a:t>
            </a:r>
          </a:p>
          <a:p>
            <a:pPr marL="114300" indent="0">
              <a:buNone/>
            </a:pPr>
            <a:r>
              <a:rPr lang="en-US" sz="1600" dirty="0"/>
              <a:t>Should you require any further assistance, please feel free to contact us via +66 2 059 5555.</a:t>
            </a:r>
          </a:p>
          <a:p>
            <a:pPr marL="114300" indent="0">
              <a:buNone/>
            </a:pPr>
            <a:r>
              <a:rPr lang="en-US" sz="1600" dirty="0"/>
              <a:t>Best Regards,</a:t>
            </a:r>
          </a:p>
          <a:p>
            <a:pPr marL="114300" indent="0">
              <a:buNone/>
            </a:pPr>
            <a:r>
              <a:rPr lang="en-US" sz="1600" dirty="0"/>
              <a:t>Simon Bell</a:t>
            </a:r>
          </a:p>
          <a:p>
            <a:pPr marL="114300" indent="0">
              <a:buNone/>
            </a:pPr>
            <a:r>
              <a:rPr lang="en-US" sz="1600" dirty="0"/>
              <a:t>General Manager</a:t>
            </a:r>
          </a:p>
        </p:txBody>
      </p:sp>
      <p:pic>
        <p:nvPicPr>
          <p:cNvPr id="5" name="Picture 4">
            <a:extLst>
              <a:ext uri="{FF2B5EF4-FFF2-40B4-BE49-F238E27FC236}">
                <a16:creationId xmlns:a16="http://schemas.microsoft.com/office/drawing/2014/main" id="{D45C2A04-5282-6FD7-3ACB-5A6582B148D4}"/>
              </a:ext>
            </a:extLst>
          </p:cNvPr>
          <p:cNvPicPr>
            <a:picLocks noChangeAspect="1"/>
          </p:cNvPicPr>
          <p:nvPr/>
        </p:nvPicPr>
        <p:blipFill>
          <a:blip r:embed="rId2"/>
          <a:stretch>
            <a:fillRect/>
          </a:stretch>
        </p:blipFill>
        <p:spPr>
          <a:xfrm>
            <a:off x="7717999" y="166736"/>
            <a:ext cx="860393" cy="754607"/>
          </a:xfrm>
          <a:prstGeom prst="rect">
            <a:avLst/>
          </a:prstGeom>
        </p:spPr>
      </p:pic>
      <p:sp>
        <p:nvSpPr>
          <p:cNvPr id="6" name="Slide Number Placeholder 5">
            <a:extLst>
              <a:ext uri="{FF2B5EF4-FFF2-40B4-BE49-F238E27FC236}">
                <a16:creationId xmlns:a16="http://schemas.microsoft.com/office/drawing/2014/main" id="{35C2A54A-DD4B-F71F-602C-89C3190C4B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
        <p:nvSpPr>
          <p:cNvPr id="7" name="TextBox 6">
            <a:extLst>
              <a:ext uri="{FF2B5EF4-FFF2-40B4-BE49-F238E27FC236}">
                <a16:creationId xmlns:a16="http://schemas.microsoft.com/office/drawing/2014/main" id="{8D7DD750-C16C-2399-F172-2932B3C39E1A}"/>
              </a:ext>
            </a:extLst>
          </p:cNvPr>
          <p:cNvSpPr txBox="1"/>
          <p:nvPr/>
        </p:nvSpPr>
        <p:spPr>
          <a:xfrm>
            <a:off x="735291" y="263951"/>
            <a:ext cx="2498103" cy="261610"/>
          </a:xfrm>
          <a:prstGeom prst="rect">
            <a:avLst/>
          </a:prstGeom>
          <a:noFill/>
        </p:spPr>
        <p:txBody>
          <a:bodyPr wrap="square" rtlCol="0">
            <a:spAutoFit/>
          </a:bodyPr>
          <a:lstStyle/>
          <a:p>
            <a:r>
              <a:rPr lang="en-US" sz="1100" dirty="0"/>
              <a:t>Continued from Previous slide</a:t>
            </a:r>
          </a:p>
        </p:txBody>
      </p:sp>
    </p:spTree>
    <p:extLst>
      <p:ext uri="{BB962C8B-B14F-4D97-AF65-F5344CB8AC3E}">
        <p14:creationId xmlns:p14="http://schemas.microsoft.com/office/powerpoint/2010/main" val="1717592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1"/>
          <p:cNvSpPr txBox="1">
            <a:spLocks noGrp="1"/>
          </p:cNvSpPr>
          <p:nvPr>
            <p:ph type="title"/>
          </p:nvPr>
        </p:nvSpPr>
        <p:spPr>
          <a:xfrm>
            <a:off x="471900" y="828200"/>
            <a:ext cx="8222100" cy="678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41" name="Google Shape;141;p1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dirty="0"/>
              <a:t>The next IEEE 802 Plenary Session will be March 12-17, 2023. </a:t>
            </a:r>
          </a:p>
          <a:p>
            <a:pPr marL="0" lvl="0" indent="0" algn="l" rtl="0">
              <a:lnSpc>
                <a:spcPct val="115000"/>
              </a:lnSpc>
              <a:spcBef>
                <a:spcPts val="0"/>
              </a:spcBef>
              <a:spcAft>
                <a:spcPts val="0"/>
              </a:spcAft>
              <a:buSzPts val="1800"/>
              <a:buNone/>
            </a:pPr>
            <a:r>
              <a:rPr lang="en" sz="1300" dirty="0"/>
              <a:t>The session will be a Mixed Mode with In-Person participation at the Hilton Atlanta, in Atlanta Georgia.</a:t>
            </a:r>
            <a:endParaRPr sz="1300" dirty="0"/>
          </a:p>
          <a:p>
            <a:pPr marL="0" lvl="0" indent="0" algn="ctr" rtl="0">
              <a:lnSpc>
                <a:spcPct val="115000"/>
              </a:lnSpc>
              <a:spcBef>
                <a:spcPts val="1600"/>
              </a:spcBef>
              <a:spcAft>
                <a:spcPts val="0"/>
              </a:spcAft>
              <a:buSzPts val="1800"/>
              <a:buNone/>
            </a:pPr>
            <a:r>
              <a:rPr lang="en" sz="1300" b="1" dirty="0"/>
              <a:t>Session Information and Registration will be available in Mid-December 2022.</a:t>
            </a:r>
            <a:endParaRPr sz="1300" b="1" dirty="0"/>
          </a:p>
          <a:p>
            <a:pPr marL="0" lvl="0" indent="0" algn="l" rtl="0">
              <a:lnSpc>
                <a:spcPct val="115000"/>
              </a:lnSpc>
              <a:spcBef>
                <a:spcPts val="1600"/>
              </a:spcBef>
              <a:spcAft>
                <a:spcPts val="0"/>
              </a:spcAft>
              <a:buSzPts val="1800"/>
              <a:buNone/>
            </a:pPr>
            <a:r>
              <a:rPr lang="en" sz="1300" dirty="0"/>
              <a:t>If you have any questions about the current session or the March 2023 IEEE 802 Plenary please contact us:</a:t>
            </a:r>
            <a:endParaRPr sz="1300" dirty="0"/>
          </a:p>
          <a:p>
            <a:pPr marL="0" lvl="0" indent="0" algn="l" rtl="0">
              <a:lnSpc>
                <a:spcPct val="115000"/>
              </a:lnSpc>
              <a:spcBef>
                <a:spcPts val="1600"/>
              </a:spcBef>
              <a:spcAft>
                <a:spcPts val="0"/>
              </a:spcAft>
              <a:buSzPts val="1800"/>
              <a:buNone/>
            </a:pPr>
            <a:r>
              <a:rPr lang="en" sz="1300" dirty="0"/>
              <a:t>Face to Face Events</a:t>
            </a:r>
            <a:endParaRPr sz="1300" dirty="0"/>
          </a:p>
          <a:p>
            <a:pPr marL="0" lvl="0" indent="0" algn="l" rtl="0">
              <a:lnSpc>
                <a:spcPct val="115000"/>
              </a:lnSpc>
              <a:spcBef>
                <a:spcPts val="0"/>
              </a:spcBef>
              <a:spcAft>
                <a:spcPts val="0"/>
              </a:spcAft>
              <a:buSzPts val="1800"/>
              <a:buNone/>
            </a:pPr>
            <a:r>
              <a:rPr lang="en" sz="1300" dirty="0"/>
              <a:t>IEEE 802 Meeting Planner</a:t>
            </a:r>
            <a:endParaRPr sz="1300" dirty="0"/>
          </a:p>
          <a:p>
            <a:pPr marL="0" lvl="0" indent="0" algn="l" rtl="0">
              <a:lnSpc>
                <a:spcPct val="115000"/>
              </a:lnSpc>
              <a:spcBef>
                <a:spcPts val="1600"/>
              </a:spcBef>
              <a:spcAft>
                <a:spcPts val="0"/>
              </a:spcAft>
              <a:buSzPts val="1800"/>
              <a:buNone/>
            </a:pPr>
            <a:r>
              <a:rPr lang="en" sz="1300" dirty="0"/>
              <a:t>Email: </a:t>
            </a:r>
            <a:r>
              <a:rPr lang="en" sz="1300" u="sng" dirty="0">
                <a:solidFill>
                  <a:schemeClr val="hlink"/>
                </a:solidFill>
                <a:hlinkClick r:id="rId3"/>
              </a:rPr>
              <a:t>802info@facetoface-events.com</a:t>
            </a:r>
            <a:endParaRPr sz="1300" dirty="0"/>
          </a:p>
          <a:p>
            <a:pPr marL="0" lvl="0" indent="0" algn="l" rtl="0">
              <a:lnSpc>
                <a:spcPct val="115000"/>
              </a:lnSpc>
              <a:spcBef>
                <a:spcPts val="0"/>
              </a:spcBef>
              <a:spcAft>
                <a:spcPts val="0"/>
              </a:spcAft>
              <a:buSzPts val="1800"/>
              <a:buNone/>
            </a:pPr>
            <a:endParaRPr sz="1400" dirty="0"/>
          </a:p>
          <a:p>
            <a:pPr marL="0" lvl="0" indent="0" algn="l" rtl="0">
              <a:lnSpc>
                <a:spcPct val="115000"/>
              </a:lnSpc>
              <a:spcBef>
                <a:spcPts val="0"/>
              </a:spcBef>
              <a:spcAft>
                <a:spcPts val="0"/>
              </a:spcAft>
              <a:buSzPts val="1800"/>
              <a:buNone/>
            </a:pPr>
            <a:endParaRPr sz="1400" dirty="0"/>
          </a:p>
          <a:p>
            <a:pPr marL="0" lvl="0" indent="0" algn="l" rtl="0">
              <a:lnSpc>
                <a:spcPct val="115000"/>
              </a:lnSpc>
              <a:spcBef>
                <a:spcPts val="0"/>
              </a:spcBef>
              <a:spcAft>
                <a:spcPts val="0"/>
              </a:spcAft>
              <a:buSzPts val="1800"/>
              <a:buNone/>
            </a:pPr>
            <a:r>
              <a:rPr lang="en" sz="1400" dirty="0"/>
              <a:t> </a:t>
            </a:r>
            <a:endParaRPr sz="1400" dirty="0"/>
          </a:p>
        </p:txBody>
      </p:sp>
      <p:sp>
        <p:nvSpPr>
          <p:cNvPr id="2" name="Slide Number Placeholder 1">
            <a:extLst>
              <a:ext uri="{FF2B5EF4-FFF2-40B4-BE49-F238E27FC236}">
                <a16:creationId xmlns:a16="http://schemas.microsoft.com/office/drawing/2014/main" id="{F150B06D-23A0-C9AD-29D7-8335C7A463B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Meeting Planner and Network Contacts</a:t>
            </a:r>
            <a:endParaRPr/>
          </a:p>
        </p:txBody>
      </p:sp>
      <p:sp>
        <p:nvSpPr>
          <p:cNvPr id="75" name="Google Shape;75;p2"/>
          <p:cNvSpPr txBox="1">
            <a:spLocks noGrp="1"/>
          </p:cNvSpPr>
          <p:nvPr>
            <p:ph type="body" idx="1"/>
          </p:nvPr>
        </p:nvSpPr>
        <p:spPr>
          <a:xfrm>
            <a:off x="47190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sz="1600" b="1" dirty="0"/>
              <a:t>Meeting Planner: Face to Face Events</a:t>
            </a:r>
            <a:endParaRPr sz="700" b="1" dirty="0"/>
          </a:p>
          <a:p>
            <a:pPr marL="0" lvl="0" indent="0" algn="l" rtl="0">
              <a:lnSpc>
                <a:spcPct val="100000"/>
              </a:lnSpc>
              <a:spcBef>
                <a:spcPts val="1000"/>
              </a:spcBef>
              <a:spcAft>
                <a:spcPts val="0"/>
              </a:spcAft>
              <a:buSzPts val="1400"/>
              <a:buNone/>
            </a:pPr>
            <a:r>
              <a:rPr lang="en" sz="1600" b="1" dirty="0"/>
              <a:t>Dawn Slykhouse </a:t>
            </a:r>
            <a:endParaRPr sz="1600" dirty="0"/>
          </a:p>
          <a:p>
            <a:pPr marL="0" lvl="0" indent="0" algn="l" rtl="0">
              <a:lnSpc>
                <a:spcPct val="100000"/>
              </a:lnSpc>
              <a:spcBef>
                <a:spcPts val="1000"/>
              </a:spcBef>
              <a:spcAft>
                <a:spcPts val="0"/>
              </a:spcAft>
              <a:buSzPts val="1400"/>
              <a:buNone/>
            </a:pPr>
            <a:r>
              <a:rPr lang="en" sz="1600" dirty="0"/>
              <a:t>Mobile: +1 (408) 594-1342</a:t>
            </a:r>
            <a:endParaRPr sz="1600" dirty="0"/>
          </a:p>
          <a:p>
            <a:pPr marL="0" lvl="0" indent="0" algn="l" rtl="0">
              <a:lnSpc>
                <a:spcPct val="100000"/>
              </a:lnSpc>
              <a:spcBef>
                <a:spcPts val="1000"/>
              </a:spcBef>
              <a:spcAft>
                <a:spcPts val="0"/>
              </a:spcAft>
              <a:buSzPts val="1400"/>
              <a:buNone/>
            </a:pPr>
            <a:r>
              <a:rPr lang="en" sz="1600" dirty="0"/>
              <a:t>Email: </a:t>
            </a:r>
            <a:r>
              <a:rPr lang="en" sz="16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1600" dirty="0"/>
          </a:p>
          <a:p>
            <a:pPr marL="0" lvl="0" indent="0" algn="l" rtl="0">
              <a:lnSpc>
                <a:spcPct val="100000"/>
              </a:lnSpc>
              <a:spcBef>
                <a:spcPts val="1000"/>
              </a:spcBef>
              <a:spcAft>
                <a:spcPts val="0"/>
              </a:spcAft>
              <a:buSzPts val="1400"/>
              <a:buNone/>
            </a:pPr>
            <a:endParaRPr sz="700" b="1" dirty="0"/>
          </a:p>
          <a:p>
            <a:pPr marL="0" lvl="0" indent="0" algn="l" rtl="0">
              <a:lnSpc>
                <a:spcPct val="100000"/>
              </a:lnSpc>
              <a:spcBef>
                <a:spcPts val="1000"/>
              </a:spcBef>
              <a:spcAft>
                <a:spcPts val="0"/>
              </a:spcAft>
              <a:buSzPts val="1400"/>
              <a:buNone/>
            </a:pPr>
            <a:r>
              <a:rPr lang="en" sz="1600" b="1" dirty="0"/>
              <a:t>Lisa Ronmark</a:t>
            </a:r>
            <a:endParaRPr sz="1600" dirty="0"/>
          </a:p>
          <a:p>
            <a:pPr marL="0" lvl="0" indent="0" algn="l" rtl="0">
              <a:lnSpc>
                <a:spcPct val="100000"/>
              </a:lnSpc>
              <a:spcBef>
                <a:spcPts val="1000"/>
              </a:spcBef>
              <a:spcAft>
                <a:spcPts val="0"/>
              </a:spcAft>
              <a:buSzPts val="1400"/>
              <a:buNone/>
            </a:pPr>
            <a:r>
              <a:rPr lang="en" sz="1600" dirty="0"/>
              <a:t>Mobile: +1 (604) 316-4947</a:t>
            </a:r>
            <a:endParaRPr sz="1600" dirty="0"/>
          </a:p>
          <a:p>
            <a:pPr marL="0" lvl="0" indent="0" algn="l" rtl="0">
              <a:lnSpc>
                <a:spcPct val="100000"/>
              </a:lnSpc>
              <a:spcBef>
                <a:spcPts val="1000"/>
              </a:spcBef>
              <a:spcAft>
                <a:spcPts val="1000"/>
              </a:spcAft>
              <a:buSzPts val="1400"/>
              <a:buNone/>
            </a:pPr>
            <a:r>
              <a:rPr lang="en" sz="1600" dirty="0"/>
              <a:t>Email: </a:t>
            </a:r>
            <a:r>
              <a:rPr lang="en" sz="16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1600" dirty="0"/>
          </a:p>
        </p:txBody>
      </p:sp>
      <p:sp>
        <p:nvSpPr>
          <p:cNvPr id="76" name="Google Shape;76;p2"/>
          <p:cNvSpPr txBox="1">
            <a:spLocks noGrp="1"/>
          </p:cNvSpPr>
          <p:nvPr>
            <p:ph type="body" idx="2"/>
          </p:nvPr>
        </p:nvSpPr>
        <p:spPr>
          <a:xfrm>
            <a:off x="469425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sz="1800" b="1" dirty="0"/>
              <a:t>Network Provider: Linespeed Events</a:t>
            </a:r>
            <a:endParaRPr sz="1100" dirty="0"/>
          </a:p>
          <a:p>
            <a:pPr marL="0" lvl="0" indent="0" algn="l" rtl="0">
              <a:lnSpc>
                <a:spcPct val="100000"/>
              </a:lnSpc>
              <a:spcBef>
                <a:spcPts val="1000"/>
              </a:spcBef>
              <a:spcAft>
                <a:spcPts val="0"/>
              </a:spcAft>
              <a:buSzPts val="1400"/>
              <a:buNone/>
            </a:pPr>
            <a:r>
              <a:rPr lang="en" sz="1800" b="1" dirty="0"/>
              <a:t>Richard Alfvin</a:t>
            </a:r>
            <a:endParaRPr sz="1800" b="1" dirty="0"/>
          </a:p>
          <a:p>
            <a:pPr marL="0" lvl="0" indent="0" algn="l" rtl="0">
              <a:lnSpc>
                <a:spcPct val="100000"/>
              </a:lnSpc>
              <a:spcBef>
                <a:spcPts val="1000"/>
              </a:spcBef>
              <a:spcAft>
                <a:spcPts val="0"/>
              </a:spcAft>
              <a:buSzPts val="1400"/>
              <a:buNone/>
            </a:pPr>
            <a:r>
              <a:rPr lang="en" sz="1800" dirty="0"/>
              <a:t>Mobile: +1 (585) 781-0952 </a:t>
            </a:r>
            <a:endParaRPr sz="1800" dirty="0"/>
          </a:p>
          <a:p>
            <a:pPr marL="0" lvl="0" indent="0" algn="l" rtl="0">
              <a:lnSpc>
                <a:spcPct val="100000"/>
              </a:lnSpc>
              <a:spcBef>
                <a:spcPts val="1000"/>
              </a:spcBef>
              <a:spcAft>
                <a:spcPts val="0"/>
              </a:spcAft>
              <a:buSzPts val="1400"/>
              <a:buNone/>
            </a:pPr>
            <a:r>
              <a:rPr lang="en" sz="1800" dirty="0"/>
              <a:t>Email: </a:t>
            </a:r>
            <a:r>
              <a:rPr lang="en" sz="1800" u="sng" dirty="0">
                <a:solidFill>
                  <a:schemeClr val="hlink"/>
                </a:solidFill>
                <a:hlinkClick r:id="rId5"/>
              </a:rPr>
              <a:t>rick@linespeed.com</a:t>
            </a:r>
            <a:r>
              <a:rPr lang="en" sz="1800" dirty="0"/>
              <a:t> </a:t>
            </a:r>
            <a:endParaRPr sz="1800" dirty="0"/>
          </a:p>
          <a:p>
            <a:pPr marL="0" lvl="0" indent="0" algn="l" rtl="0">
              <a:lnSpc>
                <a:spcPct val="100000"/>
              </a:lnSpc>
              <a:spcBef>
                <a:spcPts val="1000"/>
              </a:spcBef>
              <a:spcAft>
                <a:spcPts val="0"/>
              </a:spcAft>
              <a:buSzPts val="1400"/>
              <a:buNone/>
            </a:pPr>
            <a:endParaRPr sz="1800" dirty="0"/>
          </a:p>
          <a:p>
            <a:pPr marL="0" lvl="0" indent="0" algn="l" rtl="0">
              <a:lnSpc>
                <a:spcPct val="100000"/>
              </a:lnSpc>
              <a:spcBef>
                <a:spcPts val="1000"/>
              </a:spcBef>
              <a:spcAft>
                <a:spcPts val="0"/>
              </a:spcAft>
              <a:buSzPts val="1400"/>
              <a:buNone/>
            </a:pPr>
            <a:r>
              <a:rPr lang="en" sz="1800" b="1" dirty="0"/>
              <a:t>Meeting Planner and Network Office</a:t>
            </a:r>
            <a:endParaRPr sz="1800" b="1" dirty="0"/>
          </a:p>
          <a:p>
            <a:pPr marL="0" lvl="0" indent="0" algn="l" rtl="0">
              <a:lnSpc>
                <a:spcPct val="100000"/>
              </a:lnSpc>
              <a:spcBef>
                <a:spcPts val="1000"/>
              </a:spcBef>
              <a:spcAft>
                <a:spcPts val="1000"/>
              </a:spcAft>
              <a:buSzPts val="1400"/>
              <a:buNone/>
            </a:pPr>
            <a:r>
              <a:rPr lang="en" sz="1800" dirty="0"/>
              <a:t>Thai Chakraphat 1</a:t>
            </a:r>
            <a:endParaRPr sz="1800" dirty="0"/>
          </a:p>
        </p:txBody>
      </p:sp>
      <p:sp>
        <p:nvSpPr>
          <p:cNvPr id="2" name="Slide Number Placeholder 1">
            <a:extLst>
              <a:ext uri="{FF2B5EF4-FFF2-40B4-BE49-F238E27FC236}">
                <a16:creationId xmlns:a16="http://schemas.microsoft.com/office/drawing/2014/main" id="{2DB6207F-2C68-938D-A76D-5DD69DC6545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In Person Registration Times and Location</a:t>
            </a:r>
            <a:endParaRPr/>
          </a:p>
        </p:txBody>
      </p:sp>
      <p:sp>
        <p:nvSpPr>
          <p:cNvPr id="82" name="Google Shape;82;p3"/>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p>
            <a:pPr marL="0" lvl="0" indent="0" algn="l" rtl="0">
              <a:lnSpc>
                <a:spcPct val="50000"/>
              </a:lnSpc>
              <a:spcBef>
                <a:spcPts val="0"/>
              </a:spcBef>
              <a:spcAft>
                <a:spcPts val="0"/>
              </a:spcAft>
              <a:buSzPts val="1800"/>
              <a:buNone/>
            </a:pPr>
            <a:r>
              <a:rPr lang="en" sz="2400" b="1" dirty="0"/>
              <a:t>Registration and Information Desk</a:t>
            </a:r>
            <a:endParaRPr sz="2400" b="1" dirty="0"/>
          </a:p>
          <a:p>
            <a:pPr marL="0" lvl="0" indent="0" algn="l" rtl="0">
              <a:lnSpc>
                <a:spcPct val="50000"/>
              </a:lnSpc>
              <a:spcBef>
                <a:spcPts val="1000"/>
              </a:spcBef>
              <a:spcAft>
                <a:spcPts val="0"/>
              </a:spcAft>
              <a:buSzPts val="1800"/>
              <a:buNone/>
            </a:pPr>
            <a:r>
              <a:rPr lang="en" sz="2400" dirty="0"/>
              <a:t>Grand Ballroom Foyer, Level 2</a:t>
            </a:r>
            <a:endParaRPr sz="2400" dirty="0"/>
          </a:p>
          <a:p>
            <a:pPr marL="457200" lvl="0" indent="-342900" algn="l" rtl="0">
              <a:lnSpc>
                <a:spcPct val="115000"/>
              </a:lnSpc>
              <a:spcBef>
                <a:spcPts val="1000"/>
              </a:spcBef>
              <a:spcAft>
                <a:spcPts val="0"/>
              </a:spcAft>
              <a:buSzPts val="1800"/>
              <a:buChar char="●"/>
            </a:pPr>
            <a:r>
              <a:rPr lang="en" sz="2400" dirty="0"/>
              <a:t>Sunday 3:30 PM - 6:30 PM</a:t>
            </a:r>
            <a:endParaRPr sz="2400" dirty="0"/>
          </a:p>
          <a:p>
            <a:pPr marL="457200" lvl="0" indent="-342900" algn="l" rtl="0">
              <a:lnSpc>
                <a:spcPct val="115000"/>
              </a:lnSpc>
              <a:spcBef>
                <a:spcPts val="0"/>
              </a:spcBef>
              <a:spcAft>
                <a:spcPts val="0"/>
              </a:spcAft>
              <a:buSzPts val="1800"/>
              <a:buChar char="●"/>
            </a:pPr>
            <a:r>
              <a:rPr lang="en" sz="2400" dirty="0"/>
              <a:t>Monday 7:30 AM - 5:00 PM</a:t>
            </a:r>
            <a:endParaRPr sz="2400" dirty="0"/>
          </a:p>
          <a:p>
            <a:pPr marL="457200" lvl="0" indent="-342900" algn="l" rtl="0">
              <a:lnSpc>
                <a:spcPct val="115000"/>
              </a:lnSpc>
              <a:spcBef>
                <a:spcPts val="0"/>
              </a:spcBef>
              <a:spcAft>
                <a:spcPts val="0"/>
              </a:spcAft>
              <a:buSzPts val="1800"/>
              <a:buChar char="●"/>
            </a:pPr>
            <a:r>
              <a:rPr lang="en" sz="2400" dirty="0"/>
              <a:t>Tuesday, Wednesday, Thursday 7:30 AM - 1:30 PM</a:t>
            </a:r>
            <a:endParaRPr sz="2400" dirty="0"/>
          </a:p>
          <a:p>
            <a:pPr marL="0" lvl="0" indent="0" algn="l" rtl="0">
              <a:lnSpc>
                <a:spcPct val="115000"/>
              </a:lnSpc>
              <a:spcBef>
                <a:spcPts val="1000"/>
              </a:spcBef>
              <a:spcAft>
                <a:spcPts val="1600"/>
              </a:spcAft>
              <a:buSzPts val="1800"/>
              <a:buNone/>
            </a:pPr>
            <a:endParaRPr sz="2400" dirty="0"/>
          </a:p>
        </p:txBody>
      </p:sp>
      <p:sp>
        <p:nvSpPr>
          <p:cNvPr id="2" name="Slide Number Placeholder 1">
            <a:extLst>
              <a:ext uri="{FF2B5EF4-FFF2-40B4-BE49-F238E27FC236}">
                <a16:creationId xmlns:a16="http://schemas.microsoft.com/office/drawing/2014/main" id="{96B019FC-A561-8167-726D-F7C88A8915A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g17af9ea36d7_0_10"/>
          <p:cNvSpPr txBox="1">
            <a:spLocks noGrp="1"/>
          </p:cNvSpPr>
          <p:nvPr>
            <p:ph type="title"/>
          </p:nvPr>
        </p:nvSpPr>
        <p:spPr>
          <a:xfrm>
            <a:off x="471900" y="261525"/>
            <a:ext cx="8222100" cy="12450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sz="3000" dirty="0"/>
              <a:t>Food and Beverage Breaks</a:t>
            </a:r>
            <a:br>
              <a:rPr lang="en" sz="3000" dirty="0"/>
            </a:br>
            <a:r>
              <a:rPr lang="en" sz="3000" dirty="0"/>
              <a:t>Monday –Thursday Nov 15 - 17</a:t>
            </a:r>
            <a:endParaRPr sz="3000" dirty="0"/>
          </a:p>
        </p:txBody>
      </p:sp>
      <p:sp>
        <p:nvSpPr>
          <p:cNvPr id="95" name="Google Shape;95;g17af9ea36d7_0_10"/>
          <p:cNvSpPr txBox="1">
            <a:spLocks noGrp="1"/>
          </p:cNvSpPr>
          <p:nvPr>
            <p:ph type="body" idx="1"/>
          </p:nvPr>
        </p:nvSpPr>
        <p:spPr>
          <a:xfrm>
            <a:off x="449850" y="1798175"/>
            <a:ext cx="3999900" cy="295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t>Arrival Break 7:30 AM - 8:30 AM</a:t>
            </a:r>
            <a:endParaRPr dirty="0"/>
          </a:p>
          <a:p>
            <a:pPr marL="457200" lvl="0" indent="-317500" algn="l" rtl="0">
              <a:spcBef>
                <a:spcPts val="0"/>
              </a:spcBef>
              <a:spcAft>
                <a:spcPts val="0"/>
              </a:spcAft>
              <a:buSzPts val="1400"/>
              <a:buChar char="●"/>
            </a:pPr>
            <a:r>
              <a:rPr lang="en" dirty="0"/>
              <a:t>Grand Ballroom Foyer</a:t>
            </a:r>
            <a:endParaRPr dirty="0"/>
          </a:p>
          <a:p>
            <a:pPr marL="457200" lvl="0" indent="-317500" algn="l" rtl="0">
              <a:spcBef>
                <a:spcPts val="0"/>
              </a:spcBef>
              <a:spcAft>
                <a:spcPts val="0"/>
              </a:spcAft>
              <a:buSzPts val="1400"/>
              <a:buChar char="●"/>
            </a:pPr>
            <a:r>
              <a:rPr lang="en" dirty="0"/>
              <a:t>Great Hall Pre-Function Area (Tues-Thur)</a:t>
            </a:r>
            <a:endParaRPr dirty="0"/>
          </a:p>
          <a:p>
            <a:pPr marL="457200" lvl="0" indent="0" algn="l" rtl="0">
              <a:spcBef>
                <a:spcPts val="0"/>
              </a:spcBef>
              <a:spcAft>
                <a:spcPts val="0"/>
              </a:spcAft>
              <a:buNone/>
            </a:pPr>
            <a:endParaRPr dirty="0"/>
          </a:p>
          <a:p>
            <a:pPr marL="0" lvl="0" indent="0" algn="l" rtl="0">
              <a:spcBef>
                <a:spcPts val="0"/>
              </a:spcBef>
              <a:spcAft>
                <a:spcPts val="0"/>
              </a:spcAft>
              <a:buNone/>
            </a:pPr>
            <a:r>
              <a:rPr lang="en" b="1" dirty="0"/>
              <a:t>AM Break 9:45 AM - 10:45 AM</a:t>
            </a:r>
            <a:endParaRPr dirty="0"/>
          </a:p>
          <a:p>
            <a:pPr marL="457200" lvl="0" indent="-317500" algn="l" rtl="0">
              <a:spcBef>
                <a:spcPts val="0"/>
              </a:spcBef>
              <a:spcAft>
                <a:spcPts val="0"/>
              </a:spcAft>
              <a:buSzPts val="1400"/>
              <a:buChar char="●"/>
            </a:pPr>
            <a:r>
              <a:rPr lang="en" dirty="0"/>
              <a:t>Grand Ballroom Foyer</a:t>
            </a:r>
            <a:endParaRPr dirty="0"/>
          </a:p>
          <a:p>
            <a:pPr marL="457200" lvl="0" indent="-317500" algn="l" rtl="0">
              <a:spcBef>
                <a:spcPts val="0"/>
              </a:spcBef>
              <a:spcAft>
                <a:spcPts val="0"/>
              </a:spcAft>
              <a:buSzPts val="1400"/>
              <a:buChar char="●"/>
            </a:pPr>
            <a:r>
              <a:rPr lang="en" dirty="0"/>
              <a:t>Great Hall Pre-Function Area</a:t>
            </a:r>
            <a:endParaRPr dirty="0"/>
          </a:p>
          <a:p>
            <a:pPr marL="457200" lvl="0" indent="0" algn="l" rtl="0">
              <a:spcBef>
                <a:spcPts val="0"/>
              </a:spcBef>
              <a:spcAft>
                <a:spcPts val="0"/>
              </a:spcAft>
              <a:buNone/>
            </a:pPr>
            <a:endParaRPr dirty="0"/>
          </a:p>
          <a:p>
            <a:pPr marL="0" lvl="0" indent="0" algn="l" rtl="0">
              <a:spcBef>
                <a:spcPts val="0"/>
              </a:spcBef>
              <a:spcAft>
                <a:spcPts val="0"/>
              </a:spcAft>
              <a:buNone/>
            </a:pPr>
            <a:r>
              <a:rPr lang="en" b="1" dirty="0"/>
              <a:t>PM Break 3:00 PM - 4:00 PM</a:t>
            </a:r>
            <a:endParaRPr b="1" dirty="0"/>
          </a:p>
          <a:p>
            <a:pPr marL="457200" lvl="0" indent="-317500" algn="l" rtl="0">
              <a:spcBef>
                <a:spcPts val="0"/>
              </a:spcBef>
              <a:spcAft>
                <a:spcPts val="0"/>
              </a:spcAft>
              <a:buSzPts val="1400"/>
              <a:buChar char="●"/>
            </a:pPr>
            <a:r>
              <a:rPr lang="en" dirty="0"/>
              <a:t>Grand Ballroom Foyer</a:t>
            </a:r>
            <a:endParaRPr dirty="0"/>
          </a:p>
          <a:p>
            <a:pPr marL="457200" lvl="0" indent="-317500" algn="l" rtl="0">
              <a:spcBef>
                <a:spcPts val="0"/>
              </a:spcBef>
              <a:spcAft>
                <a:spcPts val="0"/>
              </a:spcAft>
              <a:buSzPts val="1400"/>
              <a:buChar char="●"/>
            </a:pPr>
            <a:r>
              <a:rPr lang="en" dirty="0"/>
              <a:t>Great Hall Pre-Function Area</a:t>
            </a:r>
            <a:endParaRPr b="1" dirty="0"/>
          </a:p>
          <a:p>
            <a:pPr marL="0" lvl="0" indent="0" algn="l" rtl="0">
              <a:spcBef>
                <a:spcPts val="0"/>
              </a:spcBef>
              <a:spcAft>
                <a:spcPts val="0"/>
              </a:spcAft>
              <a:buNone/>
            </a:pPr>
            <a:endParaRPr dirty="0"/>
          </a:p>
        </p:txBody>
      </p:sp>
      <p:sp>
        <p:nvSpPr>
          <p:cNvPr id="96" name="Google Shape;96;g17af9ea36d7_0_10"/>
          <p:cNvSpPr txBox="1">
            <a:spLocks noGrp="1"/>
          </p:cNvSpPr>
          <p:nvPr>
            <p:ph type="body" idx="2"/>
          </p:nvPr>
        </p:nvSpPr>
        <p:spPr>
          <a:xfrm>
            <a:off x="4582950" y="1745974"/>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t>Lunch 12:00 PM - 2:00 PM</a:t>
            </a:r>
            <a:endParaRPr dirty="0"/>
          </a:p>
          <a:p>
            <a:pPr marL="457200" lvl="0" indent="-317500" algn="l" rtl="0">
              <a:spcBef>
                <a:spcPts val="0"/>
              </a:spcBef>
              <a:spcAft>
                <a:spcPts val="0"/>
              </a:spcAft>
              <a:buSzPts val="1400"/>
              <a:buChar char="●"/>
            </a:pPr>
            <a:r>
              <a:rPr lang="en" dirty="0"/>
              <a:t>Gogi Kitchen (Lobby Level)</a:t>
            </a:r>
            <a:endParaRPr dirty="0"/>
          </a:p>
          <a:p>
            <a:pPr marL="457200" lvl="0" indent="-317500" algn="l" rtl="0">
              <a:spcBef>
                <a:spcPts val="0"/>
              </a:spcBef>
              <a:spcAft>
                <a:spcPts val="0"/>
              </a:spcAft>
              <a:buSzPts val="1400"/>
              <a:buChar char="●"/>
            </a:pPr>
            <a:r>
              <a:rPr lang="en" dirty="0"/>
              <a:t>Wear your event name badge for complimentary access.</a:t>
            </a:r>
            <a:endParaRPr dirty="0"/>
          </a:p>
        </p:txBody>
      </p:sp>
      <p:sp>
        <p:nvSpPr>
          <p:cNvPr id="2" name="Slide Number Placeholder 1">
            <a:extLst>
              <a:ext uri="{FF2B5EF4-FFF2-40B4-BE49-F238E27FC236}">
                <a16:creationId xmlns:a16="http://schemas.microsoft.com/office/drawing/2014/main" id="{6B87BADE-B1DE-6A70-2A74-2F032A896CE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Schedule of Sessions and Attendance</a:t>
            </a:r>
            <a:endParaRPr/>
          </a:p>
        </p:txBody>
      </p:sp>
      <p:sp>
        <p:nvSpPr>
          <p:cNvPr id="102" name="Google Shape;102;p5"/>
          <p:cNvSpPr txBox="1">
            <a:spLocks noGrp="1"/>
          </p:cNvSpPr>
          <p:nvPr>
            <p:ph type="body" idx="1"/>
          </p:nvPr>
        </p:nvSpPr>
        <p:spPr>
          <a:xfrm>
            <a:off x="471900" y="1760045"/>
            <a:ext cx="8082600" cy="3198454"/>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000"/>
              </a:spcBef>
              <a:spcAft>
                <a:spcPts val="0"/>
              </a:spcAft>
              <a:buSzPts val="1800"/>
              <a:buNone/>
            </a:pPr>
            <a:r>
              <a:rPr lang="en" sz="1600" b="1" dirty="0"/>
              <a:t>In Person Room Assignments:</a:t>
            </a:r>
            <a:r>
              <a:rPr lang="en" sz="1600" dirty="0"/>
              <a:t> Schedule QR codes posted on each meeting floor and on your badge hand out. </a:t>
            </a:r>
            <a:r>
              <a:rPr lang="en" sz="1600" u="sng" dirty="0">
                <a:solidFill>
                  <a:schemeClr val="hlink"/>
                </a:solidFill>
                <a:hlinkClick r:id="rId3"/>
              </a:rPr>
              <a:t>http://schedule.802world.com/schedule/schedule/show</a:t>
            </a:r>
            <a:endParaRPr sz="1600" dirty="0"/>
          </a:p>
          <a:p>
            <a:pPr marL="0" lvl="0" indent="0" algn="l" rtl="0">
              <a:lnSpc>
                <a:spcPct val="115000"/>
              </a:lnSpc>
              <a:spcBef>
                <a:spcPts val="1000"/>
              </a:spcBef>
              <a:spcAft>
                <a:spcPts val="0"/>
              </a:spcAft>
              <a:buSzPts val="1800"/>
              <a:buNone/>
            </a:pPr>
            <a:r>
              <a:rPr lang="en" sz="1600" b="1" dirty="0"/>
              <a:t>Virtual Participation:</a:t>
            </a:r>
            <a:r>
              <a:rPr lang="en" sz="1600" dirty="0"/>
              <a:t> </a:t>
            </a:r>
            <a:r>
              <a:rPr lang="en" sz="1600" u="sng" dirty="0">
                <a:solidFill>
                  <a:schemeClr val="hlink"/>
                </a:solidFill>
                <a:hlinkClick r:id="rId4"/>
              </a:rPr>
              <a:t>https://ieee802.org/802tele_calendar.html</a:t>
            </a:r>
            <a:endParaRPr sz="1600" dirty="0"/>
          </a:p>
          <a:p>
            <a:pPr marL="0" lvl="0" indent="0" algn="l" rtl="0">
              <a:lnSpc>
                <a:spcPct val="115000"/>
              </a:lnSpc>
              <a:spcBef>
                <a:spcPts val="1000"/>
              </a:spcBef>
              <a:spcAft>
                <a:spcPts val="0"/>
              </a:spcAft>
              <a:buSzPts val="1800"/>
              <a:buNone/>
            </a:pPr>
            <a:r>
              <a:rPr lang="en" sz="1600" b="1" dirty="0"/>
              <a:t>ATTENDANCE TOOL (IMAT) : </a:t>
            </a:r>
            <a:r>
              <a:rPr lang="en" sz="1600" u="sng" dirty="0">
                <a:solidFill>
                  <a:schemeClr val="hlink"/>
                </a:solidFill>
                <a:hlinkClick r:id="rId5"/>
              </a:rPr>
              <a:t>https://imat.ieee.org/my-site/home</a:t>
            </a:r>
            <a:endParaRPr sz="1600" dirty="0"/>
          </a:p>
          <a:p>
            <a:pPr marL="0" lvl="0" indent="0" algn="l" rtl="0">
              <a:lnSpc>
                <a:spcPct val="115000"/>
              </a:lnSpc>
              <a:spcBef>
                <a:spcPts val="1000"/>
              </a:spcBef>
              <a:spcAft>
                <a:spcPts val="0"/>
              </a:spcAft>
              <a:buSzPts val="1800"/>
              <a:buNone/>
            </a:pPr>
            <a:endParaRPr lang="en" sz="1600" b="1" dirty="0">
              <a:solidFill>
                <a:srgbClr val="FF0000"/>
              </a:solidFill>
            </a:endParaRPr>
          </a:p>
          <a:p>
            <a:pPr marL="0" lvl="0" indent="0" algn="l" rtl="0">
              <a:lnSpc>
                <a:spcPct val="115000"/>
              </a:lnSpc>
              <a:spcBef>
                <a:spcPts val="1000"/>
              </a:spcBef>
              <a:spcAft>
                <a:spcPts val="0"/>
              </a:spcAft>
              <a:buSzPts val="1800"/>
              <a:buNone/>
            </a:pPr>
            <a:r>
              <a:rPr lang="en" sz="1600" b="1" dirty="0">
                <a:solidFill>
                  <a:srgbClr val="FF0000"/>
                </a:solidFill>
              </a:rPr>
              <a:t>REGISTRATION FEE REQUIREMENT REMINDER</a:t>
            </a:r>
            <a:endParaRPr sz="1600" b="1" dirty="0">
              <a:solidFill>
                <a:srgbClr val="FF0000"/>
              </a:solidFill>
            </a:endParaRPr>
          </a:p>
          <a:p>
            <a:pPr marL="0" lvl="0" indent="0" algn="l" rtl="0">
              <a:lnSpc>
                <a:spcPct val="100000"/>
              </a:lnSpc>
              <a:spcAft>
                <a:spcPts val="0"/>
              </a:spcAft>
              <a:buSzPts val="1800"/>
              <a:buNone/>
            </a:pPr>
            <a:r>
              <a:rPr lang="en" sz="1400" dirty="0"/>
              <a:t>Payment of the session registration fee is required for all individuals who participate in any session associated with the November 2022 IEEE 802 Plenary Session. </a:t>
            </a:r>
          </a:p>
          <a:p>
            <a:pPr marL="0" lvl="0" indent="0" algn="l" rtl="0">
              <a:lnSpc>
                <a:spcPct val="100000"/>
              </a:lnSpc>
              <a:spcAft>
                <a:spcPts val="0"/>
              </a:spcAft>
              <a:buSzPts val="1800"/>
              <a:buNone/>
            </a:pPr>
            <a:r>
              <a:rPr lang="en" sz="1400" dirty="0"/>
              <a:t>Registration Link: </a:t>
            </a:r>
            <a:r>
              <a:rPr lang="en" sz="1400" u="sng" dirty="0">
                <a:solidFill>
                  <a:schemeClr val="hlink"/>
                </a:solidFill>
                <a:hlinkClick r:id="rId6"/>
              </a:rPr>
              <a:t>https://cvent.me/ePrBDG</a:t>
            </a:r>
            <a:endParaRPr sz="1400" dirty="0"/>
          </a:p>
          <a:p>
            <a:pPr marL="457200" lvl="0" indent="0" algn="ctr" rtl="0">
              <a:lnSpc>
                <a:spcPct val="115000"/>
              </a:lnSpc>
              <a:spcBef>
                <a:spcPts val="1000"/>
              </a:spcBef>
              <a:spcAft>
                <a:spcPts val="0"/>
              </a:spcAft>
              <a:buSzPts val="1800"/>
              <a:buNone/>
            </a:pPr>
            <a:endParaRPr sz="1600" dirty="0"/>
          </a:p>
          <a:p>
            <a:pPr marL="0" lvl="0" indent="0" algn="ctr" rtl="0">
              <a:lnSpc>
                <a:spcPct val="115000"/>
              </a:lnSpc>
              <a:spcBef>
                <a:spcPts val="1000"/>
              </a:spcBef>
              <a:spcAft>
                <a:spcPts val="1600"/>
              </a:spcAft>
              <a:buSzPts val="1800"/>
              <a:buNone/>
            </a:pPr>
            <a:endParaRPr sz="1600" dirty="0"/>
          </a:p>
        </p:txBody>
      </p:sp>
      <p:sp>
        <p:nvSpPr>
          <p:cNvPr id="2" name="Slide Number Placeholder 1">
            <a:extLst>
              <a:ext uri="{FF2B5EF4-FFF2-40B4-BE49-F238E27FC236}">
                <a16:creationId xmlns:a16="http://schemas.microsoft.com/office/drawing/2014/main" id="{9391A5E0-411C-D077-A990-3C242663B41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Audio Visual Support - In Person Sessions </a:t>
            </a:r>
            <a:endParaRPr/>
          </a:p>
        </p:txBody>
      </p:sp>
      <p:sp>
        <p:nvSpPr>
          <p:cNvPr id="108" name="Google Shape;108;p6"/>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b="1" dirty="0"/>
              <a:t>WHO TO CONTACT IF AUDIO VISUAL EQUIPMENT ISN’T WORKING IN YOUR ONSITE MEETING ROOM</a:t>
            </a:r>
            <a:endParaRPr sz="1300" b="1" dirty="0"/>
          </a:p>
          <a:p>
            <a:pPr marL="0" lvl="0" indent="0" algn="l" rtl="0">
              <a:lnSpc>
                <a:spcPct val="115000"/>
              </a:lnSpc>
              <a:spcBef>
                <a:spcPts val="1000"/>
              </a:spcBef>
              <a:spcAft>
                <a:spcPts val="0"/>
              </a:spcAft>
              <a:buSzPts val="1800"/>
              <a:buNone/>
            </a:pPr>
            <a:r>
              <a:rPr lang="en" sz="1300" dirty="0"/>
              <a:t>Please contact the Meeting Planner directly if you have any issues with the audio visual equipment in your meeting room. The Meeting Planner will contact support and  the appropriate technician will be sent to assist as soon as possible.</a:t>
            </a:r>
            <a:endParaRPr sz="1300" dirty="0"/>
          </a:p>
          <a:p>
            <a:pPr marL="0" lvl="0" indent="0" algn="l" rtl="0">
              <a:lnSpc>
                <a:spcPct val="115000"/>
              </a:lnSpc>
              <a:spcBef>
                <a:spcPts val="1000"/>
              </a:spcBef>
              <a:spcAft>
                <a:spcPts val="0"/>
              </a:spcAft>
              <a:buSzPts val="1800"/>
              <a:buNone/>
            </a:pPr>
            <a:r>
              <a:rPr lang="en" sz="1300" dirty="0"/>
              <a:t>Meeting Planner can be reached at:</a:t>
            </a:r>
            <a:endParaRPr sz="1300" dirty="0"/>
          </a:p>
          <a:p>
            <a:pPr marL="457200" lvl="0" indent="-311150" algn="l" rtl="0">
              <a:lnSpc>
                <a:spcPct val="115000"/>
              </a:lnSpc>
              <a:spcBef>
                <a:spcPts val="1000"/>
              </a:spcBef>
              <a:spcAft>
                <a:spcPts val="0"/>
              </a:spcAft>
              <a:buSzPts val="1300"/>
              <a:buChar char="●"/>
            </a:pPr>
            <a:r>
              <a:rPr lang="en" sz="1300" dirty="0"/>
              <a:t>Registration and Information Desk: Grand Ballroom Foyer</a:t>
            </a:r>
            <a:endParaRPr sz="1300" dirty="0"/>
          </a:p>
          <a:p>
            <a:pPr marL="457200" lvl="0" indent="-311150" algn="l" rtl="0">
              <a:lnSpc>
                <a:spcPct val="115000"/>
              </a:lnSpc>
              <a:spcBef>
                <a:spcPts val="0"/>
              </a:spcBef>
              <a:spcAft>
                <a:spcPts val="0"/>
              </a:spcAft>
              <a:buSzPts val="1300"/>
              <a:buChar char="●"/>
            </a:pPr>
            <a:r>
              <a:rPr lang="en" sz="1300" dirty="0"/>
              <a:t>Event Office: Thai Chakraphat 1</a:t>
            </a:r>
            <a:endParaRPr sz="1300" dirty="0"/>
          </a:p>
          <a:p>
            <a:pPr marL="457200" lvl="0" indent="-311150" algn="l" rtl="0">
              <a:lnSpc>
                <a:spcPct val="115000"/>
              </a:lnSpc>
              <a:spcBef>
                <a:spcPts val="0"/>
              </a:spcBef>
              <a:spcAft>
                <a:spcPts val="0"/>
              </a:spcAft>
              <a:buSzPts val="1300"/>
              <a:buChar char="●"/>
            </a:pPr>
            <a:r>
              <a:rPr lang="en" sz="1300" dirty="0"/>
              <a:t>Via Text or Call: Dawn Slykhouse: +1 (408) 594-1342 or Lisa Ronmark +1 (604) 316-4947</a:t>
            </a:r>
            <a:endParaRPr sz="1300" b="1" dirty="0"/>
          </a:p>
          <a:p>
            <a:pPr marL="0" lvl="0" indent="0" algn="l" rtl="0">
              <a:lnSpc>
                <a:spcPct val="115000"/>
              </a:lnSpc>
              <a:spcBef>
                <a:spcPts val="1000"/>
              </a:spcBef>
              <a:spcAft>
                <a:spcPts val="0"/>
              </a:spcAft>
              <a:buSzPts val="1800"/>
              <a:buNone/>
            </a:pPr>
            <a:r>
              <a:rPr lang="en" sz="1300" b="1" dirty="0"/>
              <a:t>WEBEX AUDIO IN THE ONSITE MEETING ROOM</a:t>
            </a:r>
            <a:endParaRPr sz="1300" b="1" dirty="0"/>
          </a:p>
          <a:p>
            <a:pPr marL="0" lvl="0" indent="0" algn="l" rtl="0">
              <a:lnSpc>
                <a:spcPct val="115000"/>
              </a:lnSpc>
              <a:spcBef>
                <a:spcPts val="1000"/>
              </a:spcBef>
              <a:spcAft>
                <a:spcPts val="0"/>
              </a:spcAft>
              <a:buSzPts val="1800"/>
              <a:buNone/>
            </a:pPr>
            <a:r>
              <a:rPr lang="en" sz="1300" dirty="0"/>
              <a:t>If you are a local participant, PLEASE, select “Don’t connect to audio” when joining the WebEx session. Connecting to the audio, may cause an audio feedback loop that prevents the meeting from proceeding</a:t>
            </a:r>
            <a:endParaRPr sz="1300" dirty="0"/>
          </a:p>
          <a:p>
            <a:pPr marL="0" lvl="0" indent="0" algn="l" rtl="0">
              <a:lnSpc>
                <a:spcPct val="115000"/>
              </a:lnSpc>
              <a:spcBef>
                <a:spcPts val="1000"/>
              </a:spcBef>
              <a:spcAft>
                <a:spcPts val="0"/>
              </a:spcAft>
              <a:buSzPts val="1800"/>
              <a:buNone/>
            </a:pPr>
            <a:endParaRPr sz="1300" dirty="0"/>
          </a:p>
          <a:p>
            <a:pPr marL="457200" lvl="0" indent="0" algn="ctr" rtl="0">
              <a:lnSpc>
                <a:spcPct val="115000"/>
              </a:lnSpc>
              <a:spcBef>
                <a:spcPts val="1000"/>
              </a:spcBef>
              <a:spcAft>
                <a:spcPts val="0"/>
              </a:spcAft>
              <a:buSzPts val="1800"/>
              <a:buNone/>
            </a:pPr>
            <a:endParaRPr sz="1700" dirty="0"/>
          </a:p>
          <a:p>
            <a:pPr marL="0" lvl="0" indent="0" algn="ctr" rtl="0">
              <a:lnSpc>
                <a:spcPct val="115000"/>
              </a:lnSpc>
              <a:spcBef>
                <a:spcPts val="1000"/>
              </a:spcBef>
              <a:spcAft>
                <a:spcPts val="1600"/>
              </a:spcAft>
              <a:buSzPts val="1800"/>
              <a:buNone/>
            </a:pPr>
            <a:endParaRPr sz="1700" dirty="0"/>
          </a:p>
        </p:txBody>
      </p:sp>
      <p:sp>
        <p:nvSpPr>
          <p:cNvPr id="2" name="Slide Number Placeholder 1">
            <a:extLst>
              <a:ext uri="{FF2B5EF4-FFF2-40B4-BE49-F238E27FC236}">
                <a16:creationId xmlns:a16="http://schemas.microsoft.com/office/drawing/2014/main" id="{115037C5-30BF-E353-3788-455A02BB89A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Network Access Information and Support </a:t>
            </a:r>
            <a:endParaRPr/>
          </a:p>
        </p:txBody>
      </p:sp>
      <p:sp>
        <p:nvSpPr>
          <p:cNvPr id="114" name="Google Shape;114;p7"/>
          <p:cNvSpPr txBox="1">
            <a:spLocks noGrp="1"/>
          </p:cNvSpPr>
          <p:nvPr>
            <p:ph type="body" idx="1"/>
          </p:nvPr>
        </p:nvSpPr>
        <p:spPr>
          <a:xfrm>
            <a:off x="471900" y="1788325"/>
            <a:ext cx="8323308" cy="312304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2000" b="1" dirty="0"/>
              <a:t>IEEE 802 Wireless Secure Network Access </a:t>
            </a:r>
            <a:endParaRPr sz="2000" b="1" dirty="0"/>
          </a:p>
          <a:p>
            <a:pPr marL="457200" lvl="0" indent="-330200" algn="l" rtl="0">
              <a:lnSpc>
                <a:spcPct val="100000"/>
              </a:lnSpc>
              <a:spcBef>
                <a:spcPts val="1000"/>
              </a:spcBef>
              <a:spcAft>
                <a:spcPts val="0"/>
              </a:spcAft>
              <a:buSzPts val="1600"/>
              <a:buChar char="●"/>
            </a:pPr>
            <a:r>
              <a:rPr lang="en" sz="2000" dirty="0"/>
              <a:t>Wireless Encryption Protocol:  WPA2/WPA3</a:t>
            </a:r>
            <a:endParaRPr sz="2000" dirty="0"/>
          </a:p>
          <a:p>
            <a:pPr marL="457200" lvl="0" indent="-330200" algn="l" rtl="0">
              <a:lnSpc>
                <a:spcPct val="100000"/>
              </a:lnSpc>
              <a:spcBef>
                <a:spcPts val="0"/>
              </a:spcBef>
              <a:spcAft>
                <a:spcPts val="0"/>
              </a:spcAft>
              <a:buSzPts val="1600"/>
              <a:buChar char="●"/>
            </a:pPr>
            <a:r>
              <a:rPr lang="en" sz="2000" dirty="0"/>
              <a:t>SSIDS: IEEE802 </a:t>
            </a:r>
            <a:endParaRPr sz="2000" dirty="0"/>
          </a:p>
          <a:p>
            <a:pPr marL="457200" lvl="0" indent="-330200" algn="l" rtl="0">
              <a:lnSpc>
                <a:spcPct val="100000"/>
              </a:lnSpc>
              <a:spcBef>
                <a:spcPts val="0"/>
              </a:spcBef>
              <a:spcAft>
                <a:spcPts val="0"/>
              </a:spcAft>
              <a:buSzPts val="1600"/>
              <a:buChar char="●"/>
            </a:pPr>
            <a:r>
              <a:rPr lang="en" sz="2000" dirty="0"/>
              <a:t>Password: ieeeieee</a:t>
            </a:r>
            <a:endParaRPr sz="2000" dirty="0"/>
          </a:p>
          <a:p>
            <a:pPr marL="0" lvl="0" indent="0" algn="l" rtl="0">
              <a:lnSpc>
                <a:spcPct val="115000"/>
              </a:lnSpc>
              <a:spcBef>
                <a:spcPts val="1000"/>
              </a:spcBef>
              <a:spcAft>
                <a:spcPts val="0"/>
              </a:spcAft>
              <a:buSzPts val="1800"/>
              <a:buNone/>
            </a:pPr>
            <a:r>
              <a:rPr lang="en" sz="2000" b="1" dirty="0"/>
              <a:t>Onsite Network Support </a:t>
            </a:r>
            <a:endParaRPr sz="2000" b="1" dirty="0"/>
          </a:p>
          <a:p>
            <a:pPr marL="457200" lvl="1" indent="0">
              <a:spcBef>
                <a:spcPts val="1000"/>
              </a:spcBef>
              <a:buSzPts val="1800"/>
              <a:buNone/>
            </a:pPr>
            <a:r>
              <a:rPr lang="en" sz="1600" dirty="0"/>
              <a:t>The November 2022 IEEE 802 Plenary Session Network Provider is Linespeed. </a:t>
            </a:r>
            <a:endParaRPr sz="1600" dirty="0"/>
          </a:p>
          <a:p>
            <a:pPr marL="457200" lvl="1" indent="0">
              <a:spcBef>
                <a:spcPts val="1000"/>
              </a:spcBef>
              <a:buSzPts val="1800"/>
              <a:buNone/>
            </a:pPr>
            <a:r>
              <a:rPr lang="en" sz="1600" dirty="0"/>
              <a:t>Members of the Linespeed team will be available in Thai Chakraphat 1.</a:t>
            </a:r>
            <a:endParaRPr sz="1600" b="1" dirty="0"/>
          </a:p>
          <a:p>
            <a:pPr marL="457200" lvl="0" indent="0" algn="ctr" rtl="0">
              <a:lnSpc>
                <a:spcPct val="115000"/>
              </a:lnSpc>
              <a:spcBef>
                <a:spcPts val="1000"/>
              </a:spcBef>
              <a:spcAft>
                <a:spcPts val="0"/>
              </a:spcAft>
              <a:buSzPts val="1800"/>
              <a:buNone/>
            </a:pPr>
            <a:endParaRPr dirty="0"/>
          </a:p>
          <a:p>
            <a:pPr marL="0" lvl="0" indent="0" algn="ctr" rtl="0">
              <a:lnSpc>
                <a:spcPct val="115000"/>
              </a:lnSpc>
              <a:spcBef>
                <a:spcPts val="1000"/>
              </a:spcBef>
              <a:spcAft>
                <a:spcPts val="1600"/>
              </a:spcAft>
              <a:buSzPts val="1800"/>
              <a:buNone/>
            </a:pPr>
            <a:endParaRPr dirty="0"/>
          </a:p>
        </p:txBody>
      </p:sp>
      <p:sp>
        <p:nvSpPr>
          <p:cNvPr id="2" name="Slide Number Placeholder 1">
            <a:extLst>
              <a:ext uri="{FF2B5EF4-FFF2-40B4-BE49-F238E27FC236}">
                <a16:creationId xmlns:a16="http://schemas.microsoft.com/office/drawing/2014/main" id="{DC689AC1-0CF2-AAD6-D05B-05D39A8C35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9"/>
          <p:cNvSpPr txBox="1">
            <a:spLocks noGrp="1"/>
          </p:cNvSpPr>
          <p:nvPr>
            <p:ph type="title"/>
          </p:nvPr>
        </p:nvSpPr>
        <p:spPr>
          <a:xfrm>
            <a:off x="471900" y="381400"/>
            <a:ext cx="8222100" cy="11250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r>
              <a:rPr lang="en" sz="2900" b="1" i="1"/>
              <a:t>‘Tastes of Thailand Street Food’</a:t>
            </a:r>
            <a:endParaRPr sz="2900" b="1" i="1"/>
          </a:p>
          <a:p>
            <a:pPr marL="0" lvl="0" indent="0" algn="ctr" rtl="0">
              <a:lnSpc>
                <a:spcPct val="100000"/>
              </a:lnSpc>
              <a:spcBef>
                <a:spcPts val="0"/>
              </a:spcBef>
              <a:spcAft>
                <a:spcPts val="0"/>
              </a:spcAft>
              <a:buSzPts val="3200"/>
              <a:buNone/>
            </a:pPr>
            <a:r>
              <a:rPr lang="en" sz="2900"/>
              <a:t>Networking Social</a:t>
            </a:r>
            <a:endParaRPr sz="2900"/>
          </a:p>
        </p:txBody>
      </p:sp>
      <p:sp>
        <p:nvSpPr>
          <p:cNvPr id="120" name="Google Shape;120;p9"/>
          <p:cNvSpPr txBox="1">
            <a:spLocks noGrp="1"/>
          </p:cNvSpPr>
          <p:nvPr>
            <p:ph type="body" idx="1"/>
          </p:nvPr>
        </p:nvSpPr>
        <p:spPr>
          <a:xfrm>
            <a:off x="245097" y="1715678"/>
            <a:ext cx="4864231" cy="3371036"/>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b="1" dirty="0"/>
              <a:t>WHO</a:t>
            </a:r>
            <a:endParaRPr dirty="0"/>
          </a:p>
          <a:p>
            <a:pPr marL="457200" lvl="0" indent="-298450" algn="l" rtl="0">
              <a:lnSpc>
                <a:spcPct val="100000"/>
              </a:lnSpc>
              <a:spcBef>
                <a:spcPts val="0"/>
              </a:spcBef>
              <a:spcAft>
                <a:spcPts val="0"/>
              </a:spcAft>
              <a:buSzPts val="1100"/>
              <a:buChar char="●"/>
            </a:pPr>
            <a:r>
              <a:rPr lang="en" dirty="0"/>
              <a:t>Registered In-Person attendees* and their guests*.</a:t>
            </a:r>
            <a:endParaRPr dirty="0"/>
          </a:p>
          <a:p>
            <a:pPr marL="0" lvl="0" indent="0" algn="l" rtl="0">
              <a:lnSpc>
                <a:spcPct val="100000"/>
              </a:lnSpc>
              <a:spcAft>
                <a:spcPts val="0"/>
              </a:spcAft>
              <a:buSzPts val="1400"/>
              <a:buNone/>
            </a:pPr>
            <a:r>
              <a:rPr lang="en" dirty="0"/>
              <a:t>*Please confirm your planned attendance with the Meeting Planner at the event Registration Desk. </a:t>
            </a:r>
          </a:p>
          <a:p>
            <a:pPr marL="0" lvl="0" indent="0" algn="l" rtl="0">
              <a:lnSpc>
                <a:spcPct val="100000"/>
              </a:lnSpc>
              <a:spcAft>
                <a:spcPts val="0"/>
              </a:spcAft>
              <a:buSzPts val="1400"/>
              <a:buNone/>
            </a:pPr>
            <a:r>
              <a:rPr lang="en" dirty="0"/>
              <a:t>Guest Badges available </a:t>
            </a:r>
            <a:r>
              <a:rPr lang="en" dirty="0">
                <a:solidFill>
                  <a:srgbClr val="FF0000"/>
                </a:solidFill>
              </a:rPr>
              <a:t>until 1:30 PM Tuesday.</a:t>
            </a:r>
            <a:endParaRPr b="1" dirty="0">
              <a:solidFill>
                <a:srgbClr val="FF0000"/>
              </a:solidFill>
            </a:endParaRPr>
          </a:p>
          <a:p>
            <a:pPr marL="0" lvl="0" indent="0" algn="l" rtl="0">
              <a:lnSpc>
                <a:spcPct val="100000"/>
              </a:lnSpc>
              <a:spcBef>
                <a:spcPts val="1000"/>
              </a:spcBef>
              <a:spcAft>
                <a:spcPts val="0"/>
              </a:spcAft>
              <a:buSzPts val="1400"/>
              <a:buNone/>
            </a:pPr>
            <a:r>
              <a:rPr lang="en" b="1" dirty="0"/>
              <a:t>WHEN</a:t>
            </a:r>
            <a:endParaRPr b="1" dirty="0"/>
          </a:p>
          <a:p>
            <a:pPr marL="457200" lvl="0" indent="-298450" algn="l" rtl="0">
              <a:lnSpc>
                <a:spcPct val="100000"/>
              </a:lnSpc>
              <a:spcBef>
                <a:spcPts val="1000"/>
              </a:spcBef>
              <a:spcAft>
                <a:spcPts val="0"/>
              </a:spcAft>
              <a:buSzPts val="1100"/>
              <a:buChar char="●"/>
            </a:pPr>
            <a:r>
              <a:rPr lang="en" dirty="0"/>
              <a:t>Wednesday November 16th , 6:30 PM - 9:00 PM</a:t>
            </a:r>
            <a:endParaRPr dirty="0"/>
          </a:p>
          <a:p>
            <a:pPr marL="0" lvl="0" indent="0" algn="l" rtl="0">
              <a:lnSpc>
                <a:spcPct val="100000"/>
              </a:lnSpc>
              <a:spcBef>
                <a:spcPts val="1000"/>
              </a:spcBef>
              <a:spcAft>
                <a:spcPts val="0"/>
              </a:spcAft>
              <a:buSzPts val="1400"/>
              <a:buNone/>
            </a:pPr>
            <a:r>
              <a:rPr lang="en" b="1" dirty="0"/>
              <a:t>WHERE</a:t>
            </a:r>
            <a:endParaRPr b="1" dirty="0"/>
          </a:p>
          <a:p>
            <a:pPr marL="457200" lvl="0" indent="-298450" algn="l" rtl="0">
              <a:lnSpc>
                <a:spcPct val="100000"/>
              </a:lnSpc>
              <a:spcBef>
                <a:spcPts val="1000"/>
              </a:spcBef>
              <a:spcAft>
                <a:spcPts val="0"/>
              </a:spcAft>
              <a:buSzPts val="1100"/>
              <a:buChar char="●"/>
            </a:pPr>
            <a:r>
              <a:rPr lang="en-US" dirty="0"/>
              <a:t>Sala Thai – 5</a:t>
            </a:r>
            <a:r>
              <a:rPr lang="en-US" baseline="30000" dirty="0"/>
              <a:t>th</a:t>
            </a:r>
            <a:r>
              <a:rPr lang="en-US" dirty="0"/>
              <a:t> Floor.</a:t>
            </a:r>
          </a:p>
          <a:p>
            <a:pPr marL="0" lvl="0" indent="0" algn="l" rtl="0">
              <a:lnSpc>
                <a:spcPct val="100000"/>
              </a:lnSpc>
              <a:spcBef>
                <a:spcPts val="1000"/>
              </a:spcBef>
              <a:spcAft>
                <a:spcPts val="0"/>
              </a:spcAft>
              <a:buSzPts val="1400"/>
              <a:buNone/>
            </a:pPr>
            <a:r>
              <a:rPr lang="en-US" b="1" dirty="0"/>
              <a:t>WHAT</a:t>
            </a:r>
          </a:p>
          <a:p>
            <a:pPr marL="457200" lvl="0" indent="-298450" algn="l" rtl="0">
              <a:lnSpc>
                <a:spcPct val="100000"/>
              </a:lnSpc>
              <a:spcBef>
                <a:spcPts val="1000"/>
              </a:spcBef>
              <a:spcAft>
                <a:spcPts val="0"/>
              </a:spcAft>
              <a:buSzPts val="1100"/>
              <a:buChar char="●"/>
            </a:pPr>
            <a:r>
              <a:rPr lang="en" dirty="0"/>
              <a:t>Food, Drinks, Entertainment</a:t>
            </a:r>
            <a:endParaRPr dirty="0"/>
          </a:p>
          <a:p>
            <a:pPr marL="0" lvl="0" indent="0" algn="l" rtl="0">
              <a:lnSpc>
                <a:spcPct val="100000"/>
              </a:lnSpc>
              <a:spcBef>
                <a:spcPts val="0"/>
              </a:spcBef>
              <a:spcAft>
                <a:spcPts val="0"/>
              </a:spcAft>
              <a:buNone/>
            </a:pPr>
            <a:endParaRPr dirty="0"/>
          </a:p>
          <a:p>
            <a:pPr marL="457200" lvl="0" indent="0" algn="ctr" rtl="0">
              <a:lnSpc>
                <a:spcPct val="115000"/>
              </a:lnSpc>
              <a:spcBef>
                <a:spcPts val="1000"/>
              </a:spcBef>
              <a:spcAft>
                <a:spcPts val="0"/>
              </a:spcAft>
              <a:buSzPts val="1400"/>
              <a:buNone/>
            </a:pPr>
            <a:endParaRPr dirty="0"/>
          </a:p>
          <a:p>
            <a:pPr marL="0" lvl="0" indent="0" algn="ctr" rtl="0">
              <a:lnSpc>
                <a:spcPct val="115000"/>
              </a:lnSpc>
              <a:spcBef>
                <a:spcPts val="1000"/>
              </a:spcBef>
              <a:spcAft>
                <a:spcPts val="1600"/>
              </a:spcAft>
              <a:buSzPts val="1400"/>
              <a:buNone/>
            </a:pPr>
            <a:endParaRPr dirty="0"/>
          </a:p>
        </p:txBody>
      </p:sp>
      <p:sp>
        <p:nvSpPr>
          <p:cNvPr id="121" name="Google Shape;121;p9"/>
          <p:cNvSpPr txBox="1">
            <a:spLocks noGrp="1"/>
          </p:cNvSpPr>
          <p:nvPr>
            <p:ph type="body" idx="2"/>
          </p:nvPr>
        </p:nvSpPr>
        <p:spPr>
          <a:xfrm>
            <a:off x="4694250" y="1919075"/>
            <a:ext cx="3999900" cy="2952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endParaRPr sz="1150" b="1">
              <a:solidFill>
                <a:srgbClr val="1E1919"/>
              </a:solidFill>
              <a:highlight>
                <a:srgbClr val="F7F5F2"/>
              </a:highlight>
            </a:endParaRPr>
          </a:p>
          <a:p>
            <a:pPr marL="0" lvl="0" indent="0" algn="l" rtl="0">
              <a:lnSpc>
                <a:spcPct val="115000"/>
              </a:lnSpc>
              <a:spcBef>
                <a:spcPts val="1600"/>
              </a:spcBef>
              <a:spcAft>
                <a:spcPts val="0"/>
              </a:spcAft>
              <a:buSzPts val="1400"/>
              <a:buNone/>
            </a:pPr>
            <a:endParaRPr sz="1150" b="1">
              <a:solidFill>
                <a:srgbClr val="1E1919"/>
              </a:solidFill>
              <a:highlight>
                <a:srgbClr val="F7F5F2"/>
              </a:highlight>
            </a:endParaRPr>
          </a:p>
          <a:p>
            <a:pPr marL="0" lvl="0" indent="0" algn="l" rtl="0">
              <a:lnSpc>
                <a:spcPct val="115000"/>
              </a:lnSpc>
              <a:spcBef>
                <a:spcPts val="1600"/>
              </a:spcBef>
              <a:spcAft>
                <a:spcPts val="0"/>
              </a:spcAft>
              <a:buSzPts val="1400"/>
              <a:buNone/>
            </a:pPr>
            <a:endParaRPr sz="1150" b="1">
              <a:solidFill>
                <a:srgbClr val="1E1919"/>
              </a:solidFill>
              <a:highlight>
                <a:srgbClr val="F7F5F2"/>
              </a:highlight>
            </a:endParaRPr>
          </a:p>
          <a:p>
            <a:pPr marL="0" lvl="0" indent="0" algn="l" rtl="0">
              <a:lnSpc>
                <a:spcPct val="115000"/>
              </a:lnSpc>
              <a:spcBef>
                <a:spcPts val="1600"/>
              </a:spcBef>
              <a:spcAft>
                <a:spcPts val="1600"/>
              </a:spcAft>
              <a:buSzPts val="1400"/>
              <a:buNone/>
            </a:pPr>
            <a:endParaRPr b="1"/>
          </a:p>
        </p:txBody>
      </p:sp>
      <p:pic>
        <p:nvPicPr>
          <p:cNvPr id="122" name="Google Shape;122;p9" descr="Wai.jpeg"/>
          <p:cNvPicPr preferRelativeResize="0"/>
          <p:nvPr/>
        </p:nvPicPr>
        <p:blipFill>
          <a:blip r:embed="rId3">
            <a:alphaModFix/>
          </a:blip>
          <a:stretch>
            <a:fillRect/>
          </a:stretch>
        </p:blipFill>
        <p:spPr>
          <a:xfrm>
            <a:off x="5384513" y="2384981"/>
            <a:ext cx="3061903" cy="2165007"/>
          </a:xfrm>
          <a:prstGeom prst="rect">
            <a:avLst/>
          </a:prstGeom>
          <a:noFill/>
          <a:ln>
            <a:noFill/>
          </a:ln>
        </p:spPr>
      </p:pic>
      <p:sp>
        <p:nvSpPr>
          <p:cNvPr id="2" name="Slide Number Placeholder 1">
            <a:extLst>
              <a:ext uri="{FF2B5EF4-FFF2-40B4-BE49-F238E27FC236}">
                <a16:creationId xmlns:a16="http://schemas.microsoft.com/office/drawing/2014/main" id="{D337310F-9094-0D41-F31D-4153EAFCF09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17af9ea36d7_0_30"/>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Airport Transfers </a:t>
            </a:r>
            <a:endParaRPr/>
          </a:p>
        </p:txBody>
      </p:sp>
      <p:sp>
        <p:nvSpPr>
          <p:cNvPr id="128" name="Google Shape;128;g17af9ea36d7_0_30"/>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2400" b="1" dirty="0"/>
              <a:t>Airport Transportation</a:t>
            </a:r>
            <a:endParaRPr sz="2400" b="1" dirty="0"/>
          </a:p>
          <a:p>
            <a:pPr marL="0" lvl="0" indent="0" algn="l" rtl="0">
              <a:lnSpc>
                <a:spcPct val="115000"/>
              </a:lnSpc>
              <a:spcBef>
                <a:spcPts val="1000"/>
              </a:spcBef>
              <a:spcAft>
                <a:spcPts val="0"/>
              </a:spcAft>
              <a:buNone/>
            </a:pPr>
            <a:r>
              <a:rPr lang="en" sz="2000" dirty="0"/>
              <a:t>Transportation to the BKK Airport can be arranged directly with the Marriott hotel. Please speak with a representative at the front desk should you wish to hire a car to the airport.</a:t>
            </a:r>
            <a:endParaRPr sz="2000" dirty="0"/>
          </a:p>
          <a:p>
            <a:pPr marL="0" lvl="0" indent="0" algn="l" rtl="0">
              <a:lnSpc>
                <a:spcPct val="115000"/>
              </a:lnSpc>
              <a:spcBef>
                <a:spcPts val="1000"/>
              </a:spcBef>
              <a:spcAft>
                <a:spcPts val="0"/>
              </a:spcAft>
              <a:buNone/>
            </a:pPr>
            <a:endParaRPr sz="2000" b="1" dirty="0"/>
          </a:p>
          <a:p>
            <a:pPr marL="0" lvl="0" indent="0" algn="l" rtl="0">
              <a:spcBef>
                <a:spcPts val="1000"/>
              </a:spcBef>
              <a:spcAft>
                <a:spcPts val="0"/>
              </a:spcAft>
              <a:buNone/>
            </a:pPr>
            <a:endParaRPr sz="2000" b="1" dirty="0"/>
          </a:p>
          <a:p>
            <a:pPr marL="0" lvl="0" indent="0" algn="l" rtl="0">
              <a:lnSpc>
                <a:spcPct val="115000"/>
              </a:lnSpc>
              <a:spcBef>
                <a:spcPts val="1000"/>
              </a:spcBef>
              <a:spcAft>
                <a:spcPts val="0"/>
              </a:spcAft>
              <a:buSzPts val="1800"/>
              <a:buNone/>
            </a:pPr>
            <a:endParaRPr sz="2000" dirty="0"/>
          </a:p>
          <a:p>
            <a:pPr marL="457200" lvl="0" indent="0" algn="ctr" rtl="0">
              <a:lnSpc>
                <a:spcPct val="115000"/>
              </a:lnSpc>
              <a:spcBef>
                <a:spcPts val="1000"/>
              </a:spcBef>
              <a:spcAft>
                <a:spcPts val="0"/>
              </a:spcAft>
              <a:buSzPts val="1800"/>
              <a:buNone/>
            </a:pPr>
            <a:endParaRPr sz="2000" dirty="0"/>
          </a:p>
          <a:p>
            <a:pPr marL="0" lvl="0" indent="0" algn="ctr" rtl="0">
              <a:lnSpc>
                <a:spcPct val="115000"/>
              </a:lnSpc>
              <a:spcBef>
                <a:spcPts val="1000"/>
              </a:spcBef>
              <a:spcAft>
                <a:spcPts val="1600"/>
              </a:spcAft>
              <a:buSzPts val="1800"/>
              <a:buNone/>
            </a:pPr>
            <a:endParaRPr sz="2000" dirty="0"/>
          </a:p>
        </p:txBody>
      </p:sp>
      <p:sp>
        <p:nvSpPr>
          <p:cNvPr id="2" name="Slide Number Placeholder 1">
            <a:extLst>
              <a:ext uri="{FF2B5EF4-FFF2-40B4-BE49-F238E27FC236}">
                <a16:creationId xmlns:a16="http://schemas.microsoft.com/office/drawing/2014/main" id="{B060A747-9730-6D5D-69BC-523AB05163C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1032</Words>
  <Application>Microsoft Office PowerPoint</Application>
  <PresentationFormat>On-screen Show (16:9)</PresentationFormat>
  <Paragraphs>134</Paragraphs>
  <Slides>13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Roboto</vt:lpstr>
      <vt:lpstr>Arial</vt:lpstr>
      <vt:lpstr>Wingdings</vt:lpstr>
      <vt:lpstr>Material</vt:lpstr>
      <vt:lpstr>November 2022 IEEE 802 Plenary Session</vt:lpstr>
      <vt:lpstr>Meeting Planner and Network Contacts</vt:lpstr>
      <vt:lpstr>In Person Registration Times and Location</vt:lpstr>
      <vt:lpstr>Food and Beverage Breaks Monday –Thursday Nov 15 - 17</vt:lpstr>
      <vt:lpstr>Schedule of Sessions and Attendance</vt:lpstr>
      <vt:lpstr>Audio Visual Support - In Person Sessions </vt:lpstr>
      <vt:lpstr>Network Access Information and Support </vt:lpstr>
      <vt:lpstr>‘Tastes of Thailand Street Food’ Networking Social</vt:lpstr>
      <vt:lpstr>Airport Transfers </vt:lpstr>
      <vt:lpstr>Acknowledgement of Support </vt:lpstr>
      <vt:lpstr>PowerPoint Presentation</vt:lpstr>
      <vt:lpstr>PowerPoint Presentation</vt:lpstr>
      <vt:lpstr>Thanks for helping us make this session a success, we look forward to working with you again!</vt:lpstr>
    </vt:vector>
  </TitlesOfParts>
  <Company>Face to Face Events.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2022 IEEE 802 Plenary Session Event Summary and Important Information</dc:title>
  <dc:creator>Lisa Ronmark</dc:creator>
  <cp:lastModifiedBy>Jon Rosdahl</cp:lastModifiedBy>
  <cp:revision>1</cp:revision>
  <dcterms:modified xsi:type="dcterms:W3CDTF">2022-11-12T13:31:44Z</dcterms:modified>
</cp:coreProperties>
</file>