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21" r:id="rId3"/>
    <p:sldId id="625" r:id="rId4"/>
    <p:sldId id="629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5" autoAdjust="0"/>
    <p:restoredTop sz="95437" autoAdjust="0"/>
  </p:normalViewPr>
  <p:slideViewPr>
    <p:cSldViewPr>
      <p:cViewPr varScale="1">
        <p:scale>
          <a:sx n="85" d="100"/>
          <a:sy n="85" d="100"/>
        </p:scale>
        <p:origin x="1066" y="53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November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trac.ietf.org_trac_iesg_wiki_IEEE802andIETFCoordinationGuide&amp;d=DwMFaQ&amp;c=C5b8zRQO1miGmBeVZ2LFWg&amp;r=NTHtA_KHOOrju0kuqznMMhn2PgeiJdiVcWeUfvVgSN4&amp;m=KPeEsOC0VMTxUeogxRzynpZAoFG3wCgh-dX-t8Ff9es&amp;s=gSsgKhswxOcT-sEhOwtu7dQHd75f1MRmVCXwKY1rB_A&amp;e=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b.org/liaisons/iab-ieee-coordination/" TargetMode="External"/><Relationship Id="rId2" Type="http://schemas.openxmlformats.org/officeDocument/2006/relationships/hyperlink" Target="https://datatracker.ietf.org/meeting/interim-2022-ietfieee-03/session/ietfiee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rldefense.com/v3/__https:/www.iana.org/assignments/ianamau-mib/ianamau-mib.xhtml__;!!NpxR!hn7Z3yx-Y-YAFCr-vLeP0VONRN9eBtH4wyKeDpbc-gvhDsmvyiMCaQqL42pTgSbhkdhJRckf6r00oxqjIw$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how/meetings/upcomin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2022 </a:t>
            </a:r>
            <a:r>
              <a:rPr lang="en-US" sz="4800" dirty="0" smtClean="0"/>
              <a:t>November</a:t>
            </a:r>
            <a:r>
              <a:rPr lang="en-US" sz="4800" dirty="0" smtClean="0"/>
              <a:t> </a:t>
            </a:r>
            <a:r>
              <a:rPr lang="en-US" sz="4800" dirty="0" smtClean="0"/>
              <a:t>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2022-11-13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98180"/>
              </p:ext>
            </p:extLst>
          </p:nvPr>
        </p:nvGraphicFramePr>
        <p:xfrm>
          <a:off x="747713" y="2674938"/>
          <a:ext cx="7618412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674938"/>
                        <a:ext cx="7618412" cy="2009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Scope, Duties of 802/IETF SC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 smtClean="0"/>
              <a:t>Membership: Membership is any IEEE 802 participant.</a:t>
            </a:r>
          </a:p>
          <a:p>
            <a:r>
              <a:rPr lang="en-GB" sz="2400" dirty="0" smtClean="0"/>
              <a:t>Dorothy </a:t>
            </a:r>
            <a:r>
              <a:rPr lang="en-GB" sz="2400" dirty="0"/>
              <a:t>Stanley, </a:t>
            </a:r>
            <a:r>
              <a:rPr lang="en-GB" sz="2400" dirty="0" smtClean="0"/>
              <a:t>chair.</a:t>
            </a:r>
          </a:p>
          <a:p>
            <a:endParaRPr lang="en-GB" sz="2400" dirty="0"/>
          </a:p>
          <a:p>
            <a:r>
              <a:rPr lang="en-GB" sz="2400" dirty="0" smtClean="0"/>
              <a:t>Scope </a:t>
            </a:r>
            <a:r>
              <a:rPr lang="en-GB" sz="2400" dirty="0"/>
              <a:t>and Duties: </a:t>
            </a:r>
            <a:endParaRPr lang="en-GB" sz="2400" dirty="0" smtClean="0"/>
          </a:p>
          <a:p>
            <a:pPr lvl="1"/>
            <a:r>
              <a:rPr lang="en-GB" sz="2000" dirty="0" smtClean="0"/>
              <a:t>Coordinate </a:t>
            </a:r>
            <a:r>
              <a:rPr lang="en-GB" sz="2000" dirty="0"/>
              <a:t>802 activities with IETF activities as appropriate.  Hold periodic joint meetings between 802 leadership and IETF leadership</a:t>
            </a:r>
            <a:r>
              <a:rPr lang="en-GB" sz="20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See </a:t>
            </a:r>
            <a:r>
              <a:rPr lang="en-US" sz="2400" dirty="0">
                <a:hlinkClick r:id="rId2"/>
              </a:rPr>
              <a:t>https://www.iab.org/liaisons/iab-ieee-coordination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and </a:t>
            </a:r>
            <a:r>
              <a:rPr lang="en-GB" sz="2400" u="sng" dirty="0" smtClean="0">
                <a:hlinkClick r:id="rId3"/>
              </a:rPr>
              <a:t>https</a:t>
            </a:r>
            <a:r>
              <a:rPr lang="en-GB" sz="2400" u="sng" dirty="0">
                <a:hlinkClick r:id="rId3"/>
              </a:rPr>
              <a:t>://trac.ietf.org/trac/iesg/wiki/IEEE802andIETFCoordinationGuide</a:t>
            </a:r>
            <a:endParaRPr lang="en-GB" sz="2400" dirty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November</a:t>
            </a:r>
            <a:r>
              <a:rPr lang="en-US" sz="3600" dirty="0" smtClean="0"/>
              <a:t> </a:t>
            </a:r>
            <a:r>
              <a:rPr lang="en-US" sz="3600" dirty="0" smtClean="0"/>
              <a:t>2022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70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IAB/IESG/IEEE 802 coordination call was held </a:t>
            </a:r>
            <a:r>
              <a:rPr lang="en-US" sz="2900" dirty="0" smtClean="0"/>
              <a:t>2022-10-19</a:t>
            </a:r>
            <a:endParaRPr lang="en-US" sz="2900" dirty="0" smtClean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Agenda</a:t>
            </a:r>
            <a:r>
              <a:rPr lang="en-US" sz="2900" dirty="0"/>
              <a:t> </a:t>
            </a:r>
            <a:r>
              <a:rPr lang="en-US" sz="2900" dirty="0" smtClean="0"/>
              <a:t>and minutes </a:t>
            </a:r>
            <a:r>
              <a:rPr lang="en-US" sz="2900" dirty="0"/>
              <a:t>are posted here: </a:t>
            </a:r>
            <a:r>
              <a:rPr lang="en-US" sz="2900" dirty="0">
                <a:hlinkClick r:id="rId2"/>
              </a:rPr>
              <a:t>https://</a:t>
            </a:r>
            <a:r>
              <a:rPr lang="en-US" sz="2900" dirty="0" smtClean="0">
                <a:hlinkClick r:id="rId2"/>
              </a:rPr>
              <a:t>datatracker.ietf.org/meeting/interim-2022-ietfieee-03/session/ietfieee</a:t>
            </a:r>
            <a:r>
              <a:rPr lang="en-US" sz="2900" dirty="0" smtClean="0"/>
              <a:t> </a:t>
            </a:r>
            <a:r>
              <a:rPr lang="en-US" sz="2900" dirty="0" smtClean="0"/>
              <a:t/>
            </a:r>
            <a:br>
              <a:rPr lang="en-US" sz="2900" dirty="0" smtClean="0"/>
            </a:b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Past meeting details on IAB IEEE 802 Coordination wiki website:</a:t>
            </a:r>
            <a:r>
              <a:rPr lang="en-US" sz="2900" dirty="0"/>
              <a:t/>
            </a:r>
            <a:br>
              <a:rPr lang="en-US" sz="2900" dirty="0"/>
            </a:br>
            <a:r>
              <a:rPr lang="en-US" sz="2900" dirty="0">
                <a:hlinkClick r:id="rId3"/>
              </a:rPr>
              <a:t>https://www.iab.org/liaisons/iab-ieee-coordination</a:t>
            </a:r>
            <a:r>
              <a:rPr lang="en-US" sz="2900" dirty="0" smtClean="0">
                <a:hlinkClick r:id="rId3"/>
              </a:rPr>
              <a:t>/</a:t>
            </a:r>
            <a:endParaRPr lang="en-US" sz="2900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The 802 IETF Standing Committee will not meet during the </a:t>
            </a:r>
            <a:r>
              <a:rPr lang="en-US" sz="2900" dirty="0" smtClean="0"/>
              <a:t>November </a:t>
            </a:r>
            <a:r>
              <a:rPr lang="en-US" sz="2900" dirty="0" smtClean="0"/>
              <a:t>2022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Topics 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</a:t>
            </a:r>
            <a:r>
              <a:rPr lang="en-US" sz="2000" dirty="0"/>
              <a:t>5. Enabling use of Local Addresses for virtualization and </a:t>
            </a:r>
            <a:r>
              <a:rPr lang="en-US" sz="2000" dirty="0" smtClean="0"/>
              <a:t>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</a:t>
            </a:r>
            <a:r>
              <a:rPr lang="en-US" sz="2000" dirty="0" smtClean="0"/>
              <a:t>Traffic – TSN and </a:t>
            </a:r>
            <a:r>
              <a:rPr lang="en-US" sz="2000" dirty="0" err="1" smtClean="0"/>
              <a:t>DetNet</a:t>
            </a:r>
            <a:r>
              <a:rPr lang="en-US" sz="2000" dirty="0" smtClean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</a:t>
            </a:r>
            <a:r>
              <a:rPr lang="en-US" sz="2000" dirty="0" smtClean="0"/>
              <a:t>802 – Includes 802F </a:t>
            </a:r>
            <a:r>
              <a:rPr lang="en-US" sz="2000" dirty="0" err="1" smtClean="0"/>
              <a:t>Ethertype</a:t>
            </a:r>
            <a:r>
              <a:rPr lang="en-US" sz="2000" dirty="0" smtClean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</a:t>
            </a:r>
            <a:r>
              <a:rPr lang="en-US" sz="2000" dirty="0" smtClean="0"/>
              <a:t>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</a:t>
            </a:r>
            <a:r>
              <a:rPr lang="en-US" sz="2000" dirty="0" smtClean="0"/>
              <a:t>RAW)</a:t>
            </a: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35. </a:t>
            </a:r>
            <a:r>
              <a:rPr lang="en-US" sz="2000" dirty="0"/>
              <a:t>MAC Address Device Identification for Network and Application Services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Other topics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Request from Rob Wilton for 802.3 designated expert to help update the </a:t>
            </a:r>
            <a:r>
              <a:rPr lang="en-US" sz="2000" dirty="0" smtClean="0">
                <a:hlinkClick r:id="rId2"/>
              </a:rPr>
              <a:t>MAU MIB (maintained by IANA) </a:t>
            </a:r>
            <a:r>
              <a:rPr lang="en-US" sz="2000" dirty="0" smtClean="0"/>
              <a:t>with new 802.3 media types. David Law responding; liaison to be identified in 802.3.</a:t>
            </a: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Recent and Upcoming IETF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2022-10-19 </a:t>
            </a:r>
            <a:r>
              <a:rPr lang="en-US" sz="2400" dirty="0" smtClean="0"/>
              <a:t>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</a:t>
            </a:r>
            <a:r>
              <a:rPr lang="en-US" sz="2400" dirty="0" smtClean="0"/>
              <a:t>115 November 5-11, 2022 London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116 March 25-31, 2023 </a:t>
            </a:r>
            <a:r>
              <a:rPr lang="en-US" sz="2400" dirty="0" smtClean="0"/>
              <a:t>Yokohama </a:t>
            </a:r>
            <a:r>
              <a:rPr lang="en-US" sz="2400" dirty="0" smtClean="0"/>
              <a:t>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117 July 22-28, 2023 San Francisco and </a:t>
            </a:r>
            <a:r>
              <a:rPr lang="en-US" sz="2400" dirty="0" smtClean="0"/>
              <a:t>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118 November 4-10, 2023 Prague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119 March 16-22, 2024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120 July 20-26, 2024 Vancouver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121 November 2-8, 2024 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Meetings website: </a:t>
            </a:r>
            <a:r>
              <a:rPr lang="en-US" sz="2400" dirty="0">
                <a:hlinkClick r:id="rId3"/>
              </a:rPr>
              <a:t>https://www.ietf.org/how/meetings/upcoming</a:t>
            </a:r>
            <a:r>
              <a:rPr lang="en-US" sz="2400" dirty="0" smtClean="0">
                <a:hlinkClick r:id="rId3"/>
              </a:rPr>
              <a:t>/</a:t>
            </a:r>
            <a:r>
              <a:rPr lang="en-US" sz="2400" dirty="0" smtClean="0"/>
              <a:t>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248044</TotalTime>
  <Words>256</Words>
  <Application>Microsoft Office PowerPoint</Application>
  <PresentationFormat>On-screen Show (4:3)</PresentationFormat>
  <Paragraphs>73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Document</vt:lpstr>
      <vt:lpstr>2022 November IETF SC Report</vt:lpstr>
      <vt:lpstr>Scope, Duties of 802/IETF SC</vt:lpstr>
      <vt:lpstr> IEEE 802 IETF Standing Committee Report November 2022 IEEE 802 plenary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lastModifiedBy>Stanley, Dorothy</cp:lastModifiedBy>
  <cp:revision>3744</cp:revision>
  <cp:lastPrinted>2017-11-04T17:30:55Z</cp:lastPrinted>
  <dcterms:created xsi:type="dcterms:W3CDTF">2002-03-10T15:43:16Z</dcterms:created>
  <dcterms:modified xsi:type="dcterms:W3CDTF">2022-11-13T15:20:59Z</dcterms:modified>
</cp:coreProperties>
</file>