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5" d="100"/>
          <a:sy n="85" d="100"/>
        </p:scale>
        <p:origin x="499" y="53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2022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188-00-WCSG-minutes-september-11-2022.docx" TargetMode="External"/><Relationship Id="rId2" Type="http://schemas.openxmlformats.org/officeDocument/2006/relationships/hyperlink" Target="https://mentor.ieee.org/802-ec/dcn/22/ec-22-0172-00-WCSG-minutes-august-3-202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2/ec-22-0221-00-WCSG-2022-11-13-wireless-chairs-teleconference-agenda.docx" TargetMode="External"/><Relationship Id="rId5" Type="http://schemas.openxmlformats.org/officeDocument/2006/relationships/hyperlink" Target="https://mentor.ieee.org/802-ec/dcn/22/ec-22-0220-01-WCSG-2022-11-02-wireless-chairs-teleconference-agenda.docx" TargetMode="External"/><Relationship Id="rId4" Type="http://schemas.openxmlformats.org/officeDocument/2006/relationships/hyperlink" Target="https://mentor.ieee.org/802-ec/dcn/22/ec-22-0211-00-WCSG-minutes-october-5-2022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1-12-WCSG-ieee-802wcsc-meeting-venue-manager-report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205-01-WCSG-wireless-treasurer-report-november-2022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2022 </a:t>
            </a:r>
            <a:r>
              <a:rPr lang="en-US" sz="3600" dirty="0" smtClean="0"/>
              <a:t>November</a:t>
            </a:r>
            <a:r>
              <a:rPr lang="en-US" sz="3600" dirty="0" smtClean="0"/>
              <a:t> </a:t>
            </a:r>
            <a:r>
              <a:rPr lang="en-US" sz="3600" dirty="0" smtClean="0"/>
              <a:t>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2022-11-13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</a:t>
            </a:r>
            <a:r>
              <a:rPr lang="en-US" sz="2400" dirty="0" smtClean="0"/>
              <a:t>November</a:t>
            </a:r>
            <a:r>
              <a:rPr lang="en-US" sz="2400" dirty="0" smtClean="0"/>
              <a:t> </a:t>
            </a:r>
            <a:r>
              <a:rPr lang="en-US" sz="2400" dirty="0" smtClean="0"/>
              <a:t>2022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</a:t>
            </a:r>
            <a:r>
              <a:rPr lang="en-US" sz="3600" dirty="0" smtClean="0"/>
              <a:t>July</a:t>
            </a:r>
            <a:r>
              <a:rPr lang="en-US" sz="3600" dirty="0" smtClean="0"/>
              <a:t> </a:t>
            </a:r>
            <a:r>
              <a:rPr lang="en-US" sz="3600" dirty="0" smtClean="0"/>
              <a:t>2022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marL="0" indent="0" defTabSz="1371600">
              <a:lnSpc>
                <a:spcPct val="12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2022, the 802 Wireless Chairs Standing Committee 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August 3– </a:t>
            </a:r>
            <a:r>
              <a:rPr lang="en-US" sz="2400" dirty="0" smtClean="0"/>
              <a:t>minutes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mentor.ieee.org/802-ec/dcn/22/ec-22-0172-00-WCSG-minutes-august-3-2022.docx</a:t>
            </a:r>
            <a:r>
              <a:rPr lang="en-US" sz="2400" dirty="0" smtClean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September</a:t>
            </a:r>
            <a:r>
              <a:rPr lang="en-US" sz="2400" b="1" dirty="0" smtClean="0"/>
              <a:t> </a:t>
            </a:r>
            <a:r>
              <a:rPr lang="en-US" sz="2400" b="1" dirty="0" smtClean="0"/>
              <a:t>11</a:t>
            </a:r>
            <a:r>
              <a:rPr lang="en-US" sz="2400" b="1" dirty="0" smtClean="0"/>
              <a:t> </a:t>
            </a:r>
            <a:r>
              <a:rPr lang="en-US" sz="2400" dirty="0" smtClean="0"/>
              <a:t>– minutes: </a:t>
            </a: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mentor.ieee.org/802-ec/dcn/22/ec-22-0188-00-WCSG-minutes-september-11-2022.docx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October</a:t>
            </a:r>
            <a:r>
              <a:rPr lang="en-US" sz="2400" b="1" dirty="0" smtClean="0"/>
              <a:t> </a:t>
            </a:r>
            <a:r>
              <a:rPr lang="en-US" sz="2400" b="1" dirty="0"/>
              <a:t>5</a:t>
            </a:r>
            <a:r>
              <a:rPr lang="en-US" sz="2400" b="1" dirty="0" smtClean="0"/>
              <a:t> </a:t>
            </a:r>
            <a:r>
              <a:rPr lang="en-US" sz="2400" dirty="0"/>
              <a:t>– minutes: </a:t>
            </a:r>
            <a:r>
              <a:rPr lang="en-US" sz="2400" dirty="0" smtClean="0">
                <a:hlinkClick r:id="rId4"/>
              </a:rPr>
              <a:t>https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mentor.ieee.org/802-ec/dcn/22/ec-22-0211-00-WCSG-minutes-october-5-2022.docx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November </a:t>
            </a:r>
            <a:r>
              <a:rPr lang="en-US" sz="2400" b="1" dirty="0"/>
              <a:t>2 – </a:t>
            </a:r>
            <a:r>
              <a:rPr lang="en-US" sz="2400" dirty="0"/>
              <a:t>minutes: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mentor.ieee.org/802-ec/dcn/22/ec-22-0220-01-WCSG-2022-11-02-wireless-chairs-teleconference-agenda.docx</a:t>
            </a:r>
            <a:r>
              <a:rPr lang="en-US" sz="2400" dirty="0" smtClean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November</a:t>
            </a:r>
            <a:r>
              <a:rPr lang="en-US" sz="2400" b="1" dirty="0" smtClean="0"/>
              <a:t> 13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6"/>
              </a:rPr>
              <a:t>https://</a:t>
            </a:r>
            <a:r>
              <a:rPr lang="en-US" sz="2400" dirty="0" smtClean="0">
                <a:hlinkClick r:id="rId6"/>
              </a:rPr>
              <a:t>mentor.ieee.org/802-ec/dcn/22/ec-22-0221-00-WCSG-2022-11-13-wireless-chairs-teleconference-agenda.docx</a:t>
            </a:r>
            <a:r>
              <a:rPr lang="en-US" sz="2400" dirty="0" smtClean="0"/>
              <a:t> , </a:t>
            </a:r>
            <a:r>
              <a:rPr lang="en-US" sz="2400" dirty="0" smtClean="0"/>
              <a:t>minutes to be posted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92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3000" dirty="0" smtClean="0"/>
              <a:t>Held </a:t>
            </a:r>
            <a:r>
              <a:rPr lang="en-US" sz="3000" dirty="0" smtClean="0"/>
              <a:t>September</a:t>
            </a:r>
            <a:r>
              <a:rPr lang="en-US" sz="3000" dirty="0" smtClean="0"/>
              <a:t> </a:t>
            </a:r>
            <a:r>
              <a:rPr lang="en-US" sz="3000" dirty="0" smtClean="0"/>
              <a:t>2022 Wireless </a:t>
            </a:r>
            <a:r>
              <a:rPr lang="en-US" sz="3000" dirty="0"/>
              <a:t>Interim </a:t>
            </a:r>
            <a:r>
              <a:rPr lang="en-US" sz="3000" dirty="0" smtClean="0"/>
              <a:t>mixed-mode </a:t>
            </a:r>
            <a:r>
              <a:rPr lang="en-US" sz="3000" dirty="0"/>
              <a:t>session </a:t>
            </a:r>
            <a:r>
              <a:rPr lang="en-US" sz="3000" dirty="0" smtClean="0"/>
              <a:t>September 11-16</a:t>
            </a:r>
            <a:r>
              <a:rPr lang="en-US" sz="3000" dirty="0" smtClean="0"/>
              <a:t>, </a:t>
            </a:r>
            <a:r>
              <a:rPr lang="en-US" sz="3000" dirty="0" smtClean="0"/>
              <a:t>2022</a:t>
            </a:r>
            <a:endParaRPr lang="en-US" sz="30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Approved </a:t>
            </a:r>
            <a:r>
              <a:rPr lang="en-US" sz="30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mentor.ieee.org/802-ec/dcn/22/ec-22-0001-12-WCSG-ieee-802wcsc-meeting-venue-manager-report-2022.pptx</a:t>
            </a:r>
            <a:r>
              <a:rPr lang="en-US" sz="2300" dirty="0" smtClean="0"/>
              <a:t> and</a:t>
            </a:r>
            <a:endParaRPr lang="en-US" sz="2300" dirty="0" smtClean="0"/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4"/>
              </a:rPr>
              <a:t>https://</a:t>
            </a:r>
            <a:r>
              <a:rPr lang="en-US" sz="2300" dirty="0" smtClean="0">
                <a:hlinkClick r:id="rId4"/>
              </a:rPr>
              <a:t>mentor.ieee.org/802-ec/dcn/22/ec-22-0205-01-WCSG-wireless-treasurer-report-november-2022.pptx</a:t>
            </a:r>
            <a:r>
              <a:rPr lang="en-US" sz="2300" dirty="0" smtClean="0"/>
              <a:t> </a:t>
            </a:r>
            <a:endParaRPr lang="en-US" sz="23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2023 </a:t>
            </a:r>
            <a:r>
              <a:rPr lang="en-US" sz="3000" dirty="0" smtClean="0"/>
              <a:t>January</a:t>
            </a:r>
            <a:r>
              <a:rPr lang="en-US" sz="3000" dirty="0" smtClean="0"/>
              <a:t> </a:t>
            </a:r>
            <a:r>
              <a:rPr lang="en-US" sz="3000" dirty="0" smtClean="0"/>
              <a:t>Wireless 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 smtClean="0"/>
              <a:t>Venue: </a:t>
            </a:r>
            <a:r>
              <a:rPr lang="en-US" sz="2300" dirty="0" smtClean="0"/>
              <a:t>Hilton Baltimore, Baltimore MD, USA</a:t>
            </a:r>
            <a:endParaRPr lang="en-US" sz="2300" dirty="0" smtClean="0"/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M</a:t>
            </a:r>
            <a:r>
              <a:rPr lang="en-US" sz="2300" dirty="0" smtClean="0"/>
              <a:t>ixed-mode </a:t>
            </a:r>
            <a:r>
              <a:rPr lang="en-US" sz="2300" dirty="0" smtClean="0"/>
              <a:t>(in-person and electronic) meeting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248649</TotalTime>
  <Words>139</Words>
  <Application>Microsoft Office PowerPoint</Application>
  <PresentationFormat>On-screen Show (4:3)</PresentationFormat>
  <Paragraphs>48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2022 November Wireless Chairs SC Report</vt:lpstr>
      <vt:lpstr> Abstract </vt:lpstr>
      <vt:lpstr> Summary of activities since July 2022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3746</cp:revision>
  <cp:lastPrinted>2017-11-04T17:30:55Z</cp:lastPrinted>
  <dcterms:created xsi:type="dcterms:W3CDTF">2002-03-10T15:43:16Z</dcterms:created>
  <dcterms:modified xsi:type="dcterms:W3CDTF">2022-11-13T07:12:33Z</dcterms:modified>
</cp:coreProperties>
</file>