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61" r:id="rId2"/>
    <p:sldId id="362" r:id="rId3"/>
    <p:sldId id="363" r:id="rId4"/>
    <p:sldId id="364" r:id="rId5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75" autoAdjust="0"/>
    <p:restoredTop sz="95488" autoAdjust="0"/>
  </p:normalViewPr>
  <p:slideViewPr>
    <p:cSldViewPr>
      <p:cViewPr varScale="1">
        <p:scale>
          <a:sx n="82" d="100"/>
          <a:sy n="82" d="100"/>
        </p:scale>
        <p:origin x="470" y="72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371600"/>
            <a:ext cx="8534400" cy="4343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Proposed Updates to the criteria for standards development (CSD)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12 November 2022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</a:t>
            </a:r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ec-22-0234-00-00EC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2A2C6-9630-F1F3-58AD-7CA0CF69B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0DDD9-5D5D-4321-CD4F-2C8D47B4A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 to align the CSD as defined in the rules with the practice as performed by 802 WGs</a:t>
            </a:r>
          </a:p>
          <a:p>
            <a:r>
              <a:rPr lang="en-US" dirty="0"/>
              <a:t>“Say what you do, so what you say”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672C8-7F99-8D46-DB6C-34640438D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67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94321-7534-9E37-24F8-0315D6DCD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 LMSC Operations Manual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BFA0B-5009-4EDF-32D8-08FAEB8C4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14. IEEE 802 criteria for standards development (CSD)</a:t>
            </a:r>
          </a:p>
          <a:p>
            <a:pPr marL="0" indent="0">
              <a:buNone/>
            </a:pPr>
            <a:r>
              <a:rPr lang="en-US" dirty="0"/>
              <a:t>14.2.3 Distinct Identity </a:t>
            </a:r>
          </a:p>
          <a:p>
            <a:pPr marL="0" indent="0">
              <a:buNone/>
            </a:pPr>
            <a:r>
              <a:rPr lang="en-US" dirty="0"/>
              <a:t>Each proposed IEEE 802 LMSC standard shall provide evidence of a distinct identity. Identify standards and standards projects with similar scopes and for each one describe why the proposed project is substantially different.</a:t>
            </a:r>
          </a:p>
          <a:p>
            <a:r>
              <a:rPr lang="en-US" dirty="0"/>
              <a:t>It is not at all clear what this really means and the first sentence and second are inconsistent: first says each standards shall have a distinct identity, yet we apply this to amendments to standards.</a:t>
            </a:r>
          </a:p>
          <a:p>
            <a:r>
              <a:rPr lang="en-US" dirty="0"/>
              <a:t>Often the scope of the project is not Cleary “substantially different” other than the project amends or revises a different standard</a:t>
            </a:r>
          </a:p>
          <a:p>
            <a:r>
              <a:rPr lang="en-US" dirty="0"/>
              <a:t>In practice, this generally includes little useful information for amendments: E.g. “uses a different MAC” is deemed a distinct identity (stating the obvious) </a:t>
            </a:r>
          </a:p>
          <a:p>
            <a:r>
              <a:rPr lang="en-US" dirty="0"/>
              <a:t>In practice, there has been very useful examples where the project has made sense and had value despite seeming to be very similar to another project: E.g. 802.15.3 and 802.11 </a:t>
            </a:r>
            <a:r>
              <a:rPr lang="en-US" dirty="0" err="1"/>
              <a:t>mmWave</a:t>
            </a:r>
            <a:r>
              <a:rPr lang="en-US" dirty="0"/>
              <a:t> </a:t>
            </a:r>
          </a:p>
          <a:p>
            <a:r>
              <a:rPr lang="en-US" dirty="0"/>
              <a:t>The </a:t>
            </a:r>
            <a:r>
              <a:rPr lang="en-US" b="1" dirty="0"/>
              <a:t>Broad market potential </a:t>
            </a:r>
            <a:r>
              <a:rPr lang="en-US" dirty="0"/>
              <a:t>establishes the need for the project. At best the unique identity “this amends standard x instead of y” is a statement of the obvious form the PAR.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83E098-C428-B40B-4DA1-289856C5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06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1F545-7F5B-F764-535B-50F2F788B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8E848-49BF-13D7-2909-3F6650893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Option 1:</a:t>
            </a:r>
          </a:p>
          <a:p>
            <a:r>
              <a:rPr lang="en-US" dirty="0"/>
              <a:t>Remove 14.2.3 from the OM</a:t>
            </a:r>
          </a:p>
          <a:p>
            <a:r>
              <a:rPr lang="en-US" dirty="0"/>
              <a:t>Revise the document templates accordingly</a:t>
            </a:r>
          </a:p>
          <a:p>
            <a:r>
              <a:rPr lang="en-US" dirty="0"/>
              <a:t>Check for </a:t>
            </a:r>
            <a:r>
              <a:rPr lang="en-US"/>
              <a:t>other ripples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Option 2:</a:t>
            </a:r>
          </a:p>
          <a:p>
            <a:r>
              <a:rPr lang="en-US" dirty="0"/>
              <a:t>Modify 14.2.3: Identify standards </a:t>
            </a:r>
            <a:r>
              <a:rPr lang="en-US" strike="sngStrike" dirty="0">
                <a:solidFill>
                  <a:srgbClr val="FF0000"/>
                </a:solidFill>
              </a:rPr>
              <a:t>and standards projects </a:t>
            </a:r>
            <a:r>
              <a:rPr lang="en-US" dirty="0"/>
              <a:t>with similar scopes and for each one describe why the proposed project is substantially different.</a:t>
            </a:r>
          </a:p>
          <a:p>
            <a:r>
              <a:rPr lang="en-US" dirty="0"/>
              <a:t>This is consistent with the first sentence:</a:t>
            </a:r>
          </a:p>
          <a:p>
            <a:pPr lvl="1"/>
            <a:r>
              <a:rPr lang="en-US" dirty="0"/>
              <a:t>Each proposed IEEE 802 LMSC </a:t>
            </a:r>
            <a:r>
              <a:rPr lang="en-US" b="1" dirty="0">
                <a:highlight>
                  <a:srgbClr val="FFFF00"/>
                </a:highlight>
              </a:rPr>
              <a:t>standard</a:t>
            </a:r>
            <a:r>
              <a:rPr lang="en-US" dirty="0"/>
              <a:t> shall provide evidence of a distinct identity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43F71D-061D-24EA-4DDF-A6F512972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7305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241360</TotalTime>
  <Words>343</Words>
  <Application>Microsoft Office PowerPoint</Application>
  <PresentationFormat>Widescreen</PresentationFormat>
  <Paragraphs>29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Verdana</vt:lpstr>
      <vt:lpstr>Default Design</vt:lpstr>
      <vt:lpstr>IEEE 802 LMSC Proposed Updates to the criteria for standards development (CSD)  12 November 2022  </vt:lpstr>
      <vt:lpstr>Purpose</vt:lpstr>
      <vt:lpstr>IEEE 802 LMSC Operations Manual </vt:lpstr>
      <vt:lpstr>Proposed Change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Benjamin Rolfe</cp:lastModifiedBy>
  <cp:revision>3883</cp:revision>
  <cp:lastPrinted>2021-01-19T17:00:57Z</cp:lastPrinted>
  <dcterms:created xsi:type="dcterms:W3CDTF">2002-03-10T15:43:16Z</dcterms:created>
  <dcterms:modified xsi:type="dcterms:W3CDTF">2022-11-13T06:59:50Z</dcterms:modified>
</cp:coreProperties>
</file>