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60"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6" autoAdjust="0"/>
    <p:restoredTop sz="94660"/>
  </p:normalViewPr>
  <p:slideViewPr>
    <p:cSldViewPr snapToGrid="0">
      <p:cViewPr varScale="1">
        <p:scale>
          <a:sx n="106" d="100"/>
          <a:sy n="106" d="100"/>
        </p:scale>
        <p:origin x="39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35D50D-5F63-4537-997C-0B55FB5AE5D2}" type="datetimeFigureOut">
              <a:rPr lang="en-US" smtClean="0"/>
              <a:t>2024-11-11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6F4EDF-608F-4617-8A47-0D5C4EFA37FD}" type="slidenum">
              <a:rPr lang="en-US" smtClean="0"/>
              <a:t>‹#›</a:t>
            </a:fld>
            <a:endParaRPr lang="en-US"/>
          </a:p>
        </p:txBody>
      </p:sp>
    </p:spTree>
    <p:extLst>
      <p:ext uri="{BB962C8B-B14F-4D97-AF65-F5344CB8AC3E}">
        <p14:creationId xmlns:p14="http://schemas.microsoft.com/office/powerpoint/2010/main" val="1437674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AE220-C795-EE3F-7A7B-2C3FD29C9B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318ED28-4E9E-FFA6-0622-79AD90BF67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6DE7666-B02F-04CC-9742-ECDCA39FC936}"/>
              </a:ext>
            </a:extLst>
          </p:cNvPr>
          <p:cNvSpPr>
            <a:spLocks noGrp="1"/>
          </p:cNvSpPr>
          <p:nvPr>
            <p:ph type="dt" sz="half" idx="10"/>
          </p:nvPr>
        </p:nvSpPr>
        <p:spPr/>
        <p:txBody>
          <a:bodyPr/>
          <a:lstStyle/>
          <a:p>
            <a:r>
              <a:rPr lang="en-US"/>
              <a:t>12/7/2023</a:t>
            </a:r>
          </a:p>
        </p:txBody>
      </p:sp>
      <p:sp>
        <p:nvSpPr>
          <p:cNvPr id="5" name="Footer Placeholder 4">
            <a:extLst>
              <a:ext uri="{FF2B5EF4-FFF2-40B4-BE49-F238E27FC236}">
                <a16:creationId xmlns:a16="http://schemas.microsoft.com/office/drawing/2014/main" id="{FB9FD659-3A30-8D99-EEFC-2F2AD2172E42}"/>
              </a:ext>
            </a:extLst>
          </p:cNvPr>
          <p:cNvSpPr>
            <a:spLocks noGrp="1"/>
          </p:cNvSpPr>
          <p:nvPr>
            <p:ph type="ftr" sz="quarter" idx="11"/>
          </p:nvPr>
        </p:nvSpPr>
        <p:spPr/>
        <p:txBody>
          <a:bodyPr/>
          <a:lstStyle/>
          <a:p>
            <a:r>
              <a:rPr lang="en-US"/>
              <a:t>ec-22-0247-08-00EC</a:t>
            </a:r>
            <a:endParaRPr lang="en-US" dirty="0"/>
          </a:p>
        </p:txBody>
      </p:sp>
      <p:sp>
        <p:nvSpPr>
          <p:cNvPr id="6" name="Slide Number Placeholder 5">
            <a:extLst>
              <a:ext uri="{FF2B5EF4-FFF2-40B4-BE49-F238E27FC236}">
                <a16:creationId xmlns:a16="http://schemas.microsoft.com/office/drawing/2014/main" id="{D40DF0D9-C966-B0EC-FACE-854FD000FE3E}"/>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204562290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C43B2-EFE0-9D0C-3AE2-19276A6C768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5896923-780E-09B2-DE6A-6254C67A6AE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27283C-B97A-02CD-C582-F097295EAB43}"/>
              </a:ext>
            </a:extLst>
          </p:cNvPr>
          <p:cNvSpPr>
            <a:spLocks noGrp="1"/>
          </p:cNvSpPr>
          <p:nvPr>
            <p:ph type="dt" sz="half" idx="10"/>
          </p:nvPr>
        </p:nvSpPr>
        <p:spPr/>
        <p:txBody>
          <a:bodyPr/>
          <a:lstStyle/>
          <a:p>
            <a:r>
              <a:rPr lang="en-US"/>
              <a:t>12/7/2023</a:t>
            </a:r>
          </a:p>
        </p:txBody>
      </p:sp>
      <p:sp>
        <p:nvSpPr>
          <p:cNvPr id="5" name="Footer Placeholder 4">
            <a:extLst>
              <a:ext uri="{FF2B5EF4-FFF2-40B4-BE49-F238E27FC236}">
                <a16:creationId xmlns:a16="http://schemas.microsoft.com/office/drawing/2014/main" id="{BAF808E2-3FAC-07BF-0CEE-446EAE879A96}"/>
              </a:ext>
            </a:extLst>
          </p:cNvPr>
          <p:cNvSpPr>
            <a:spLocks noGrp="1"/>
          </p:cNvSpPr>
          <p:nvPr>
            <p:ph type="ftr" sz="quarter" idx="11"/>
          </p:nvPr>
        </p:nvSpPr>
        <p:spPr/>
        <p:txBody>
          <a:bodyPr/>
          <a:lstStyle/>
          <a:p>
            <a:r>
              <a:rPr lang="en-US"/>
              <a:t>ec-22-0247-08-00EC</a:t>
            </a:r>
          </a:p>
        </p:txBody>
      </p:sp>
      <p:sp>
        <p:nvSpPr>
          <p:cNvPr id="6" name="Slide Number Placeholder 5">
            <a:extLst>
              <a:ext uri="{FF2B5EF4-FFF2-40B4-BE49-F238E27FC236}">
                <a16:creationId xmlns:a16="http://schemas.microsoft.com/office/drawing/2014/main" id="{47750C49-13A4-AF2D-5E06-AC3D5A12D9A9}"/>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907222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F19C1C-D354-ED60-E40A-7A87F0EDF43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97CB886-9907-8EB5-8723-838A03FCE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B06EB4-F5E3-8633-8B35-B3AF615B3001}"/>
              </a:ext>
            </a:extLst>
          </p:cNvPr>
          <p:cNvSpPr>
            <a:spLocks noGrp="1"/>
          </p:cNvSpPr>
          <p:nvPr>
            <p:ph type="dt" sz="half" idx="10"/>
          </p:nvPr>
        </p:nvSpPr>
        <p:spPr/>
        <p:txBody>
          <a:bodyPr/>
          <a:lstStyle/>
          <a:p>
            <a:r>
              <a:rPr lang="en-US"/>
              <a:t>12/7/2023</a:t>
            </a:r>
          </a:p>
        </p:txBody>
      </p:sp>
      <p:sp>
        <p:nvSpPr>
          <p:cNvPr id="5" name="Footer Placeholder 4">
            <a:extLst>
              <a:ext uri="{FF2B5EF4-FFF2-40B4-BE49-F238E27FC236}">
                <a16:creationId xmlns:a16="http://schemas.microsoft.com/office/drawing/2014/main" id="{5A664F2D-C11E-1A2E-D7C2-F85C115FB41C}"/>
              </a:ext>
            </a:extLst>
          </p:cNvPr>
          <p:cNvSpPr>
            <a:spLocks noGrp="1"/>
          </p:cNvSpPr>
          <p:nvPr>
            <p:ph type="ftr" sz="quarter" idx="11"/>
          </p:nvPr>
        </p:nvSpPr>
        <p:spPr/>
        <p:txBody>
          <a:bodyPr/>
          <a:lstStyle/>
          <a:p>
            <a:r>
              <a:rPr lang="en-US"/>
              <a:t>ec-22-0247-08-00EC</a:t>
            </a:r>
          </a:p>
        </p:txBody>
      </p:sp>
      <p:sp>
        <p:nvSpPr>
          <p:cNvPr id="6" name="Slide Number Placeholder 5">
            <a:extLst>
              <a:ext uri="{FF2B5EF4-FFF2-40B4-BE49-F238E27FC236}">
                <a16:creationId xmlns:a16="http://schemas.microsoft.com/office/drawing/2014/main" id="{34BC2020-DF0F-9F88-425A-B34D5C634024}"/>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191695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46624-3EE3-4ABB-D907-CF3433BB72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1BABB5C-3B24-5A2D-A3ED-5F5748682401}"/>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E88A426-FBE2-C1F7-9BE8-394DF0294512}"/>
              </a:ext>
            </a:extLst>
          </p:cNvPr>
          <p:cNvSpPr>
            <a:spLocks noGrp="1"/>
          </p:cNvSpPr>
          <p:nvPr>
            <p:ph type="dt" sz="half" idx="10"/>
          </p:nvPr>
        </p:nvSpPr>
        <p:spPr/>
        <p:txBody>
          <a:bodyPr/>
          <a:lstStyle/>
          <a:p>
            <a:r>
              <a:rPr lang="en-US" dirty="0"/>
              <a:t>11/11/2024</a:t>
            </a:r>
          </a:p>
        </p:txBody>
      </p:sp>
      <p:sp>
        <p:nvSpPr>
          <p:cNvPr id="5" name="Footer Placeholder 4">
            <a:extLst>
              <a:ext uri="{FF2B5EF4-FFF2-40B4-BE49-F238E27FC236}">
                <a16:creationId xmlns:a16="http://schemas.microsoft.com/office/drawing/2014/main" id="{86B08CFE-77BF-1536-8305-10CE098F9D2B}"/>
              </a:ext>
            </a:extLst>
          </p:cNvPr>
          <p:cNvSpPr>
            <a:spLocks noGrp="1"/>
          </p:cNvSpPr>
          <p:nvPr>
            <p:ph type="ftr" sz="quarter" idx="11"/>
          </p:nvPr>
        </p:nvSpPr>
        <p:spPr/>
        <p:txBody>
          <a:bodyPr/>
          <a:lstStyle/>
          <a:p>
            <a:r>
              <a:rPr lang="en-US" dirty="0"/>
              <a:t>ec-22-0247-10-00EC</a:t>
            </a:r>
          </a:p>
        </p:txBody>
      </p:sp>
      <p:sp>
        <p:nvSpPr>
          <p:cNvPr id="6" name="Slide Number Placeholder 5">
            <a:extLst>
              <a:ext uri="{FF2B5EF4-FFF2-40B4-BE49-F238E27FC236}">
                <a16:creationId xmlns:a16="http://schemas.microsoft.com/office/drawing/2014/main" id="{CC6FA27C-F687-17B6-2966-0F241C29AA7A}"/>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2722720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8E8A0-E50A-8DBB-A9BD-31A9760BB2A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FEA0295-E4C6-72B6-13EF-03E08F8A9E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C4D0E2C-3095-AD57-53E3-A8AA8AA033BB}"/>
              </a:ext>
            </a:extLst>
          </p:cNvPr>
          <p:cNvSpPr>
            <a:spLocks noGrp="1"/>
          </p:cNvSpPr>
          <p:nvPr>
            <p:ph type="dt" sz="half" idx="10"/>
          </p:nvPr>
        </p:nvSpPr>
        <p:spPr/>
        <p:txBody>
          <a:bodyPr/>
          <a:lstStyle/>
          <a:p>
            <a:r>
              <a:rPr lang="en-US"/>
              <a:t>12/7/2023</a:t>
            </a:r>
          </a:p>
        </p:txBody>
      </p:sp>
      <p:sp>
        <p:nvSpPr>
          <p:cNvPr id="5" name="Footer Placeholder 4">
            <a:extLst>
              <a:ext uri="{FF2B5EF4-FFF2-40B4-BE49-F238E27FC236}">
                <a16:creationId xmlns:a16="http://schemas.microsoft.com/office/drawing/2014/main" id="{9D9A5919-19F7-B580-5268-8CA8D0737CEA}"/>
              </a:ext>
            </a:extLst>
          </p:cNvPr>
          <p:cNvSpPr>
            <a:spLocks noGrp="1"/>
          </p:cNvSpPr>
          <p:nvPr>
            <p:ph type="ftr" sz="quarter" idx="11"/>
          </p:nvPr>
        </p:nvSpPr>
        <p:spPr/>
        <p:txBody>
          <a:bodyPr/>
          <a:lstStyle/>
          <a:p>
            <a:r>
              <a:rPr lang="en-US"/>
              <a:t>ec-22-0247-08-00EC</a:t>
            </a:r>
          </a:p>
        </p:txBody>
      </p:sp>
      <p:sp>
        <p:nvSpPr>
          <p:cNvPr id="6" name="Slide Number Placeholder 5">
            <a:extLst>
              <a:ext uri="{FF2B5EF4-FFF2-40B4-BE49-F238E27FC236}">
                <a16:creationId xmlns:a16="http://schemas.microsoft.com/office/drawing/2014/main" id="{88FCD002-7CE2-C531-1A49-710B5DFBFFF3}"/>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93918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F8CD2-DBC0-154D-B020-BE34E251DA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32C20D-A809-E76D-CD81-4E030CF5BFC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12A5D5D-55A8-6286-E7E0-208E5BC424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654C623-AD15-3B56-E7B6-8175DC2FCD95}"/>
              </a:ext>
            </a:extLst>
          </p:cNvPr>
          <p:cNvSpPr>
            <a:spLocks noGrp="1"/>
          </p:cNvSpPr>
          <p:nvPr>
            <p:ph type="dt" sz="half" idx="10"/>
          </p:nvPr>
        </p:nvSpPr>
        <p:spPr/>
        <p:txBody>
          <a:bodyPr/>
          <a:lstStyle/>
          <a:p>
            <a:r>
              <a:rPr lang="en-US"/>
              <a:t>12/7/2023</a:t>
            </a:r>
          </a:p>
        </p:txBody>
      </p:sp>
      <p:sp>
        <p:nvSpPr>
          <p:cNvPr id="6" name="Footer Placeholder 5">
            <a:extLst>
              <a:ext uri="{FF2B5EF4-FFF2-40B4-BE49-F238E27FC236}">
                <a16:creationId xmlns:a16="http://schemas.microsoft.com/office/drawing/2014/main" id="{49A809D2-9570-CA91-C3CB-209631891AAE}"/>
              </a:ext>
            </a:extLst>
          </p:cNvPr>
          <p:cNvSpPr>
            <a:spLocks noGrp="1"/>
          </p:cNvSpPr>
          <p:nvPr>
            <p:ph type="ftr" sz="quarter" idx="11"/>
          </p:nvPr>
        </p:nvSpPr>
        <p:spPr/>
        <p:txBody>
          <a:bodyPr/>
          <a:lstStyle/>
          <a:p>
            <a:r>
              <a:rPr lang="en-US"/>
              <a:t>ec-22-0247-08-00EC</a:t>
            </a:r>
          </a:p>
        </p:txBody>
      </p:sp>
      <p:sp>
        <p:nvSpPr>
          <p:cNvPr id="7" name="Slide Number Placeholder 6">
            <a:extLst>
              <a:ext uri="{FF2B5EF4-FFF2-40B4-BE49-F238E27FC236}">
                <a16:creationId xmlns:a16="http://schemas.microsoft.com/office/drawing/2014/main" id="{E92D599B-BFBD-7D43-3588-6A75C9B6D10C}"/>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56207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76B43-C60D-9475-90B7-F3BEE22E8F2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28C6B33-14FF-408C-AEEF-BA95BBA4C6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5F839B-8491-77F8-B325-C6ECF49C679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AEC4A67-CCB0-CB75-D597-5AE9FA638C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71BE979-F673-847C-2909-1270E2378A4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3B5635D-ECB2-16C8-3127-F12A299782E0}"/>
              </a:ext>
            </a:extLst>
          </p:cNvPr>
          <p:cNvSpPr>
            <a:spLocks noGrp="1"/>
          </p:cNvSpPr>
          <p:nvPr>
            <p:ph type="dt" sz="half" idx="10"/>
          </p:nvPr>
        </p:nvSpPr>
        <p:spPr/>
        <p:txBody>
          <a:bodyPr/>
          <a:lstStyle/>
          <a:p>
            <a:r>
              <a:rPr lang="en-US"/>
              <a:t>12/7/2023</a:t>
            </a:r>
          </a:p>
        </p:txBody>
      </p:sp>
      <p:sp>
        <p:nvSpPr>
          <p:cNvPr id="8" name="Footer Placeholder 7">
            <a:extLst>
              <a:ext uri="{FF2B5EF4-FFF2-40B4-BE49-F238E27FC236}">
                <a16:creationId xmlns:a16="http://schemas.microsoft.com/office/drawing/2014/main" id="{4114132D-AA9D-983D-81B0-04F4DA264CFE}"/>
              </a:ext>
            </a:extLst>
          </p:cNvPr>
          <p:cNvSpPr>
            <a:spLocks noGrp="1"/>
          </p:cNvSpPr>
          <p:nvPr>
            <p:ph type="ftr" sz="quarter" idx="11"/>
          </p:nvPr>
        </p:nvSpPr>
        <p:spPr/>
        <p:txBody>
          <a:bodyPr/>
          <a:lstStyle/>
          <a:p>
            <a:r>
              <a:rPr lang="en-US"/>
              <a:t>ec-22-0247-08-00EC</a:t>
            </a:r>
          </a:p>
        </p:txBody>
      </p:sp>
      <p:sp>
        <p:nvSpPr>
          <p:cNvPr id="9" name="Slide Number Placeholder 8">
            <a:extLst>
              <a:ext uri="{FF2B5EF4-FFF2-40B4-BE49-F238E27FC236}">
                <a16:creationId xmlns:a16="http://schemas.microsoft.com/office/drawing/2014/main" id="{B82B05B0-BB0D-9B9E-6EB7-01C30BD546A3}"/>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1379724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35A46-CBD0-1EE8-E092-7C45A8F8F1C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D12201C-27ED-E961-4D23-80922CA6F464}"/>
              </a:ext>
            </a:extLst>
          </p:cNvPr>
          <p:cNvSpPr>
            <a:spLocks noGrp="1"/>
          </p:cNvSpPr>
          <p:nvPr>
            <p:ph type="dt" sz="half" idx="10"/>
          </p:nvPr>
        </p:nvSpPr>
        <p:spPr/>
        <p:txBody>
          <a:bodyPr/>
          <a:lstStyle/>
          <a:p>
            <a:r>
              <a:rPr lang="en-US"/>
              <a:t>12/7/2023</a:t>
            </a:r>
          </a:p>
        </p:txBody>
      </p:sp>
      <p:sp>
        <p:nvSpPr>
          <p:cNvPr id="4" name="Footer Placeholder 3">
            <a:extLst>
              <a:ext uri="{FF2B5EF4-FFF2-40B4-BE49-F238E27FC236}">
                <a16:creationId xmlns:a16="http://schemas.microsoft.com/office/drawing/2014/main" id="{835EA02B-EB94-0902-02E9-A1AFB958CADA}"/>
              </a:ext>
            </a:extLst>
          </p:cNvPr>
          <p:cNvSpPr>
            <a:spLocks noGrp="1"/>
          </p:cNvSpPr>
          <p:nvPr>
            <p:ph type="ftr" sz="quarter" idx="11"/>
          </p:nvPr>
        </p:nvSpPr>
        <p:spPr/>
        <p:txBody>
          <a:bodyPr/>
          <a:lstStyle/>
          <a:p>
            <a:r>
              <a:rPr lang="en-US"/>
              <a:t>ec-22-0247-08-00EC</a:t>
            </a:r>
          </a:p>
        </p:txBody>
      </p:sp>
      <p:sp>
        <p:nvSpPr>
          <p:cNvPr id="5" name="Slide Number Placeholder 4">
            <a:extLst>
              <a:ext uri="{FF2B5EF4-FFF2-40B4-BE49-F238E27FC236}">
                <a16:creationId xmlns:a16="http://schemas.microsoft.com/office/drawing/2014/main" id="{41E3FCC2-54CA-67A6-B511-5EB1485A0F46}"/>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1108082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74989E-7481-5F9E-AB5B-F65130ADEAA5}"/>
              </a:ext>
            </a:extLst>
          </p:cNvPr>
          <p:cNvSpPr>
            <a:spLocks noGrp="1"/>
          </p:cNvSpPr>
          <p:nvPr>
            <p:ph type="dt" sz="half" idx="10"/>
          </p:nvPr>
        </p:nvSpPr>
        <p:spPr/>
        <p:txBody>
          <a:bodyPr/>
          <a:lstStyle/>
          <a:p>
            <a:r>
              <a:rPr lang="en-US"/>
              <a:t>12/7/2023</a:t>
            </a:r>
          </a:p>
        </p:txBody>
      </p:sp>
      <p:sp>
        <p:nvSpPr>
          <p:cNvPr id="3" name="Footer Placeholder 2">
            <a:extLst>
              <a:ext uri="{FF2B5EF4-FFF2-40B4-BE49-F238E27FC236}">
                <a16:creationId xmlns:a16="http://schemas.microsoft.com/office/drawing/2014/main" id="{A336BB61-F846-1B0C-7FD7-40AE0B06ADC5}"/>
              </a:ext>
            </a:extLst>
          </p:cNvPr>
          <p:cNvSpPr>
            <a:spLocks noGrp="1"/>
          </p:cNvSpPr>
          <p:nvPr>
            <p:ph type="ftr" sz="quarter" idx="11"/>
          </p:nvPr>
        </p:nvSpPr>
        <p:spPr/>
        <p:txBody>
          <a:bodyPr/>
          <a:lstStyle/>
          <a:p>
            <a:r>
              <a:rPr lang="en-US"/>
              <a:t>ec-22-0247-08-00EC</a:t>
            </a:r>
          </a:p>
        </p:txBody>
      </p:sp>
      <p:sp>
        <p:nvSpPr>
          <p:cNvPr id="4" name="Slide Number Placeholder 3">
            <a:extLst>
              <a:ext uri="{FF2B5EF4-FFF2-40B4-BE49-F238E27FC236}">
                <a16:creationId xmlns:a16="http://schemas.microsoft.com/office/drawing/2014/main" id="{59143ECD-3FAF-9E72-DC25-0F2F22D2009E}"/>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1447229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443C9-9E0B-A42F-4AEF-4F7E948A4A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977E568-926A-7265-10D1-550C5A19E5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E8AD43-EF36-C007-442E-1ED7EAD49C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890815-6CB2-78FB-E257-CE3781A37A41}"/>
              </a:ext>
            </a:extLst>
          </p:cNvPr>
          <p:cNvSpPr>
            <a:spLocks noGrp="1"/>
          </p:cNvSpPr>
          <p:nvPr>
            <p:ph type="dt" sz="half" idx="10"/>
          </p:nvPr>
        </p:nvSpPr>
        <p:spPr/>
        <p:txBody>
          <a:bodyPr/>
          <a:lstStyle/>
          <a:p>
            <a:r>
              <a:rPr lang="en-US"/>
              <a:t>12/7/2023</a:t>
            </a:r>
          </a:p>
        </p:txBody>
      </p:sp>
      <p:sp>
        <p:nvSpPr>
          <p:cNvPr id="6" name="Footer Placeholder 5">
            <a:extLst>
              <a:ext uri="{FF2B5EF4-FFF2-40B4-BE49-F238E27FC236}">
                <a16:creationId xmlns:a16="http://schemas.microsoft.com/office/drawing/2014/main" id="{E39C6DF6-E86D-B50F-885B-7D05851A46FB}"/>
              </a:ext>
            </a:extLst>
          </p:cNvPr>
          <p:cNvSpPr>
            <a:spLocks noGrp="1"/>
          </p:cNvSpPr>
          <p:nvPr>
            <p:ph type="ftr" sz="quarter" idx="11"/>
          </p:nvPr>
        </p:nvSpPr>
        <p:spPr/>
        <p:txBody>
          <a:bodyPr/>
          <a:lstStyle/>
          <a:p>
            <a:r>
              <a:rPr lang="en-US"/>
              <a:t>ec-22-0247-08-00EC</a:t>
            </a:r>
          </a:p>
        </p:txBody>
      </p:sp>
      <p:sp>
        <p:nvSpPr>
          <p:cNvPr id="7" name="Slide Number Placeholder 6">
            <a:extLst>
              <a:ext uri="{FF2B5EF4-FFF2-40B4-BE49-F238E27FC236}">
                <a16:creationId xmlns:a16="http://schemas.microsoft.com/office/drawing/2014/main" id="{88C35D7D-3B51-0537-E677-300C1471A916}"/>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1074329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CCB24-70AE-FD8B-B19D-B7A3B2CBC7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C77CB4B-3C72-25FD-C367-CCD71562C6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5E4C6CC-EAD6-4D40-7538-09036B14A7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976DCC-4649-382F-2CCD-CC0229417C59}"/>
              </a:ext>
            </a:extLst>
          </p:cNvPr>
          <p:cNvSpPr>
            <a:spLocks noGrp="1"/>
          </p:cNvSpPr>
          <p:nvPr>
            <p:ph type="dt" sz="half" idx="10"/>
          </p:nvPr>
        </p:nvSpPr>
        <p:spPr/>
        <p:txBody>
          <a:bodyPr/>
          <a:lstStyle/>
          <a:p>
            <a:r>
              <a:rPr lang="en-US"/>
              <a:t>12/7/2023</a:t>
            </a:r>
          </a:p>
        </p:txBody>
      </p:sp>
      <p:sp>
        <p:nvSpPr>
          <p:cNvPr id="6" name="Footer Placeholder 5">
            <a:extLst>
              <a:ext uri="{FF2B5EF4-FFF2-40B4-BE49-F238E27FC236}">
                <a16:creationId xmlns:a16="http://schemas.microsoft.com/office/drawing/2014/main" id="{D31CCCC2-4A27-8DC1-975E-F9591801E7FB}"/>
              </a:ext>
            </a:extLst>
          </p:cNvPr>
          <p:cNvSpPr>
            <a:spLocks noGrp="1"/>
          </p:cNvSpPr>
          <p:nvPr>
            <p:ph type="ftr" sz="quarter" idx="11"/>
          </p:nvPr>
        </p:nvSpPr>
        <p:spPr/>
        <p:txBody>
          <a:bodyPr/>
          <a:lstStyle/>
          <a:p>
            <a:r>
              <a:rPr lang="en-US"/>
              <a:t>ec-22-0247-08-00EC</a:t>
            </a:r>
          </a:p>
        </p:txBody>
      </p:sp>
      <p:sp>
        <p:nvSpPr>
          <p:cNvPr id="7" name="Slide Number Placeholder 6">
            <a:extLst>
              <a:ext uri="{FF2B5EF4-FFF2-40B4-BE49-F238E27FC236}">
                <a16:creationId xmlns:a16="http://schemas.microsoft.com/office/drawing/2014/main" id="{22F0A277-ECCF-9376-A126-00BD8BD51FF0}"/>
              </a:ext>
            </a:extLst>
          </p:cNvPr>
          <p:cNvSpPr>
            <a:spLocks noGrp="1"/>
          </p:cNvSpPr>
          <p:nvPr>
            <p:ph type="sldNum" sz="quarter" idx="12"/>
          </p:nvPr>
        </p:nvSpPr>
        <p:spPr/>
        <p:txBody>
          <a:bodyPr/>
          <a:lstStyle/>
          <a:p>
            <a:fld id="{044D9005-B2E2-4821-94F2-0E93C82304E3}" type="slidenum">
              <a:rPr lang="en-US" smtClean="0"/>
              <a:t>‹#›</a:t>
            </a:fld>
            <a:endParaRPr lang="en-US"/>
          </a:p>
        </p:txBody>
      </p:sp>
    </p:spTree>
    <p:extLst>
      <p:ext uri="{BB962C8B-B14F-4D97-AF65-F5344CB8AC3E}">
        <p14:creationId xmlns:p14="http://schemas.microsoft.com/office/powerpoint/2010/main" val="3028436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36A95E8-0899-D62A-F4DE-D6988C2CB1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3669C1D-D3AD-150D-A4A9-C40634694E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9EEB55-5F5D-7750-736A-28A8627983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11/1/2024</a:t>
            </a:r>
          </a:p>
        </p:txBody>
      </p:sp>
      <p:sp>
        <p:nvSpPr>
          <p:cNvPr id="5" name="Footer Placeholder 4">
            <a:extLst>
              <a:ext uri="{FF2B5EF4-FFF2-40B4-BE49-F238E27FC236}">
                <a16:creationId xmlns:a16="http://schemas.microsoft.com/office/drawing/2014/main" id="{C4716096-611B-4939-D8A5-B8C501CF4F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ec-22-0247-10-00EC</a:t>
            </a:r>
          </a:p>
        </p:txBody>
      </p:sp>
      <p:sp>
        <p:nvSpPr>
          <p:cNvPr id="6" name="Slide Number Placeholder 5">
            <a:extLst>
              <a:ext uri="{FF2B5EF4-FFF2-40B4-BE49-F238E27FC236}">
                <a16:creationId xmlns:a16="http://schemas.microsoft.com/office/drawing/2014/main" id="{705FC565-9114-51A4-05A5-4DB3913718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4D9005-B2E2-4821-94F2-0E93C82304E3}" type="slidenum">
              <a:rPr lang="en-US" smtClean="0"/>
              <a:t>‹#›</a:t>
            </a:fld>
            <a:endParaRPr lang="en-US"/>
          </a:p>
        </p:txBody>
      </p:sp>
    </p:spTree>
    <p:extLst>
      <p:ext uri="{BB962C8B-B14F-4D97-AF65-F5344CB8AC3E}">
        <p14:creationId xmlns:p14="http://schemas.microsoft.com/office/powerpoint/2010/main" val="2091709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ED150-A553-A872-A4F5-BECF5EB1213D}"/>
              </a:ext>
            </a:extLst>
          </p:cNvPr>
          <p:cNvSpPr>
            <a:spLocks noGrp="1"/>
          </p:cNvSpPr>
          <p:nvPr>
            <p:ph type="ctrTitle"/>
          </p:nvPr>
        </p:nvSpPr>
        <p:spPr/>
        <p:txBody>
          <a:bodyPr/>
          <a:lstStyle/>
          <a:p>
            <a:r>
              <a:rPr lang="en-US" dirty="0"/>
              <a:t>Deadbeat List</a:t>
            </a:r>
          </a:p>
        </p:txBody>
      </p:sp>
      <p:sp>
        <p:nvSpPr>
          <p:cNvPr id="3" name="Subtitle 2">
            <a:extLst>
              <a:ext uri="{FF2B5EF4-FFF2-40B4-BE49-F238E27FC236}">
                <a16:creationId xmlns:a16="http://schemas.microsoft.com/office/drawing/2014/main" id="{79F72A77-983A-E434-5705-A3C902855B02}"/>
              </a:ext>
            </a:extLst>
          </p:cNvPr>
          <p:cNvSpPr>
            <a:spLocks noGrp="1"/>
          </p:cNvSpPr>
          <p:nvPr>
            <p:ph type="subTitle" idx="1"/>
          </p:nvPr>
        </p:nvSpPr>
        <p:spPr/>
        <p:txBody>
          <a:bodyPr/>
          <a:lstStyle/>
          <a:p>
            <a:r>
              <a:rPr lang="en-US" dirty="0"/>
              <a:t>C. Chaplin</a:t>
            </a:r>
          </a:p>
          <a:p>
            <a:r>
              <a:rPr lang="en-US" dirty="0"/>
              <a:t>2024-11-11</a:t>
            </a:r>
          </a:p>
        </p:txBody>
      </p:sp>
      <p:sp>
        <p:nvSpPr>
          <p:cNvPr id="4" name="Footer Placeholder 3">
            <a:extLst>
              <a:ext uri="{FF2B5EF4-FFF2-40B4-BE49-F238E27FC236}">
                <a16:creationId xmlns:a16="http://schemas.microsoft.com/office/drawing/2014/main" id="{3F1D9452-E7FC-BA05-702E-2B707EF2BFA6}"/>
              </a:ext>
            </a:extLst>
          </p:cNvPr>
          <p:cNvSpPr>
            <a:spLocks noGrp="1"/>
          </p:cNvSpPr>
          <p:nvPr>
            <p:ph type="ftr" sz="quarter" idx="11"/>
          </p:nvPr>
        </p:nvSpPr>
        <p:spPr/>
        <p:txBody>
          <a:bodyPr/>
          <a:lstStyle/>
          <a:p>
            <a:r>
              <a:rPr lang="en-US" dirty="0"/>
              <a:t>ec-22-0247-10-00EC</a:t>
            </a:r>
          </a:p>
        </p:txBody>
      </p:sp>
      <p:sp>
        <p:nvSpPr>
          <p:cNvPr id="5" name="Date Placeholder 4">
            <a:extLst>
              <a:ext uri="{FF2B5EF4-FFF2-40B4-BE49-F238E27FC236}">
                <a16:creationId xmlns:a16="http://schemas.microsoft.com/office/drawing/2014/main" id="{7935F4D4-EC99-EFE9-00A8-8F1E1B41B60C}"/>
              </a:ext>
            </a:extLst>
          </p:cNvPr>
          <p:cNvSpPr>
            <a:spLocks noGrp="1"/>
          </p:cNvSpPr>
          <p:nvPr>
            <p:ph type="dt" sz="half" idx="10"/>
          </p:nvPr>
        </p:nvSpPr>
        <p:spPr/>
        <p:txBody>
          <a:bodyPr/>
          <a:lstStyle/>
          <a:p>
            <a:r>
              <a:rPr lang="en-US" dirty="0"/>
              <a:t>2024-11-11</a:t>
            </a:r>
          </a:p>
        </p:txBody>
      </p:sp>
    </p:spTree>
    <p:extLst>
      <p:ext uri="{BB962C8B-B14F-4D97-AF65-F5344CB8AC3E}">
        <p14:creationId xmlns:p14="http://schemas.microsoft.com/office/powerpoint/2010/main" val="1944402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89BC2-FAF1-4E0E-57A9-710469C4E40C}"/>
              </a:ext>
            </a:extLst>
          </p:cNvPr>
          <p:cNvSpPr>
            <a:spLocks noGrp="1"/>
          </p:cNvSpPr>
          <p:nvPr>
            <p:ph type="title"/>
          </p:nvPr>
        </p:nvSpPr>
        <p:spPr>
          <a:xfrm>
            <a:off x="838200" y="365125"/>
            <a:ext cx="10515600" cy="793115"/>
          </a:xfrm>
        </p:spPr>
        <p:txBody>
          <a:bodyPr>
            <a:normAutofit/>
          </a:bodyPr>
          <a:lstStyle/>
          <a:p>
            <a:r>
              <a:rPr lang="en-US" sz="4000" dirty="0"/>
              <a:t>These individuals are in arrears on meeting fees</a:t>
            </a:r>
          </a:p>
        </p:txBody>
      </p:sp>
      <p:graphicFrame>
        <p:nvGraphicFramePr>
          <p:cNvPr id="8" name="Content Placeholder 7">
            <a:extLst>
              <a:ext uri="{FF2B5EF4-FFF2-40B4-BE49-F238E27FC236}">
                <a16:creationId xmlns:a16="http://schemas.microsoft.com/office/drawing/2014/main" id="{04FC41FC-441B-6665-916B-091EE2F2199C}"/>
              </a:ext>
            </a:extLst>
          </p:cNvPr>
          <p:cNvGraphicFramePr>
            <a:graphicFrameLocks noGrp="1"/>
          </p:cNvGraphicFramePr>
          <p:nvPr>
            <p:ph idx="1"/>
            <p:extLst>
              <p:ext uri="{D42A27DB-BD31-4B8C-83A1-F6EECF244321}">
                <p14:modId xmlns:p14="http://schemas.microsoft.com/office/powerpoint/2010/main" val="4179974256"/>
              </p:ext>
            </p:extLst>
          </p:nvPr>
        </p:nvGraphicFramePr>
        <p:xfrm>
          <a:off x="652779" y="2039958"/>
          <a:ext cx="10746799" cy="3680460"/>
        </p:xfrm>
        <a:graphic>
          <a:graphicData uri="http://schemas.openxmlformats.org/drawingml/2006/table">
            <a:tbl>
              <a:tblPr firstRow="1" bandRow="1">
                <a:tableStyleId>{5C22544A-7EE6-4342-B048-85BDC9FD1C3A}</a:tableStyleId>
              </a:tblPr>
              <a:tblGrid>
                <a:gridCol w="644525">
                  <a:extLst>
                    <a:ext uri="{9D8B030D-6E8A-4147-A177-3AD203B41FA5}">
                      <a16:colId xmlns:a16="http://schemas.microsoft.com/office/drawing/2014/main" val="3479676343"/>
                    </a:ext>
                  </a:extLst>
                </a:gridCol>
                <a:gridCol w="3216309">
                  <a:extLst>
                    <a:ext uri="{9D8B030D-6E8A-4147-A177-3AD203B41FA5}">
                      <a16:colId xmlns:a16="http://schemas.microsoft.com/office/drawing/2014/main" val="3756562059"/>
                    </a:ext>
                  </a:extLst>
                </a:gridCol>
                <a:gridCol w="4410939">
                  <a:extLst>
                    <a:ext uri="{9D8B030D-6E8A-4147-A177-3AD203B41FA5}">
                      <a16:colId xmlns:a16="http://schemas.microsoft.com/office/drawing/2014/main" val="522431546"/>
                    </a:ext>
                  </a:extLst>
                </a:gridCol>
                <a:gridCol w="1298776">
                  <a:extLst>
                    <a:ext uri="{9D8B030D-6E8A-4147-A177-3AD203B41FA5}">
                      <a16:colId xmlns:a16="http://schemas.microsoft.com/office/drawing/2014/main" val="959611436"/>
                    </a:ext>
                  </a:extLst>
                </a:gridCol>
                <a:gridCol w="1176250">
                  <a:extLst>
                    <a:ext uri="{9D8B030D-6E8A-4147-A177-3AD203B41FA5}">
                      <a16:colId xmlns:a16="http://schemas.microsoft.com/office/drawing/2014/main" val="298854047"/>
                    </a:ext>
                  </a:extLst>
                </a:gridCol>
              </a:tblGrid>
              <a:tr h="211328">
                <a:tc>
                  <a:txBody>
                    <a:bodyPr/>
                    <a:lstStyle/>
                    <a:p>
                      <a:pPr algn="l" fontAlgn="ctr"/>
                      <a:r>
                        <a:rPr lang="en-US" sz="1800" b="1" u="none" strike="noStrike">
                          <a:solidFill>
                            <a:srgbClr val="FFFFFF"/>
                          </a:solidFill>
                          <a:effectLst/>
                        </a:rPr>
                        <a:t>WG</a:t>
                      </a:r>
                      <a:endParaRPr lang="en-US" sz="1800" b="1" i="0" u="none" strike="noStrike">
                        <a:solidFill>
                          <a:srgbClr val="FFFFFF"/>
                        </a:solidFill>
                        <a:effectLst/>
                        <a:latin typeface="Calibri" panose="020F0502020204030204" pitchFamily="34" charset="0"/>
                      </a:endParaRPr>
                    </a:p>
                  </a:txBody>
                  <a:tcPr marL="9525" marR="9525" marT="9525" marB="0" anchor="ctr"/>
                </a:tc>
                <a:tc>
                  <a:txBody>
                    <a:bodyPr/>
                    <a:lstStyle/>
                    <a:p>
                      <a:pPr algn="l" fontAlgn="ctr"/>
                      <a:r>
                        <a:rPr lang="en-US" sz="1800" b="1" u="none" strike="noStrike">
                          <a:solidFill>
                            <a:srgbClr val="FFFFFF"/>
                          </a:solidFill>
                          <a:effectLst/>
                        </a:rPr>
                        <a:t>Name</a:t>
                      </a:r>
                      <a:endParaRPr lang="en-US" sz="1800" b="1" i="0" u="none" strike="noStrike">
                        <a:solidFill>
                          <a:srgbClr val="FFFFFF"/>
                        </a:solidFill>
                        <a:effectLst/>
                        <a:latin typeface="Calibri" panose="020F0502020204030204" pitchFamily="34" charset="0"/>
                      </a:endParaRPr>
                    </a:p>
                  </a:txBody>
                  <a:tcPr marL="9525" marR="9525" marT="9525" marB="0" anchor="ctr"/>
                </a:tc>
                <a:tc>
                  <a:txBody>
                    <a:bodyPr/>
                    <a:lstStyle/>
                    <a:p>
                      <a:pPr algn="l" fontAlgn="ctr"/>
                      <a:r>
                        <a:rPr lang="en-US" sz="1800" b="1" u="none" strike="noStrike">
                          <a:solidFill>
                            <a:srgbClr val="FFFFFF"/>
                          </a:solidFill>
                          <a:effectLst/>
                        </a:rPr>
                        <a:t>Affiliation</a:t>
                      </a:r>
                      <a:endParaRPr lang="en-US" sz="1800" b="1" i="0" u="none" strike="noStrike">
                        <a:solidFill>
                          <a:srgbClr val="FFFFFF"/>
                        </a:solidFill>
                        <a:effectLst/>
                        <a:latin typeface="Calibri" panose="020F0502020204030204" pitchFamily="34" charset="0"/>
                      </a:endParaRPr>
                    </a:p>
                  </a:txBody>
                  <a:tcPr marL="9525" marR="9525" marT="9525" marB="0" anchor="ctr"/>
                </a:tc>
                <a:tc>
                  <a:txBody>
                    <a:bodyPr/>
                    <a:lstStyle/>
                    <a:p>
                      <a:pPr algn="l" fontAlgn="b"/>
                      <a:r>
                        <a:rPr lang="en-US" sz="1800" b="1" u="none" strike="noStrike">
                          <a:solidFill>
                            <a:srgbClr val="FFFFFF"/>
                          </a:solidFill>
                          <a:effectLst/>
                        </a:rPr>
                        <a:t>Session 1</a:t>
                      </a:r>
                      <a:endParaRPr lang="en-US" sz="1800" b="1" i="0" u="none" strike="noStrike">
                        <a:solidFill>
                          <a:srgbClr val="FFFFFF"/>
                        </a:solidFill>
                        <a:effectLst/>
                        <a:latin typeface="Calibri" panose="020F0502020204030204" pitchFamily="34" charset="0"/>
                      </a:endParaRPr>
                    </a:p>
                  </a:txBody>
                  <a:tcPr marL="9525" marR="9525" marT="9525" marB="0" anchor="b"/>
                </a:tc>
                <a:tc>
                  <a:txBody>
                    <a:bodyPr/>
                    <a:lstStyle/>
                    <a:p>
                      <a:pPr algn="l" fontAlgn="b"/>
                      <a:r>
                        <a:rPr lang="en-US" sz="1800" b="1" u="none" strike="noStrike">
                          <a:solidFill>
                            <a:srgbClr val="FFFFFF"/>
                          </a:solidFill>
                          <a:effectLst/>
                        </a:rPr>
                        <a:t>Session 2</a:t>
                      </a:r>
                      <a:endParaRPr lang="en-US" sz="1800" b="1" i="0" u="none" strike="noStrike">
                        <a:solidFill>
                          <a:srgbClr val="FFFFFF"/>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21585225"/>
                  </a:ext>
                </a:extLst>
              </a:tr>
              <a:tr h="215591">
                <a:tc>
                  <a:txBody>
                    <a:bodyPr/>
                    <a:lstStyle/>
                    <a:p>
                      <a:pPr algn="ctr" fontAlgn="ctr"/>
                      <a:r>
                        <a:rPr lang="en-US" sz="1800" b="0" u="none" strike="noStrike">
                          <a:solidFill>
                            <a:srgbClr val="000000"/>
                          </a:solidFill>
                          <a:effectLst/>
                        </a:rPr>
                        <a:t>3</a:t>
                      </a:r>
                      <a:endParaRPr lang="en-US" sz="18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en-US" sz="1800" b="0" u="none" strike="noStrike">
                          <a:solidFill>
                            <a:srgbClr val="000000"/>
                          </a:solidFill>
                          <a:effectLst/>
                        </a:rPr>
                        <a:t>Rea, David</a:t>
                      </a:r>
                      <a:endParaRPr lang="en-US" sz="18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en-US" sz="1600" b="0" u="none" strike="noStrike" dirty="0">
                          <a:solidFill>
                            <a:srgbClr val="000000"/>
                          </a:solidFill>
                          <a:effectLst/>
                        </a:rPr>
                        <a:t>The Siemon Company (note - no longer with them)</a:t>
                      </a:r>
                      <a:endParaRPr lang="en-US"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b"/>
                      <a:r>
                        <a:rPr lang="en-US" sz="1800" b="0" u="none" strike="noStrike">
                          <a:solidFill>
                            <a:srgbClr val="000000"/>
                          </a:solidFill>
                          <a:effectLst/>
                        </a:rPr>
                        <a:t>Nov-21</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26812204"/>
                  </a:ext>
                </a:extLst>
              </a:tr>
              <a:tr h="211328">
                <a:tc>
                  <a:txBody>
                    <a:bodyPr/>
                    <a:lstStyle/>
                    <a:p>
                      <a:pPr algn="ctr" fontAlgn="ctr"/>
                      <a:r>
                        <a:rPr lang="en-US" sz="1800" b="0" u="none" strike="noStrike" dirty="0">
                          <a:solidFill>
                            <a:srgbClr val="000000"/>
                          </a:solidFill>
                          <a:effectLst/>
                        </a:rPr>
                        <a:t>1</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800" b="0" u="none" strike="noStrike">
                          <a:solidFill>
                            <a:srgbClr val="000000"/>
                          </a:solidFill>
                          <a:effectLst/>
                        </a:rPr>
                        <a:t>Bolia,  Harsh</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t"/>
                      <a:r>
                        <a:rPr lang="en-US" sz="1800" b="0" u="none" strike="noStrike">
                          <a:solidFill>
                            <a:srgbClr val="000000"/>
                          </a:solidFill>
                          <a:effectLst/>
                        </a:rPr>
                        <a:t>Analog Devices Inc.</a:t>
                      </a:r>
                      <a:endParaRPr lang="en-US" sz="1800" b="0" i="0" u="none" strike="noStrike">
                        <a:solidFill>
                          <a:srgbClr val="000000"/>
                        </a:solidFill>
                        <a:effectLst/>
                        <a:latin typeface="Calibri" panose="020F0502020204030204" pitchFamily="34" charset="0"/>
                      </a:endParaRPr>
                    </a:p>
                  </a:txBody>
                  <a:tcPr marL="9525" marR="9525" marT="9525" marB="0"/>
                </a:tc>
                <a:tc>
                  <a:txBody>
                    <a:bodyPr/>
                    <a:lstStyle/>
                    <a:p>
                      <a:pPr algn="r" fontAlgn="b"/>
                      <a:r>
                        <a:rPr lang="en-US" sz="1800" b="0" u="none" strike="noStrike">
                          <a:solidFill>
                            <a:srgbClr val="000000"/>
                          </a:solidFill>
                          <a:effectLst/>
                        </a:rPr>
                        <a:t>Jul-21</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81721955"/>
                  </a:ext>
                </a:extLst>
              </a:tr>
              <a:tr h="211328">
                <a:tc>
                  <a:txBody>
                    <a:bodyPr/>
                    <a:lstStyle/>
                    <a:p>
                      <a:pPr algn="ctr" fontAlgn="ctr"/>
                      <a:r>
                        <a:rPr lang="en-US" sz="1800" b="0" u="none" strike="noStrike">
                          <a:solidFill>
                            <a:srgbClr val="000000"/>
                          </a:solidFill>
                          <a:effectLst/>
                        </a:rPr>
                        <a:t>3</a:t>
                      </a:r>
                      <a:endParaRPr lang="en-US" sz="18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b"/>
                      <a:r>
                        <a:rPr lang="en-US" sz="1800" b="0" u="none" strike="noStrike">
                          <a:solidFill>
                            <a:srgbClr val="000000"/>
                          </a:solidFill>
                          <a:effectLst/>
                        </a:rPr>
                        <a:t>Rannow,  R K</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t"/>
                      <a:r>
                        <a:rPr lang="en-US" sz="1800" b="0" u="none" strike="noStrike">
                          <a:solidFill>
                            <a:srgbClr val="000000"/>
                          </a:solidFill>
                          <a:effectLst/>
                        </a:rPr>
                        <a:t>Silverdraft Supercomputing</a:t>
                      </a:r>
                      <a:endParaRPr lang="en-US" sz="1800" b="0" i="0" u="none" strike="noStrike">
                        <a:solidFill>
                          <a:srgbClr val="000000"/>
                        </a:solidFill>
                        <a:effectLst/>
                        <a:latin typeface="Calibri" panose="020F0502020204030204" pitchFamily="34" charset="0"/>
                      </a:endParaRPr>
                    </a:p>
                  </a:txBody>
                  <a:tcPr marL="9525" marR="9525" marT="9525" marB="0"/>
                </a:tc>
                <a:tc>
                  <a:txBody>
                    <a:bodyPr/>
                    <a:lstStyle/>
                    <a:p>
                      <a:pPr algn="r" fontAlgn="b"/>
                      <a:r>
                        <a:rPr lang="en-US" sz="1800" b="0" u="none" strike="noStrike">
                          <a:solidFill>
                            <a:srgbClr val="000000"/>
                          </a:solidFill>
                          <a:effectLst/>
                        </a:rPr>
                        <a:t>Jul-21</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03141340"/>
                  </a:ext>
                </a:extLst>
              </a:tr>
              <a:tr h="211328">
                <a:tc>
                  <a:txBody>
                    <a:bodyPr/>
                    <a:lstStyle/>
                    <a:p>
                      <a:pPr algn="ctr" fontAlgn="ctr"/>
                      <a:r>
                        <a:rPr lang="en-US" sz="1800" b="0" u="none" strike="noStrike">
                          <a:solidFill>
                            <a:srgbClr val="000000"/>
                          </a:solidFill>
                          <a:effectLst/>
                        </a:rPr>
                        <a:t>15</a:t>
                      </a:r>
                      <a:endParaRPr lang="en-US" sz="18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b"/>
                      <a:r>
                        <a:rPr lang="en-US" sz="1800" b="0" u="none" strike="noStrike" dirty="0">
                          <a:solidFill>
                            <a:srgbClr val="000000"/>
                          </a:solidFill>
                          <a:effectLst/>
                        </a:rPr>
                        <a:t>Rocha,  </a:t>
                      </a:r>
                      <a:r>
                        <a:rPr lang="en-US" sz="1800" b="0" u="none" strike="noStrike" dirty="0" err="1">
                          <a:solidFill>
                            <a:srgbClr val="000000"/>
                          </a:solidFill>
                          <a:effectLst/>
                        </a:rPr>
                        <a:t>alessandra</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t"/>
                      <a:r>
                        <a:rPr lang="en-US" sz="1800" b="0" u="none" strike="noStrike">
                          <a:solidFill>
                            <a:srgbClr val="000000"/>
                          </a:solidFill>
                          <a:effectLst/>
                        </a:rPr>
                        <a:t>Wimax forum</a:t>
                      </a:r>
                      <a:endParaRPr lang="en-US" sz="1800" b="0" i="0" u="none" strike="noStrike">
                        <a:solidFill>
                          <a:srgbClr val="000000"/>
                        </a:solidFill>
                        <a:effectLst/>
                        <a:latin typeface="Calibri" panose="020F0502020204030204" pitchFamily="34" charset="0"/>
                      </a:endParaRPr>
                    </a:p>
                  </a:txBody>
                  <a:tcPr marL="9525" marR="9525" marT="9525" marB="0"/>
                </a:tc>
                <a:tc>
                  <a:txBody>
                    <a:bodyPr/>
                    <a:lstStyle/>
                    <a:p>
                      <a:pPr algn="r" fontAlgn="b"/>
                      <a:r>
                        <a:rPr lang="en-US" sz="1800" b="0" u="none" strike="noStrike">
                          <a:solidFill>
                            <a:srgbClr val="000000"/>
                          </a:solidFill>
                          <a:effectLst/>
                        </a:rPr>
                        <a:t>Jul-21</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89048867"/>
                  </a:ext>
                </a:extLst>
              </a:tr>
              <a:tr h="211328">
                <a:tc>
                  <a:txBody>
                    <a:bodyPr/>
                    <a:lstStyle/>
                    <a:p>
                      <a:pPr algn="ctr" fontAlgn="ctr"/>
                      <a:r>
                        <a:rPr lang="en-US" sz="1800" b="0" u="none" strike="noStrike">
                          <a:solidFill>
                            <a:srgbClr val="000000"/>
                          </a:solidFill>
                          <a:effectLst/>
                        </a:rPr>
                        <a:t>11</a:t>
                      </a:r>
                      <a:endParaRPr lang="en-US" sz="18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b"/>
                      <a:r>
                        <a:rPr lang="en-US" sz="1800" b="0" u="none" strike="noStrike">
                          <a:solidFill>
                            <a:srgbClr val="000000"/>
                          </a:solidFill>
                          <a:effectLst/>
                        </a:rPr>
                        <a:t>Roy,  Richard</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t"/>
                      <a:endParaRPr lang="en-US" sz="1800" b="0" i="0" u="none" strike="noStrike">
                        <a:solidFill>
                          <a:srgbClr val="000000"/>
                        </a:solidFill>
                        <a:effectLst/>
                        <a:latin typeface="Calibri" panose="020F0502020204030204" pitchFamily="34" charset="0"/>
                      </a:endParaRPr>
                    </a:p>
                  </a:txBody>
                  <a:tcPr marL="9525" marR="9525" marT="9525" marB="0"/>
                </a:tc>
                <a:tc>
                  <a:txBody>
                    <a:bodyPr/>
                    <a:lstStyle/>
                    <a:p>
                      <a:pPr algn="r" fontAlgn="b"/>
                      <a:r>
                        <a:rPr lang="en-US" sz="1800" b="0" u="none" strike="noStrike">
                          <a:solidFill>
                            <a:srgbClr val="000000"/>
                          </a:solidFill>
                          <a:effectLst/>
                        </a:rPr>
                        <a:t>Jul-21</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87375643"/>
                  </a:ext>
                </a:extLst>
              </a:tr>
              <a:tr h="211328">
                <a:tc>
                  <a:txBody>
                    <a:bodyPr/>
                    <a:lstStyle/>
                    <a:p>
                      <a:pPr algn="ctr" fontAlgn="ctr"/>
                      <a:r>
                        <a:rPr lang="en-US" sz="1800" b="0" u="none" strike="noStrike" dirty="0">
                          <a:solidFill>
                            <a:srgbClr val="000000"/>
                          </a:solidFill>
                          <a:effectLst/>
                        </a:rPr>
                        <a:t>11</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800" b="0" u="none" strike="noStrike" dirty="0">
                          <a:solidFill>
                            <a:srgbClr val="000000"/>
                          </a:solidFill>
                          <a:effectLst/>
                        </a:rPr>
                        <a:t>Liu, </a:t>
                      </a:r>
                      <a:r>
                        <a:rPr lang="en-US" sz="1800" b="0" u="none" strike="noStrike" dirty="0" err="1">
                          <a:solidFill>
                            <a:srgbClr val="000000"/>
                          </a:solidFill>
                          <a:effectLst/>
                        </a:rPr>
                        <a:t>Baosheng</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800" b="0" u="none" strike="noStrike" dirty="0">
                          <a:solidFill>
                            <a:srgbClr val="000000"/>
                          </a:solidFill>
                          <a:effectLst/>
                        </a:rPr>
                        <a:t>Sep-21</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56515923"/>
                  </a:ext>
                </a:extLst>
              </a:tr>
              <a:tr h="211328">
                <a:tc>
                  <a:txBody>
                    <a:bodyPr/>
                    <a:lstStyle/>
                    <a:p>
                      <a:pPr algn="ctr" fontAlgn="ct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t"/>
                      <a:r>
                        <a:rPr lang="en-US" sz="1800" b="0" i="0" u="none" strike="noStrike" dirty="0">
                          <a:solidFill>
                            <a:srgbClr val="000000"/>
                          </a:solidFill>
                          <a:effectLst/>
                          <a:latin typeface="Calibri" panose="020F0502020204030204" pitchFamily="34" charset="0"/>
                        </a:rPr>
                        <a:t>Yang, </a:t>
                      </a:r>
                      <a:r>
                        <a:rPr lang="en-US" sz="1800" b="0" i="0" u="none" strike="noStrike" dirty="0" err="1">
                          <a:solidFill>
                            <a:srgbClr val="000000"/>
                          </a:solidFill>
                          <a:effectLst/>
                          <a:latin typeface="Calibri" panose="020F0502020204030204" pitchFamily="34" charset="0"/>
                        </a:rPr>
                        <a:t>Yunpeng</a:t>
                      </a:r>
                      <a:endParaRPr lang="en-US" sz="18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800" b="0" i="0" u="none" strike="noStrike" dirty="0" err="1">
                          <a:solidFill>
                            <a:srgbClr val="000000"/>
                          </a:solidFill>
                          <a:effectLst/>
                          <a:latin typeface="Calibri" panose="020F0502020204030204" pitchFamily="34" charset="0"/>
                        </a:rPr>
                        <a:t>Pulian</a:t>
                      </a:r>
                      <a:r>
                        <a:rPr lang="en-US" sz="1800" b="0" i="0" u="none" strike="noStrike" dirty="0">
                          <a:solidFill>
                            <a:srgbClr val="000000"/>
                          </a:solidFill>
                          <a:effectLst/>
                          <a:latin typeface="Calibri" panose="020F0502020204030204" pitchFamily="34" charset="0"/>
                        </a:rPr>
                        <a:t> Technology</a:t>
                      </a:r>
                    </a:p>
                  </a:txBody>
                  <a:tcPr marL="9525" marR="9525" marT="9525" marB="0"/>
                </a:tc>
                <a:tc>
                  <a:txBody>
                    <a:bodyPr/>
                    <a:lstStyle/>
                    <a:p>
                      <a:pPr algn="r" fontAlgn="b"/>
                      <a:r>
                        <a:rPr lang="en-US" sz="1800" b="0" i="0" u="none" strike="noStrike" dirty="0">
                          <a:solidFill>
                            <a:srgbClr val="000000"/>
                          </a:solidFill>
                          <a:effectLst/>
                          <a:latin typeface="Calibri" panose="020F0502020204030204" pitchFamily="34" charset="0"/>
                        </a:rPr>
                        <a:t>Jan-24</a:t>
                      </a: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56391327"/>
                  </a:ext>
                </a:extLst>
              </a:tr>
              <a:tr h="211328">
                <a:tc>
                  <a:txBody>
                    <a:bodyPr/>
                    <a:lstStyle/>
                    <a:p>
                      <a:pPr algn="ctr" fontAlgn="ct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t"/>
                      <a:r>
                        <a:rPr lang="en-AU" b="0" i="0" u="none" strike="noStrike" dirty="0" err="1">
                          <a:solidFill>
                            <a:srgbClr val="002060"/>
                          </a:solidFill>
                          <a:effectLst/>
                          <a:latin typeface="+mn-lt"/>
                          <a:cs typeface="Arial" panose="020B0604020202020204" pitchFamily="34" charset="0"/>
                        </a:rPr>
                        <a:t>Hangbin</a:t>
                      </a:r>
                      <a:r>
                        <a:rPr lang="en-AU" b="0" i="0" u="none" strike="noStrike" dirty="0">
                          <a:solidFill>
                            <a:srgbClr val="002060"/>
                          </a:solidFill>
                          <a:effectLst/>
                          <a:latin typeface="+mn-lt"/>
                          <a:cs typeface="Arial" panose="020B0604020202020204" pitchFamily="34" charset="0"/>
                        </a:rPr>
                        <a:t>, Zhao</a:t>
                      </a:r>
                      <a:endParaRPr lang="en-US" sz="1800" b="0" i="0" u="none" strike="noStrike" dirty="0">
                        <a:solidFill>
                          <a:srgbClr val="000000"/>
                        </a:solidFill>
                        <a:effectLst/>
                        <a:latin typeface="+mn-lt"/>
                      </a:endParaRPr>
                    </a:p>
                  </a:txBody>
                  <a:tcPr marL="9525" marR="9525" marT="9525" marB="0"/>
                </a:tc>
                <a:tc>
                  <a:txBody>
                    <a:bodyPr/>
                    <a:lstStyle/>
                    <a:p>
                      <a:pPr algn="l" fontAlgn="t"/>
                      <a:r>
                        <a:rPr lang="en-US" sz="1800" b="0" i="0" u="none" strike="noStrike" dirty="0">
                          <a:solidFill>
                            <a:srgbClr val="000000"/>
                          </a:solidFill>
                          <a:effectLst/>
                          <a:latin typeface="Calibri" panose="020F0502020204030204" pitchFamily="34" charset="0"/>
                        </a:rPr>
                        <a:t>China Mobile (Hangzhou) Information Technology Co., Ltd</a:t>
                      </a:r>
                    </a:p>
                  </a:txBody>
                  <a:tcPr marL="9525" marR="9525" marT="9525" marB="0"/>
                </a:tc>
                <a:tc>
                  <a:txBody>
                    <a:bodyPr/>
                    <a:lstStyle/>
                    <a:p>
                      <a:pPr algn="r" fontAlgn="b"/>
                      <a:r>
                        <a:rPr lang="en-US" sz="1800" b="0" i="0" u="none" strike="noStrike" dirty="0">
                          <a:solidFill>
                            <a:srgbClr val="000000"/>
                          </a:solidFill>
                          <a:effectLst/>
                          <a:latin typeface="Calibri" panose="020F0502020204030204" pitchFamily="34" charset="0"/>
                        </a:rPr>
                        <a:t>May-24</a:t>
                      </a: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94965613"/>
                  </a:ext>
                </a:extLst>
              </a:tr>
              <a:tr h="211328">
                <a:tc>
                  <a:txBody>
                    <a:bodyPr/>
                    <a:lstStyle/>
                    <a:p>
                      <a:pPr algn="ctr" fontAlgn="ct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t"/>
                      <a:r>
                        <a:rPr lang="en-US" sz="1800" b="0" i="0" u="none" strike="noStrike" dirty="0">
                          <a:solidFill>
                            <a:srgbClr val="000000"/>
                          </a:solidFill>
                          <a:effectLst/>
                          <a:latin typeface="+mn-lt"/>
                        </a:rPr>
                        <a:t>Liu, Wenchao</a:t>
                      </a:r>
                    </a:p>
                  </a:txBody>
                  <a:tcPr marL="9525" marR="9525" marT="9525" marB="0"/>
                </a:tc>
                <a:tc>
                  <a:txBody>
                    <a:bodyPr/>
                    <a:lstStyle/>
                    <a:p>
                      <a:pPr algn="l" fontAlgn="t"/>
                      <a:r>
                        <a:rPr lang="en-US" sz="1800" b="0" i="0" u="none" strike="noStrike" dirty="0">
                          <a:solidFill>
                            <a:srgbClr val="000000"/>
                          </a:solidFill>
                          <a:effectLst/>
                          <a:latin typeface="Calibri" panose="020F0502020204030204" pitchFamily="34" charset="0"/>
                        </a:rPr>
                        <a:t>Self</a:t>
                      </a:r>
                    </a:p>
                  </a:txBody>
                  <a:tcPr marL="9525" marR="9525" marT="9525" marB="0"/>
                </a:tc>
                <a:tc>
                  <a:txBody>
                    <a:bodyPr/>
                    <a:lstStyle/>
                    <a:p>
                      <a:pPr algn="r" fontAlgn="b"/>
                      <a:r>
                        <a:rPr lang="en-US" sz="1800" b="0" i="0" u="none" strike="noStrike" dirty="0">
                          <a:solidFill>
                            <a:srgbClr val="000000"/>
                          </a:solidFill>
                          <a:effectLst/>
                          <a:latin typeface="Calibri" panose="020F0502020204030204" pitchFamily="34" charset="0"/>
                        </a:rPr>
                        <a:t>May-24</a:t>
                      </a: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24744560"/>
                  </a:ext>
                </a:extLst>
              </a:tr>
              <a:tr h="211328">
                <a:tc>
                  <a:txBody>
                    <a:bodyPr/>
                    <a:lstStyle/>
                    <a:p>
                      <a:pPr algn="ctr" fontAlgn="ct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t"/>
                      <a:r>
                        <a:rPr lang="en-US" sz="1800" b="0" i="0" u="none" strike="noStrike" dirty="0" err="1">
                          <a:solidFill>
                            <a:srgbClr val="000000"/>
                          </a:solidFill>
                          <a:effectLst/>
                          <a:latin typeface="+mn-lt"/>
                        </a:rPr>
                        <a:t>Hosseinianfa</a:t>
                      </a:r>
                      <a:r>
                        <a:rPr lang="en-US" sz="1800" b="0" i="0" u="none" strike="noStrike" dirty="0">
                          <a:solidFill>
                            <a:srgbClr val="000000"/>
                          </a:solidFill>
                          <a:effectLst/>
                          <a:latin typeface="+mn-lt"/>
                        </a:rPr>
                        <a:t>, Hamid</a:t>
                      </a:r>
                    </a:p>
                  </a:txBody>
                  <a:tcPr marL="9525" marR="9525" marT="9525" marB="0"/>
                </a:tc>
                <a:tc>
                  <a:txBody>
                    <a:bodyPr/>
                    <a:lstStyle/>
                    <a:p>
                      <a:pPr algn="l" fontAlgn="t"/>
                      <a:r>
                        <a:rPr lang="en-US" sz="1800" b="0" i="0" u="none" strike="noStrike" dirty="0">
                          <a:solidFill>
                            <a:srgbClr val="000000"/>
                          </a:solidFill>
                          <a:effectLst/>
                          <a:latin typeface="Calibri" panose="020F0502020204030204" pitchFamily="34" charset="0"/>
                        </a:rPr>
                        <a:t>ex-</a:t>
                      </a:r>
                      <a:r>
                        <a:rPr lang="en-US" sz="1800" b="0" i="0" u="none" strike="noStrike" dirty="0" err="1">
                          <a:solidFill>
                            <a:srgbClr val="000000"/>
                          </a:solidFill>
                          <a:effectLst/>
                          <a:latin typeface="Calibri" panose="020F0502020204030204" pitchFamily="34" charset="0"/>
                        </a:rPr>
                        <a:t>Offino</a:t>
                      </a:r>
                      <a:endParaRPr lang="en-US" sz="1800" b="0" i="0" u="none" strike="noStrike" dirty="0">
                        <a:solidFill>
                          <a:srgbClr val="000000"/>
                        </a:solidFill>
                        <a:effectLst/>
                        <a:latin typeface="Calibri" panose="020F0502020204030204" pitchFamily="34" charset="0"/>
                      </a:endParaRPr>
                    </a:p>
                  </a:txBody>
                  <a:tcPr marL="9525" marR="9525" marT="9525" marB="0"/>
                </a:tc>
                <a:tc>
                  <a:txBody>
                    <a:bodyPr/>
                    <a:lstStyle/>
                    <a:p>
                      <a:pPr algn="r" fontAlgn="b"/>
                      <a:r>
                        <a:rPr lang="en-US" sz="1800" b="0" i="0" u="none" strike="noStrike" dirty="0">
                          <a:solidFill>
                            <a:srgbClr val="000000"/>
                          </a:solidFill>
                          <a:effectLst/>
                          <a:latin typeface="Calibri" panose="020F0502020204030204" pitchFamily="34" charset="0"/>
                        </a:rPr>
                        <a:t>Sep-24</a:t>
                      </a: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88512846"/>
                  </a:ext>
                </a:extLst>
              </a:tr>
              <a:tr h="211328">
                <a:tc>
                  <a:txBody>
                    <a:bodyPr/>
                    <a:lstStyle/>
                    <a:p>
                      <a:pPr algn="ctr" fontAlgn="ct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t"/>
                      <a:r>
                        <a:rPr lang="en-US" sz="1800" b="0" i="0" u="none" strike="noStrike" dirty="0">
                          <a:solidFill>
                            <a:srgbClr val="000000"/>
                          </a:solidFill>
                          <a:effectLst/>
                          <a:latin typeface="+mn-lt"/>
                        </a:rPr>
                        <a:t>Lim, Yeon Geun</a:t>
                      </a:r>
                    </a:p>
                  </a:txBody>
                  <a:tcPr marL="9525" marR="9525" marT="9525" marB="0"/>
                </a:tc>
                <a:tc>
                  <a:txBody>
                    <a:bodyPr/>
                    <a:lstStyle/>
                    <a:p>
                      <a:pPr algn="l" fontAlgn="t"/>
                      <a:r>
                        <a:rPr lang="en-US" sz="1800" b="0" i="0" u="none" strike="noStrike" dirty="0" err="1">
                          <a:solidFill>
                            <a:srgbClr val="000000"/>
                          </a:solidFill>
                          <a:effectLst/>
                          <a:latin typeface="Calibri" panose="020F0502020204030204" pitchFamily="34" charset="0"/>
                        </a:rPr>
                        <a:t>Newracom</a:t>
                      </a:r>
                      <a:r>
                        <a:rPr lang="en-US" sz="1800" b="0" i="0" u="none" strike="noStrike" dirty="0">
                          <a:solidFill>
                            <a:srgbClr val="000000"/>
                          </a:solidFill>
                          <a:effectLst/>
                          <a:latin typeface="Calibri" panose="020F0502020204030204" pitchFamily="34" charset="0"/>
                        </a:rPr>
                        <a:t>, Inc.</a:t>
                      </a:r>
                    </a:p>
                  </a:txBody>
                  <a:tcPr marL="9525" marR="9525" marT="9525" marB="0"/>
                </a:tc>
                <a:tc>
                  <a:txBody>
                    <a:bodyPr/>
                    <a:lstStyle/>
                    <a:p>
                      <a:pPr algn="r" fontAlgn="b"/>
                      <a:r>
                        <a:rPr lang="en-US" sz="1800" b="0" i="0" u="none" strike="noStrike">
                          <a:solidFill>
                            <a:srgbClr val="000000"/>
                          </a:solidFill>
                          <a:effectLst/>
                          <a:latin typeface="Calibri" panose="020F0502020204030204" pitchFamily="34" charset="0"/>
                        </a:rPr>
                        <a:t>Sep-24</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82655114"/>
                  </a:ext>
                </a:extLst>
              </a:tr>
            </a:tbl>
          </a:graphicData>
        </a:graphic>
      </p:graphicFrame>
      <p:sp>
        <p:nvSpPr>
          <p:cNvPr id="9" name="TextBox 8">
            <a:extLst>
              <a:ext uri="{FF2B5EF4-FFF2-40B4-BE49-F238E27FC236}">
                <a16:creationId xmlns:a16="http://schemas.microsoft.com/office/drawing/2014/main" id="{64B4DF99-0F05-844F-0E8B-A4D995F06631}"/>
              </a:ext>
            </a:extLst>
          </p:cNvPr>
          <p:cNvSpPr txBox="1"/>
          <p:nvPr/>
        </p:nvSpPr>
        <p:spPr>
          <a:xfrm>
            <a:off x="426720" y="1025842"/>
            <a:ext cx="11112500" cy="1323439"/>
          </a:xfrm>
          <a:prstGeom prst="rect">
            <a:avLst/>
          </a:prstGeom>
          <a:noFill/>
        </p:spPr>
        <p:txBody>
          <a:bodyPr wrap="square" rtlCol="0">
            <a:spAutoFit/>
          </a:bodyPr>
          <a:lstStyle/>
          <a:p>
            <a:r>
              <a:rPr lang="en-US" sz="2000" dirty="0">
                <a:solidFill>
                  <a:srgbClr val="000000"/>
                </a:solidFill>
                <a:effectLst/>
                <a:latin typeface="Calibri" panose="020F0502020204030204" pitchFamily="34" charset="0"/>
                <a:ea typeface="Calibri" panose="020F0502020204030204" pitchFamily="34" charset="0"/>
              </a:rPr>
              <a:t>Until payment is made IEEE 802 rules mandate that they not attend meetings during any 802 plenary session, cannot complete registration for a meeting, voting rights are rescinded, and attendance credit is reset as if no meetings had been attended.</a:t>
            </a:r>
            <a:endParaRPr lang="en-US" sz="2000" dirty="0">
              <a:effectLst/>
              <a:latin typeface="Calibri" panose="020F0502020204030204" pitchFamily="34" charset="0"/>
              <a:ea typeface="Calibri" panose="020F0502020204030204" pitchFamily="34" charset="0"/>
            </a:endParaRPr>
          </a:p>
          <a:p>
            <a:endParaRPr lang="en-US" sz="2000" dirty="0"/>
          </a:p>
        </p:txBody>
      </p:sp>
      <p:sp>
        <p:nvSpPr>
          <p:cNvPr id="3" name="Footer Placeholder 2">
            <a:extLst>
              <a:ext uri="{FF2B5EF4-FFF2-40B4-BE49-F238E27FC236}">
                <a16:creationId xmlns:a16="http://schemas.microsoft.com/office/drawing/2014/main" id="{C3C4F942-27B3-95DC-DBE6-EB3C9CFC31D6}"/>
              </a:ext>
            </a:extLst>
          </p:cNvPr>
          <p:cNvSpPr>
            <a:spLocks noGrp="1"/>
          </p:cNvSpPr>
          <p:nvPr>
            <p:ph type="ftr" sz="quarter" idx="11"/>
          </p:nvPr>
        </p:nvSpPr>
        <p:spPr/>
        <p:txBody>
          <a:bodyPr/>
          <a:lstStyle/>
          <a:p>
            <a:r>
              <a:rPr lang="en-US" dirty="0"/>
              <a:t>ec-22-0247-10-00EC</a:t>
            </a:r>
          </a:p>
        </p:txBody>
      </p:sp>
      <p:sp>
        <p:nvSpPr>
          <p:cNvPr id="4" name="Date Placeholder 3">
            <a:extLst>
              <a:ext uri="{FF2B5EF4-FFF2-40B4-BE49-F238E27FC236}">
                <a16:creationId xmlns:a16="http://schemas.microsoft.com/office/drawing/2014/main" id="{E6484BBE-08FC-ACDC-3EF2-6466A120D025}"/>
              </a:ext>
            </a:extLst>
          </p:cNvPr>
          <p:cNvSpPr>
            <a:spLocks noGrp="1"/>
          </p:cNvSpPr>
          <p:nvPr>
            <p:ph type="dt" sz="half" idx="10"/>
          </p:nvPr>
        </p:nvSpPr>
        <p:spPr/>
        <p:txBody>
          <a:bodyPr/>
          <a:lstStyle/>
          <a:p>
            <a:r>
              <a:rPr lang="en-US" dirty="0"/>
              <a:t>2024-11-11</a:t>
            </a:r>
          </a:p>
        </p:txBody>
      </p:sp>
      <p:sp>
        <p:nvSpPr>
          <p:cNvPr id="5" name="TextBox 4">
            <a:extLst>
              <a:ext uri="{FF2B5EF4-FFF2-40B4-BE49-F238E27FC236}">
                <a16:creationId xmlns:a16="http://schemas.microsoft.com/office/drawing/2014/main" id="{58D0E6D6-0513-9EA1-A553-F44A8441CC6A}"/>
              </a:ext>
            </a:extLst>
          </p:cNvPr>
          <p:cNvSpPr txBox="1"/>
          <p:nvPr/>
        </p:nvSpPr>
        <p:spPr>
          <a:xfrm>
            <a:off x="652779" y="5661664"/>
            <a:ext cx="10746799" cy="369332"/>
          </a:xfrm>
          <a:prstGeom prst="rect">
            <a:avLst/>
          </a:prstGeom>
          <a:noFill/>
        </p:spPr>
        <p:txBody>
          <a:bodyPr wrap="square" rtlCol="0">
            <a:spAutoFit/>
          </a:bodyPr>
          <a:lstStyle/>
          <a:p>
            <a:r>
              <a:rPr lang="en-US" dirty="0"/>
              <a:t>UPDATED THROUGH November 2024 802 PLENARY (INCLUSIVE), and payment activity through 2024-11-11.</a:t>
            </a:r>
          </a:p>
        </p:txBody>
      </p:sp>
    </p:spTree>
    <p:extLst>
      <p:ext uri="{BB962C8B-B14F-4D97-AF65-F5344CB8AC3E}">
        <p14:creationId xmlns:p14="http://schemas.microsoft.com/office/powerpoint/2010/main" val="4156502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4C31D-AC00-867E-874A-DDBF3BB37D79}"/>
              </a:ext>
            </a:extLst>
          </p:cNvPr>
          <p:cNvSpPr>
            <a:spLocks noGrp="1"/>
          </p:cNvSpPr>
          <p:nvPr>
            <p:ph type="title"/>
          </p:nvPr>
        </p:nvSpPr>
        <p:spPr>
          <a:xfrm>
            <a:off x="838200" y="365125"/>
            <a:ext cx="10515600" cy="549275"/>
          </a:xfrm>
        </p:spPr>
        <p:txBody>
          <a:bodyPr>
            <a:normAutofit fontScale="90000"/>
          </a:bodyPr>
          <a:lstStyle/>
          <a:p>
            <a:r>
              <a:rPr lang="en-US" sz="3600" dirty="0">
                <a:solidFill>
                  <a:srgbClr val="000000"/>
                </a:solidFill>
                <a:effectLst/>
                <a:latin typeface="Calibri" panose="020F0502020204030204" pitchFamily="34" charset="0"/>
                <a:ea typeface="Calibri" panose="020F0502020204030204" pitchFamily="34" charset="0"/>
              </a:rPr>
              <a:t>Relevant excerpts from the IEEE 802 LMSC Ops Manual</a:t>
            </a:r>
            <a:endParaRPr lang="en-US" sz="3600" dirty="0"/>
          </a:p>
        </p:txBody>
      </p:sp>
      <p:sp>
        <p:nvSpPr>
          <p:cNvPr id="3" name="Content Placeholder 2">
            <a:extLst>
              <a:ext uri="{FF2B5EF4-FFF2-40B4-BE49-F238E27FC236}">
                <a16:creationId xmlns:a16="http://schemas.microsoft.com/office/drawing/2014/main" id="{867EA541-2FA2-687F-28AA-3850CBE3E43D}"/>
              </a:ext>
            </a:extLst>
          </p:cNvPr>
          <p:cNvSpPr>
            <a:spLocks noGrp="1"/>
          </p:cNvSpPr>
          <p:nvPr>
            <p:ph idx="1"/>
          </p:nvPr>
        </p:nvSpPr>
        <p:spPr>
          <a:xfrm>
            <a:off x="447040" y="914400"/>
            <a:ext cx="11297920" cy="5730240"/>
          </a:xfrm>
        </p:spPr>
        <p:txBody>
          <a:bodyPr>
            <a:noAutofit/>
          </a:bodyPr>
          <a:lstStyle/>
          <a:p>
            <a:pPr marL="0" marR="0" indent="0">
              <a:lnSpc>
                <a:spcPct val="105000"/>
              </a:lnSpc>
              <a:spcBef>
                <a:spcPts val="0"/>
              </a:spcBef>
              <a:spcAft>
                <a:spcPts val="0"/>
              </a:spcAft>
              <a:buNone/>
            </a:pPr>
            <a:r>
              <a:rPr lang="en-US" sz="1600" b="1" dirty="0">
                <a:solidFill>
                  <a:srgbClr val="000000"/>
                </a:solidFill>
                <a:effectLst/>
                <a:latin typeface="Calibri" panose="020F0502020204030204" pitchFamily="34" charset="0"/>
                <a:ea typeface="Calibri" panose="020F0502020204030204" pitchFamily="34" charset="0"/>
              </a:rPr>
              <a:t>Section 5.1: </a:t>
            </a:r>
            <a:r>
              <a:rPr lang="en-US" sz="1600" dirty="0">
                <a:solidFill>
                  <a:srgbClr val="000000"/>
                </a:solidFill>
                <a:effectLst/>
                <a:latin typeface="Calibri" panose="020F0502020204030204" pitchFamily="34" charset="0"/>
                <a:ea typeface="Calibri" panose="020F0502020204030204" pitchFamily="34" charset="0"/>
              </a:rPr>
              <a:t>“IEEE 802 LMSC may collect fees, usually a registration fee, from all attendees of any portion of any technical meeting that is a part of an IEEE 802 LMSC plenary session to cover the expenses of the plenary session and the expenses of operating IEEE 802 LMSC.”</a:t>
            </a:r>
            <a:br>
              <a:rPr lang="en-US" sz="1600" dirty="0">
                <a:solidFill>
                  <a:srgbClr val="000000"/>
                </a:solidFill>
                <a:effectLst/>
                <a:latin typeface="Calibri" panose="020F0502020204030204" pitchFamily="34" charset="0"/>
                <a:ea typeface="Calibri" panose="020F0502020204030204" pitchFamily="34" charset="0"/>
              </a:rPr>
            </a:br>
            <a:endParaRPr lang="en-US" sz="1600" dirty="0">
              <a:effectLst/>
              <a:latin typeface="Calibri" panose="020F0502020204030204" pitchFamily="34" charset="0"/>
              <a:ea typeface="Calibri" panose="020F0502020204030204" pitchFamily="34" charset="0"/>
            </a:endParaRPr>
          </a:p>
          <a:p>
            <a:pPr marL="0" marR="0" indent="0">
              <a:lnSpc>
                <a:spcPct val="105000"/>
              </a:lnSpc>
              <a:spcBef>
                <a:spcPts val="0"/>
              </a:spcBef>
              <a:spcAft>
                <a:spcPts val="0"/>
              </a:spcAft>
              <a:buNone/>
            </a:pPr>
            <a:r>
              <a:rPr lang="en-US" sz="1600" b="1" dirty="0">
                <a:solidFill>
                  <a:srgbClr val="000000"/>
                </a:solidFill>
                <a:effectLst/>
                <a:latin typeface="Calibri" panose="020F0502020204030204" pitchFamily="34" charset="0"/>
                <a:ea typeface="Calibri" panose="020F0502020204030204" pitchFamily="34" charset="0"/>
              </a:rPr>
              <a:t>Section 5.4:</a:t>
            </a:r>
            <a:endParaRPr lang="en-US" sz="1600" b="1" dirty="0">
              <a:effectLst/>
              <a:latin typeface="Calibri" panose="020F0502020204030204" pitchFamily="34" charset="0"/>
              <a:ea typeface="Calibri" panose="020F0502020204030204" pitchFamily="34" charset="0"/>
            </a:endParaRPr>
          </a:p>
          <a:p>
            <a:pPr marL="0" marR="0" indent="0">
              <a:lnSpc>
                <a:spcPct val="105000"/>
              </a:lnSpc>
              <a:spcBef>
                <a:spcPts val="0"/>
              </a:spcBef>
              <a:spcAft>
                <a:spcPts val="0"/>
              </a:spcAft>
              <a:buNone/>
            </a:pPr>
            <a:r>
              <a:rPr lang="en-US" sz="1600" dirty="0">
                <a:solidFill>
                  <a:srgbClr val="000000"/>
                </a:solidFill>
                <a:effectLst/>
                <a:latin typeface="Calibri" panose="020F0502020204030204" pitchFamily="34" charset="0"/>
                <a:ea typeface="Calibri" panose="020F0502020204030204" pitchFamily="34" charset="0"/>
              </a:rPr>
              <a:t>“In order for an individual to become registered for a given IEEE 802 LMSC plenary or interim session of an IEEE 802 LMSC subgroup, the individual shall:</a:t>
            </a:r>
            <a:endParaRPr lang="en-US" sz="1600" dirty="0">
              <a:effectLst/>
              <a:latin typeface="Calibri" panose="020F0502020204030204" pitchFamily="34" charset="0"/>
              <a:ea typeface="Calibri" panose="020F0502020204030204" pitchFamily="34" charset="0"/>
            </a:endParaRPr>
          </a:p>
          <a:p>
            <a:pPr marL="223838" lvl="1" indent="0">
              <a:lnSpc>
                <a:spcPct val="105000"/>
              </a:lnSpc>
              <a:spcBef>
                <a:spcPts val="0"/>
              </a:spcBef>
              <a:buNone/>
            </a:pPr>
            <a:r>
              <a:rPr lang="en-US" sz="1600" u="sng" dirty="0">
                <a:solidFill>
                  <a:srgbClr val="000000"/>
                </a:solidFill>
                <a:effectLst/>
                <a:latin typeface="Calibri" panose="020F0502020204030204" pitchFamily="34" charset="0"/>
                <a:ea typeface="Calibri" panose="020F0502020204030204" pitchFamily="34" charset="0"/>
              </a:rPr>
              <a:t>a) Have complied with the registration requirements for all previously attended IEEE 802 LMSC plenary sessions and interim sessions of IEEE 802 LMSC subgroups, including payment of any required registration fees, and</a:t>
            </a:r>
            <a:endParaRPr lang="en-US" sz="1600" dirty="0">
              <a:effectLst/>
              <a:latin typeface="Calibri" panose="020F0502020204030204" pitchFamily="34" charset="0"/>
              <a:ea typeface="Calibri" panose="020F0502020204030204" pitchFamily="34" charset="0"/>
            </a:endParaRPr>
          </a:p>
          <a:p>
            <a:pPr marL="223838" lvl="1" indent="0">
              <a:lnSpc>
                <a:spcPct val="105000"/>
              </a:lnSpc>
              <a:spcBef>
                <a:spcPts val="0"/>
              </a:spcBef>
              <a:buNone/>
            </a:pPr>
            <a:r>
              <a:rPr lang="en-US" sz="1600" dirty="0">
                <a:solidFill>
                  <a:srgbClr val="000000"/>
                </a:solidFill>
                <a:effectLst/>
                <a:latin typeface="Calibri" panose="020F0502020204030204" pitchFamily="34" charset="0"/>
                <a:ea typeface="Calibri" panose="020F0502020204030204" pitchFamily="34" charset="0"/>
              </a:rPr>
              <a:t>b) Have completed a valid registration for the session in question, including payment of any required registration fee.</a:t>
            </a:r>
            <a:endParaRPr lang="en-US" sz="1600" dirty="0">
              <a:effectLst/>
              <a:latin typeface="Calibri" panose="020F0502020204030204" pitchFamily="34" charset="0"/>
              <a:ea typeface="Calibri" panose="020F0502020204030204" pitchFamily="34" charset="0"/>
            </a:endParaRPr>
          </a:p>
          <a:p>
            <a:pPr marL="0" marR="0" indent="0">
              <a:lnSpc>
                <a:spcPct val="105000"/>
              </a:lnSpc>
              <a:spcBef>
                <a:spcPts val="0"/>
              </a:spcBef>
              <a:spcAft>
                <a:spcPts val="0"/>
              </a:spcAft>
              <a:buNone/>
            </a:pPr>
            <a:r>
              <a:rPr lang="en-US" sz="1600" dirty="0">
                <a:solidFill>
                  <a:srgbClr val="000000"/>
                </a:solidFill>
                <a:effectLst/>
                <a:latin typeface="Calibri" panose="020F0502020204030204" pitchFamily="34" charset="0"/>
                <a:ea typeface="Calibri" panose="020F0502020204030204" pitchFamily="34" charset="0"/>
              </a:rPr>
              <a:t> An individual who attends any portion of a technical meeting that is part of an IEEE 802 LMSC plenary session or an interim session of an IEEE 802 LMSC subgroup is obligated to comply with the registration requirements for that session.</a:t>
            </a:r>
            <a:br>
              <a:rPr lang="en-US" sz="1600" dirty="0">
                <a:solidFill>
                  <a:srgbClr val="000000"/>
                </a:solidFill>
                <a:effectLst/>
                <a:latin typeface="Calibri" panose="020F0502020204030204" pitchFamily="34" charset="0"/>
                <a:ea typeface="Calibri" panose="020F0502020204030204" pitchFamily="34" charset="0"/>
              </a:rPr>
            </a:br>
            <a:endParaRPr lang="en-US" sz="1600" dirty="0">
              <a:effectLst/>
              <a:latin typeface="Calibri" panose="020F0502020204030204" pitchFamily="34" charset="0"/>
              <a:ea typeface="Calibri" panose="020F0502020204030204" pitchFamily="34" charset="0"/>
            </a:endParaRPr>
          </a:p>
          <a:p>
            <a:pPr marL="0" marR="0" indent="0">
              <a:lnSpc>
                <a:spcPct val="105000"/>
              </a:lnSpc>
              <a:spcBef>
                <a:spcPts val="0"/>
              </a:spcBef>
              <a:spcAft>
                <a:spcPts val="0"/>
              </a:spcAft>
              <a:buNone/>
            </a:pPr>
            <a:r>
              <a:rPr lang="en-US" sz="1600" b="1" dirty="0">
                <a:solidFill>
                  <a:srgbClr val="000000"/>
                </a:solidFill>
                <a:effectLst/>
                <a:latin typeface="Calibri" panose="020F0502020204030204" pitchFamily="34" charset="0"/>
                <a:ea typeface="Calibri" panose="020F0502020204030204" pitchFamily="34" charset="0"/>
              </a:rPr>
              <a:t>Under the same section 5.4, the following sanctions are hereby imposed:</a:t>
            </a:r>
            <a:endParaRPr lang="en-US" sz="1600" b="1" dirty="0">
              <a:effectLst/>
              <a:latin typeface="Calibri" panose="020F0502020204030204" pitchFamily="34" charset="0"/>
              <a:ea typeface="Calibri" panose="020F0502020204030204" pitchFamily="34" charset="0"/>
            </a:endParaRPr>
          </a:p>
          <a:p>
            <a:pPr marL="223838" lvl="1" indent="0">
              <a:lnSpc>
                <a:spcPct val="105000"/>
              </a:lnSpc>
              <a:spcBef>
                <a:spcPts val="0"/>
              </a:spcBef>
              <a:buNone/>
            </a:pPr>
            <a:r>
              <a:rPr lang="en-US" sz="1600" dirty="0" err="1">
                <a:solidFill>
                  <a:srgbClr val="000000"/>
                </a:solidFill>
                <a:effectLst/>
                <a:latin typeface="Calibri" panose="020F0502020204030204" pitchFamily="34" charset="0"/>
                <a:ea typeface="Calibri" panose="020F0502020204030204" pitchFamily="34" charset="0"/>
              </a:rPr>
              <a:t>i</a:t>
            </a:r>
            <a:r>
              <a:rPr lang="en-US" sz="1600" dirty="0">
                <a:solidFill>
                  <a:srgbClr val="000000"/>
                </a:solidFill>
                <a:effectLst/>
                <a:latin typeface="Calibri" panose="020F0502020204030204" pitchFamily="34" charset="0"/>
                <a:ea typeface="Calibri" panose="020F0502020204030204" pitchFamily="34" charset="0"/>
              </a:rPr>
              <a:t>. No participation credit will be granted for said session.</a:t>
            </a:r>
            <a:endParaRPr lang="en-US" sz="1600" dirty="0">
              <a:effectLst/>
              <a:latin typeface="Calibri" panose="020F0502020204030204" pitchFamily="34" charset="0"/>
              <a:ea typeface="Calibri" panose="020F0502020204030204" pitchFamily="34" charset="0"/>
            </a:endParaRPr>
          </a:p>
          <a:p>
            <a:pPr marL="223838" lvl="1" indent="0">
              <a:lnSpc>
                <a:spcPct val="105000"/>
              </a:lnSpc>
              <a:spcBef>
                <a:spcPts val="0"/>
              </a:spcBef>
              <a:buNone/>
            </a:pPr>
            <a:r>
              <a:rPr lang="en-US" sz="1600" dirty="0">
                <a:solidFill>
                  <a:srgbClr val="000000"/>
                </a:solidFill>
                <a:effectLst/>
                <a:latin typeface="Calibri" panose="020F0502020204030204" pitchFamily="34" charset="0"/>
                <a:ea typeface="Calibri" panose="020F0502020204030204" pitchFamily="34" charset="0"/>
              </a:rPr>
              <a:t>ii. Any participation credit acquired before said session toward membership in any IEEE 802 LMSC group is revoked.</a:t>
            </a:r>
            <a:endParaRPr lang="en-US" sz="1600" dirty="0">
              <a:effectLst/>
              <a:latin typeface="Calibri" panose="020F0502020204030204" pitchFamily="34" charset="0"/>
              <a:ea typeface="Calibri" panose="020F0502020204030204" pitchFamily="34" charset="0"/>
            </a:endParaRPr>
          </a:p>
          <a:p>
            <a:pPr marL="223838" lvl="1" indent="0">
              <a:lnSpc>
                <a:spcPct val="105000"/>
              </a:lnSpc>
              <a:spcBef>
                <a:spcPts val="0"/>
              </a:spcBef>
              <a:buNone/>
            </a:pPr>
            <a:r>
              <a:rPr lang="en-US" sz="1600" dirty="0">
                <a:solidFill>
                  <a:srgbClr val="000000"/>
                </a:solidFill>
                <a:effectLst/>
                <a:latin typeface="Calibri" panose="020F0502020204030204" pitchFamily="34" charset="0"/>
                <a:ea typeface="Calibri" panose="020F0502020204030204" pitchFamily="34" charset="0"/>
              </a:rPr>
              <a:t>iii. Membership in any IEEE 802 LMSC group is terminated.</a:t>
            </a:r>
            <a:endParaRPr lang="en-US" sz="1600" dirty="0">
              <a:effectLst/>
              <a:latin typeface="Calibri" panose="020F0502020204030204" pitchFamily="34" charset="0"/>
              <a:ea typeface="Calibri" panose="020F0502020204030204" pitchFamily="34" charset="0"/>
            </a:endParaRPr>
          </a:p>
          <a:p>
            <a:pPr marL="223838" lvl="1" indent="0">
              <a:lnSpc>
                <a:spcPct val="105000"/>
              </a:lnSpc>
              <a:spcBef>
                <a:spcPts val="0"/>
              </a:spcBef>
              <a:buNone/>
            </a:pPr>
            <a:r>
              <a:rPr lang="en-US" sz="1600" dirty="0">
                <a:solidFill>
                  <a:srgbClr val="000000"/>
                </a:solidFill>
                <a:effectLst/>
                <a:latin typeface="Calibri" panose="020F0502020204030204" pitchFamily="34" charset="0"/>
                <a:ea typeface="Calibri" panose="020F0502020204030204" pitchFamily="34" charset="0"/>
              </a:rPr>
              <a:t>iv. No participation credit will be granted for attendance at any subsequent IEEE 802 LMSC session until the individual has complied with the registration requirements for all previously attended IEEE 802 LMSC sessions by the start of said subsequent session.”</a:t>
            </a:r>
            <a:endParaRPr lang="en-US" sz="1600" dirty="0">
              <a:effectLst/>
              <a:latin typeface="Calibri" panose="020F0502020204030204" pitchFamily="34" charset="0"/>
              <a:ea typeface="Calibri" panose="020F0502020204030204" pitchFamily="34" charset="0"/>
            </a:endParaRPr>
          </a:p>
          <a:p>
            <a:pPr marL="0" marR="0" indent="0">
              <a:lnSpc>
                <a:spcPct val="105000"/>
              </a:lnSpc>
              <a:spcBef>
                <a:spcPts val="0"/>
              </a:spcBef>
              <a:spcAft>
                <a:spcPts val="0"/>
              </a:spcAft>
              <a:buNone/>
            </a:pPr>
            <a:r>
              <a:rPr lang="en-US" sz="1600" b="1" dirty="0">
                <a:solidFill>
                  <a:srgbClr val="000000"/>
                </a:solidFill>
                <a:effectLst/>
                <a:latin typeface="Calibri" panose="020F0502020204030204" pitchFamily="34" charset="0"/>
                <a:ea typeface="Calibri" panose="020F0502020204030204" pitchFamily="34" charset="0"/>
              </a:rPr>
              <a:t>Section 5.4 goes on to specify </a:t>
            </a:r>
            <a:r>
              <a:rPr lang="en-US" sz="1600" dirty="0">
                <a:solidFill>
                  <a:srgbClr val="000000"/>
                </a:solidFill>
                <a:effectLst/>
                <a:latin typeface="Calibri" panose="020F0502020204030204" pitchFamily="34" charset="0"/>
                <a:ea typeface="Calibri" panose="020F0502020204030204" pitchFamily="34" charset="0"/>
              </a:rPr>
              <a:t>that only after paying any past-due fees, an individual may acquire participation credit (and therefore work towards membership), as though you had never attended an 802 meeting before.</a:t>
            </a:r>
            <a:endParaRPr lang="en-US" sz="1600" dirty="0">
              <a:effectLst/>
              <a:latin typeface="Calibri" panose="020F0502020204030204" pitchFamily="34" charset="0"/>
              <a:ea typeface="Calibri" panose="020F0502020204030204" pitchFamily="34" charset="0"/>
            </a:endParaRPr>
          </a:p>
        </p:txBody>
      </p:sp>
      <p:sp>
        <p:nvSpPr>
          <p:cNvPr id="4" name="Footer Placeholder 3">
            <a:extLst>
              <a:ext uri="{FF2B5EF4-FFF2-40B4-BE49-F238E27FC236}">
                <a16:creationId xmlns:a16="http://schemas.microsoft.com/office/drawing/2014/main" id="{3DD1E93A-2A72-5E0F-75DA-2C249917C6ED}"/>
              </a:ext>
            </a:extLst>
          </p:cNvPr>
          <p:cNvSpPr>
            <a:spLocks noGrp="1"/>
          </p:cNvSpPr>
          <p:nvPr>
            <p:ph type="ftr" sz="quarter" idx="11"/>
          </p:nvPr>
        </p:nvSpPr>
        <p:spPr/>
        <p:txBody>
          <a:bodyPr/>
          <a:lstStyle/>
          <a:p>
            <a:r>
              <a:rPr lang="en-US" dirty="0"/>
              <a:t>ec-22-0247-10-00EC</a:t>
            </a:r>
          </a:p>
        </p:txBody>
      </p:sp>
      <p:sp>
        <p:nvSpPr>
          <p:cNvPr id="5" name="Date Placeholder 4">
            <a:extLst>
              <a:ext uri="{FF2B5EF4-FFF2-40B4-BE49-F238E27FC236}">
                <a16:creationId xmlns:a16="http://schemas.microsoft.com/office/drawing/2014/main" id="{5FC62130-BB18-1EDC-01A7-48B4E6157042}"/>
              </a:ext>
            </a:extLst>
          </p:cNvPr>
          <p:cNvSpPr>
            <a:spLocks noGrp="1"/>
          </p:cNvSpPr>
          <p:nvPr>
            <p:ph type="dt" sz="half" idx="10"/>
          </p:nvPr>
        </p:nvSpPr>
        <p:spPr/>
        <p:txBody>
          <a:bodyPr/>
          <a:lstStyle/>
          <a:p>
            <a:r>
              <a:rPr lang="en-US" dirty="0"/>
              <a:t>2024-11-11</a:t>
            </a:r>
          </a:p>
        </p:txBody>
      </p:sp>
    </p:spTree>
    <p:extLst>
      <p:ext uri="{BB962C8B-B14F-4D97-AF65-F5344CB8AC3E}">
        <p14:creationId xmlns:p14="http://schemas.microsoft.com/office/powerpoint/2010/main" val="3617099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6A370-9B3B-8C2C-56B4-33BD7A068D6A}"/>
              </a:ext>
            </a:extLst>
          </p:cNvPr>
          <p:cNvSpPr>
            <a:spLocks noGrp="1"/>
          </p:cNvSpPr>
          <p:nvPr>
            <p:ph type="title"/>
          </p:nvPr>
        </p:nvSpPr>
        <p:spPr/>
        <p:txBody>
          <a:bodyPr/>
          <a:lstStyle/>
          <a:p>
            <a:r>
              <a:rPr lang="en-US" dirty="0"/>
              <a:t>Change history</a:t>
            </a:r>
          </a:p>
        </p:txBody>
      </p:sp>
      <p:sp>
        <p:nvSpPr>
          <p:cNvPr id="3" name="Content Placeholder 2">
            <a:extLst>
              <a:ext uri="{FF2B5EF4-FFF2-40B4-BE49-F238E27FC236}">
                <a16:creationId xmlns:a16="http://schemas.microsoft.com/office/drawing/2014/main" id="{828F9F27-9234-A860-04A5-5A1B7B71994A}"/>
              </a:ext>
            </a:extLst>
          </p:cNvPr>
          <p:cNvSpPr>
            <a:spLocks noGrp="1"/>
          </p:cNvSpPr>
          <p:nvPr>
            <p:ph idx="1"/>
          </p:nvPr>
        </p:nvSpPr>
        <p:spPr>
          <a:xfrm>
            <a:off x="420914" y="1364343"/>
            <a:ext cx="11350172" cy="4812620"/>
          </a:xfrm>
        </p:spPr>
        <p:txBody>
          <a:bodyPr>
            <a:normAutofit fontScale="92500" lnSpcReduction="20000"/>
          </a:bodyPr>
          <a:lstStyle/>
          <a:p>
            <a:r>
              <a:rPr lang="en-US" sz="2400" dirty="0"/>
              <a:t>00 – 11/17-22: Initial release – up through Sept 2022 wireless interim</a:t>
            </a:r>
          </a:p>
          <a:p>
            <a:r>
              <a:rPr lang="en-US" sz="2400" dirty="0"/>
              <a:t>01 – 12/1/22:   Malcolm Smith removed based on follow up (Nov 22 not processed yet)</a:t>
            </a:r>
          </a:p>
          <a:p>
            <a:r>
              <a:rPr lang="en-US" sz="2400" dirty="0"/>
              <a:t>02 – 1/19/23: </a:t>
            </a:r>
            <a:r>
              <a:rPr lang="en-US" sz="2400" dirty="0" err="1"/>
              <a:t>Vinayagam</a:t>
            </a:r>
            <a:r>
              <a:rPr lang="en-US" sz="2400" dirty="0"/>
              <a:t> </a:t>
            </a:r>
            <a:r>
              <a:rPr lang="en-US" sz="2400" dirty="0" err="1"/>
              <a:t>Mariappan</a:t>
            </a:r>
            <a:r>
              <a:rPr lang="en-US" sz="2400" dirty="0"/>
              <a:t> removed from list, paid 1/17/2023</a:t>
            </a:r>
          </a:p>
          <a:p>
            <a:r>
              <a:rPr lang="en-US" sz="2400" dirty="0"/>
              <a:t>03 – 1/28/23: </a:t>
            </a:r>
            <a:r>
              <a:rPr lang="en-US" sz="2400" dirty="0" err="1"/>
              <a:t>Sarikaya</a:t>
            </a:r>
            <a:r>
              <a:rPr lang="en-US" sz="2400" dirty="0"/>
              <a:t>,  </a:t>
            </a:r>
            <a:r>
              <a:rPr lang="en-US" sz="2400" dirty="0" err="1"/>
              <a:t>Behcet</a:t>
            </a:r>
            <a:r>
              <a:rPr lang="en-US" sz="2400" dirty="0"/>
              <a:t> removed from list, paid 1/26/23, and added note that results are updated to include IEEE 802 Plenary (with no new additions)</a:t>
            </a:r>
          </a:p>
          <a:p>
            <a:r>
              <a:rPr lang="en-US" sz="2400" dirty="0"/>
              <a:t>04 – 3/31/23: Chen, Run removed from list, paid 3/30/23</a:t>
            </a:r>
          </a:p>
          <a:p>
            <a:r>
              <a:rPr lang="en-US" sz="2400" dirty="0"/>
              <a:t>05 – 7/6/23: Updated as of 7/6/23 – no changes to list from March 2023 plenary</a:t>
            </a:r>
          </a:p>
          <a:p>
            <a:r>
              <a:rPr lang="en-US" sz="2400" dirty="0"/>
              <a:t>06 – 11/14/23: Updated to reflect no changes from July 2023 plenary</a:t>
            </a:r>
          </a:p>
          <a:p>
            <a:r>
              <a:rPr lang="en-US" sz="2400" dirty="0"/>
              <a:t>07 – 11/17/23: Updated to remove three individuals (</a:t>
            </a:r>
            <a:r>
              <a:rPr lang="en-US" sz="2400" dirty="0" err="1"/>
              <a:t>Weidong</a:t>
            </a:r>
            <a:r>
              <a:rPr lang="en-US" sz="2400" dirty="0"/>
              <a:t> Tang, Mark </a:t>
            </a:r>
            <a:r>
              <a:rPr lang="en-US" sz="2400" dirty="0" err="1"/>
              <a:t>Zhoumin</a:t>
            </a:r>
            <a:r>
              <a:rPr lang="en-US" sz="2400" dirty="0"/>
              <a:t> Hu, </a:t>
            </a:r>
            <a:r>
              <a:rPr lang="en-US" sz="2400" dirty="0" err="1"/>
              <a:t>Abishek</a:t>
            </a:r>
            <a:r>
              <a:rPr lang="en-US" sz="2400" dirty="0"/>
              <a:t> Agrawal)</a:t>
            </a:r>
          </a:p>
          <a:p>
            <a:r>
              <a:rPr lang="en-US" sz="2400" dirty="0"/>
              <a:t>08 – 12/7/23: Update to remove one individual (</a:t>
            </a:r>
            <a:r>
              <a:rPr lang="en-US" sz="2400" dirty="0" err="1"/>
              <a:t>Zhiwei</a:t>
            </a:r>
            <a:r>
              <a:rPr lang="en-US" sz="2400" dirty="0"/>
              <a:t> Yang)</a:t>
            </a:r>
          </a:p>
          <a:p>
            <a:r>
              <a:rPr lang="en-US" sz="2400" dirty="0"/>
              <a:t>09 – 2024-07-14: Update to add one individual (</a:t>
            </a:r>
            <a:r>
              <a:rPr lang="en-US" sz="2400" dirty="0" err="1"/>
              <a:t>Yunping</a:t>
            </a:r>
            <a:r>
              <a:rPr lang="en-US" sz="2400" dirty="0"/>
              <a:t> Yang), remove one individual (OZDEN ZENGIN, OZLEM)</a:t>
            </a:r>
          </a:p>
          <a:p>
            <a:r>
              <a:rPr lang="en-US" sz="2400" dirty="0"/>
              <a:t>10 – 2024-11-11: Update to add two individuals (Zhao </a:t>
            </a:r>
            <a:r>
              <a:rPr lang="en-US" sz="2400" dirty="0" err="1"/>
              <a:t>Hangbin</a:t>
            </a:r>
            <a:r>
              <a:rPr lang="en-US" sz="2400" dirty="0"/>
              <a:t>, Wenchao Liu)</a:t>
            </a:r>
          </a:p>
          <a:p>
            <a:endParaRPr lang="en-US" sz="2400" dirty="0"/>
          </a:p>
          <a:p>
            <a:endParaRPr lang="en-US" sz="2400" dirty="0"/>
          </a:p>
        </p:txBody>
      </p:sp>
      <p:sp>
        <p:nvSpPr>
          <p:cNvPr id="4" name="Footer Placeholder 3">
            <a:extLst>
              <a:ext uri="{FF2B5EF4-FFF2-40B4-BE49-F238E27FC236}">
                <a16:creationId xmlns:a16="http://schemas.microsoft.com/office/drawing/2014/main" id="{847B144D-2AD0-3A19-9959-A527F9E8DA66}"/>
              </a:ext>
            </a:extLst>
          </p:cNvPr>
          <p:cNvSpPr>
            <a:spLocks noGrp="1"/>
          </p:cNvSpPr>
          <p:nvPr>
            <p:ph type="ftr" sz="quarter" idx="11"/>
          </p:nvPr>
        </p:nvSpPr>
        <p:spPr/>
        <p:txBody>
          <a:bodyPr/>
          <a:lstStyle/>
          <a:p>
            <a:r>
              <a:rPr lang="en-US" dirty="0"/>
              <a:t>ec-22-0247-10-00EC</a:t>
            </a:r>
          </a:p>
        </p:txBody>
      </p:sp>
      <p:sp>
        <p:nvSpPr>
          <p:cNvPr id="5" name="Date Placeholder 4">
            <a:extLst>
              <a:ext uri="{FF2B5EF4-FFF2-40B4-BE49-F238E27FC236}">
                <a16:creationId xmlns:a16="http://schemas.microsoft.com/office/drawing/2014/main" id="{548D75BC-0991-2D73-788D-B865AE1A226B}"/>
              </a:ext>
            </a:extLst>
          </p:cNvPr>
          <p:cNvSpPr>
            <a:spLocks noGrp="1"/>
          </p:cNvSpPr>
          <p:nvPr>
            <p:ph type="dt" sz="half" idx="10"/>
          </p:nvPr>
        </p:nvSpPr>
        <p:spPr/>
        <p:txBody>
          <a:bodyPr/>
          <a:lstStyle/>
          <a:p>
            <a:r>
              <a:rPr lang="en-US" dirty="0"/>
              <a:t>2024-11-11</a:t>
            </a:r>
          </a:p>
        </p:txBody>
      </p:sp>
    </p:spTree>
    <p:extLst>
      <p:ext uri="{BB962C8B-B14F-4D97-AF65-F5344CB8AC3E}">
        <p14:creationId xmlns:p14="http://schemas.microsoft.com/office/powerpoint/2010/main" val="9394163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TotalTime>
  <Words>702</Words>
  <Application>Microsoft Office PowerPoint</Application>
  <PresentationFormat>Widescreen</PresentationFormat>
  <Paragraphs>81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Deadbeat List</vt:lpstr>
      <vt:lpstr>These individuals are in arrears on meeting fees</vt:lpstr>
      <vt:lpstr>Relevant excerpts from the IEEE 802 LMSC Ops Manual</vt:lpstr>
      <vt:lpstr>Change history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Deadbeat List and Update</dc:title>
  <dc:creator>George Zimmerman</dc:creator>
  <cp:lastModifiedBy>Clint Chaplin</cp:lastModifiedBy>
  <cp:revision>15</cp:revision>
  <dcterms:created xsi:type="dcterms:W3CDTF">2022-11-18T02:49:48Z</dcterms:created>
  <dcterms:modified xsi:type="dcterms:W3CDTF">2024-11-11T15:52:19Z</dcterms:modified>
</cp:coreProperties>
</file>