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107" d="100"/>
          <a:sy n="107" d="100"/>
        </p:scale>
        <p:origin x="630" y="78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13 December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20:00-22:00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ec-22-262-00-00EC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114300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sz="2000" dirty="0"/>
            </a:br>
            <a:endParaRPr lang="en-US" sz="2000" dirty="0"/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Next 802/SA Task Force meeting tentatively scheduled for Monday 30 January 4-5pm ET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Contact 802 chair with potential agenda items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Meeting will be cancelled if no agenda items are received</a:t>
            </a:r>
            <a:br>
              <a:rPr lang="en-US" sz="1600" dirty="0"/>
            </a:br>
            <a:endParaRPr lang="en-US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260194</TotalTime>
  <Words>211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13 December 2022 Electronic Meeting 20:00-22:00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3985</cp:revision>
  <cp:lastPrinted>2022-06-07T18:20:28Z</cp:lastPrinted>
  <dcterms:created xsi:type="dcterms:W3CDTF">2002-03-10T15:43:16Z</dcterms:created>
  <dcterms:modified xsi:type="dcterms:W3CDTF">2022-12-11T19:28:21Z</dcterms:modified>
</cp:coreProperties>
</file>