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5"/>
  </p:notesMasterIdLst>
  <p:handoutMasterIdLst>
    <p:handoutMasterId r:id="rId26"/>
  </p:handoutMasterIdLst>
  <p:sldIdLst>
    <p:sldId id="256" r:id="rId6"/>
    <p:sldId id="257" r:id="rId7"/>
    <p:sldId id="269" r:id="rId8"/>
    <p:sldId id="501" r:id="rId9"/>
    <p:sldId id="359" r:id="rId10"/>
    <p:sldId id="360" r:id="rId11"/>
    <p:sldId id="282" r:id="rId12"/>
    <p:sldId id="361" r:id="rId13"/>
    <p:sldId id="362" r:id="rId14"/>
    <p:sldId id="272" r:id="rId15"/>
    <p:sldId id="507" r:id="rId16"/>
    <p:sldId id="264" r:id="rId17"/>
    <p:sldId id="502" r:id="rId18"/>
    <p:sldId id="504" r:id="rId19"/>
    <p:sldId id="505" r:id="rId20"/>
    <p:sldId id="506" r:id="rId21"/>
    <p:sldId id="367" r:id="rId22"/>
    <p:sldId id="364" r:id="rId23"/>
    <p:sldId id="356" r:id="rId2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01"/>
            <p14:sldId id="359"/>
            <p14:sldId id="360"/>
            <p14:sldId id="282"/>
            <p14:sldId id="361"/>
            <p14:sldId id="362"/>
            <p14:sldId id="272"/>
            <p14:sldId id="507"/>
          </p14:sldIdLst>
        </p14:section>
        <p14:section name="Refernces" id="{550E22C8-CE70-4B88-9573-377DFC475CD0}">
          <p14:sldIdLst>
            <p14:sldId id="264"/>
          </p14:sldIdLst>
        </p14:section>
        <p14:section name="Previous Motoins" id="{0A2BA85A-4E76-4CC0-B8A5-234F28EFFC7E}">
          <p14:sldIdLst>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87291" autoAdjust="0"/>
  </p:normalViewPr>
  <p:slideViewPr>
    <p:cSldViewPr>
      <p:cViewPr varScale="1">
        <p:scale>
          <a:sx n="75" d="100"/>
          <a:sy n="75" d="100"/>
        </p:scale>
        <p:origin x="60" y="17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7379A05-1DF3-4C73-87CE-27E8D540B480}"/>
    <pc:docChg chg="undo custSel addSld delSld modSld sldOrd modMainMaster modSection">
      <pc:chgData name="Jon Rosdahl" userId="2820f357-2dd4-4127-8713-e0bfde0fd756" providerId="ADAL" clId="{E7379A05-1DF3-4C73-87CE-27E8D540B480}" dt="2023-02-18T19:31:06.184" v="217" actId="2696"/>
      <pc:docMkLst>
        <pc:docMk/>
      </pc:docMkLst>
      <pc:sldChg chg="modSp mod">
        <pc:chgData name="Jon Rosdahl" userId="2820f357-2dd4-4127-8713-e0bfde0fd756" providerId="ADAL" clId="{E7379A05-1DF3-4C73-87CE-27E8D540B480}" dt="2023-02-18T18:49:28.971" v="5" actId="6549"/>
        <pc:sldMkLst>
          <pc:docMk/>
          <pc:sldMk cId="0" sldId="256"/>
        </pc:sldMkLst>
        <pc:spChg chg="mod">
          <ac:chgData name="Jon Rosdahl" userId="2820f357-2dd4-4127-8713-e0bfde0fd756" providerId="ADAL" clId="{E7379A05-1DF3-4C73-87CE-27E8D540B480}" dt="2023-02-18T18:49:28.971" v="5" actId="6549"/>
          <ac:spMkLst>
            <pc:docMk/>
            <pc:sldMk cId="0" sldId="256"/>
            <ac:spMk id="3074" creationId="{00000000-0000-0000-0000-000000000000}"/>
          </ac:spMkLst>
        </pc:spChg>
      </pc:sldChg>
      <pc:sldChg chg="modSp mod">
        <pc:chgData name="Jon Rosdahl" userId="2820f357-2dd4-4127-8713-e0bfde0fd756" providerId="ADAL" clId="{E7379A05-1DF3-4C73-87CE-27E8D540B480}" dt="2023-02-18T18:49:42.122" v="16" actId="6549"/>
        <pc:sldMkLst>
          <pc:docMk/>
          <pc:sldMk cId="0" sldId="257"/>
        </pc:sldMkLst>
        <pc:spChg chg="mod">
          <ac:chgData name="Jon Rosdahl" userId="2820f357-2dd4-4127-8713-e0bfde0fd756" providerId="ADAL" clId="{E7379A05-1DF3-4C73-87CE-27E8D540B480}" dt="2023-02-18T18:49:42.122" v="16" actId="6549"/>
          <ac:spMkLst>
            <pc:docMk/>
            <pc:sldMk cId="0" sldId="257"/>
            <ac:spMk id="4098" creationId="{00000000-0000-0000-0000-000000000000}"/>
          </ac:spMkLst>
        </pc:spChg>
      </pc:sldChg>
      <pc:sldChg chg="modSp mod modNotesTx">
        <pc:chgData name="Jon Rosdahl" userId="2820f357-2dd4-4127-8713-e0bfde0fd756" providerId="ADAL" clId="{E7379A05-1DF3-4C73-87CE-27E8D540B480}" dt="2023-02-18T18:54:06.129" v="95" actId="20577"/>
        <pc:sldMkLst>
          <pc:docMk/>
          <pc:sldMk cId="836784854" sldId="269"/>
        </pc:sldMkLst>
        <pc:spChg chg="mod">
          <ac:chgData name="Jon Rosdahl" userId="2820f357-2dd4-4127-8713-e0bfde0fd756" providerId="ADAL" clId="{E7379A05-1DF3-4C73-87CE-27E8D540B480}" dt="2023-02-18T18:52:05.316" v="27" actId="20577"/>
          <ac:spMkLst>
            <pc:docMk/>
            <pc:sldMk cId="836784854" sldId="269"/>
            <ac:spMk id="9217" creationId="{00000000-0000-0000-0000-000000000000}"/>
          </ac:spMkLst>
        </pc:spChg>
        <pc:spChg chg="mod">
          <ac:chgData name="Jon Rosdahl" userId="2820f357-2dd4-4127-8713-e0bfde0fd756" providerId="ADAL" clId="{E7379A05-1DF3-4C73-87CE-27E8D540B480}" dt="2023-02-18T18:54:06.129" v="95" actId="20577"/>
          <ac:spMkLst>
            <pc:docMk/>
            <pc:sldMk cId="836784854" sldId="269"/>
            <ac:spMk id="9218" creationId="{00000000-0000-0000-0000-000000000000}"/>
          </ac:spMkLst>
        </pc:spChg>
      </pc:sldChg>
      <pc:sldChg chg="modSp del mod">
        <pc:chgData name="Jon Rosdahl" userId="2820f357-2dd4-4127-8713-e0bfde0fd756" providerId="ADAL" clId="{E7379A05-1DF3-4C73-87CE-27E8D540B480}" dt="2023-02-18T19:31:06.184" v="217" actId="2696"/>
        <pc:sldMkLst>
          <pc:docMk/>
          <pc:sldMk cId="1703298458" sldId="347"/>
        </pc:sldMkLst>
        <pc:spChg chg="mod">
          <ac:chgData name="Jon Rosdahl" userId="2820f357-2dd4-4127-8713-e0bfde0fd756" providerId="ADAL" clId="{E7379A05-1DF3-4C73-87CE-27E8D540B480}" dt="2023-02-18T19:29:04.357" v="216"/>
          <ac:spMkLst>
            <pc:docMk/>
            <pc:sldMk cId="1703298458" sldId="347"/>
            <ac:spMk id="3" creationId="{95F91827-7AAC-4AFD-A7F6-3D94D02BB401}"/>
          </ac:spMkLst>
        </pc:spChg>
      </pc:sldChg>
      <pc:sldChg chg="modSp mod">
        <pc:chgData name="Jon Rosdahl" userId="2820f357-2dd4-4127-8713-e0bfde0fd756" providerId="ADAL" clId="{E7379A05-1DF3-4C73-87CE-27E8D540B480}" dt="2023-02-18T18:55:06.901" v="110" actId="20577"/>
        <pc:sldMkLst>
          <pc:docMk/>
          <pc:sldMk cId="2526681196" sldId="359"/>
        </pc:sldMkLst>
        <pc:spChg chg="mod">
          <ac:chgData name="Jon Rosdahl" userId="2820f357-2dd4-4127-8713-e0bfde0fd756" providerId="ADAL" clId="{E7379A05-1DF3-4C73-87CE-27E8D540B480}" dt="2023-02-18T18:55:06.901" v="110" actId="20577"/>
          <ac:spMkLst>
            <pc:docMk/>
            <pc:sldMk cId="2526681196" sldId="359"/>
            <ac:spMk id="3" creationId="{A9B15E53-A2D9-4F4E-9DB0-A0D632EFCED2}"/>
          </ac:spMkLst>
        </pc:spChg>
      </pc:sldChg>
      <pc:sldChg chg="del">
        <pc:chgData name="Jon Rosdahl" userId="2820f357-2dd4-4127-8713-e0bfde0fd756" providerId="ADAL" clId="{E7379A05-1DF3-4C73-87CE-27E8D540B480}" dt="2023-02-18T18:54:51.937" v="97" actId="47"/>
        <pc:sldMkLst>
          <pc:docMk/>
          <pc:sldMk cId="2251041908" sldId="366"/>
        </pc:sldMkLst>
      </pc:sldChg>
      <pc:sldChg chg="modSp mod">
        <pc:chgData name="Jon Rosdahl" userId="2820f357-2dd4-4127-8713-e0bfde0fd756" providerId="ADAL" clId="{E7379A05-1DF3-4C73-87CE-27E8D540B480}" dt="2023-02-18T18:54:27.191" v="96" actId="6549"/>
        <pc:sldMkLst>
          <pc:docMk/>
          <pc:sldMk cId="3535047406" sldId="501"/>
        </pc:sldMkLst>
        <pc:spChg chg="mod">
          <ac:chgData name="Jon Rosdahl" userId="2820f357-2dd4-4127-8713-e0bfde0fd756" providerId="ADAL" clId="{E7379A05-1DF3-4C73-87CE-27E8D540B480}" dt="2023-02-18T18:54:27.191" v="96" actId="6549"/>
          <ac:spMkLst>
            <pc:docMk/>
            <pc:sldMk cId="3535047406" sldId="501"/>
            <ac:spMk id="3" creationId="{06C2C8B8-206C-4A99-8624-93A2C2F3839F}"/>
          </ac:spMkLst>
        </pc:spChg>
      </pc:sldChg>
      <pc:sldChg chg="modSp mod ord">
        <pc:chgData name="Jon Rosdahl" userId="2820f357-2dd4-4127-8713-e0bfde0fd756" providerId="ADAL" clId="{E7379A05-1DF3-4C73-87CE-27E8D540B480}" dt="2023-02-18T19:19:53.623" v="129" actId="20577"/>
        <pc:sldMkLst>
          <pc:docMk/>
          <pc:sldMk cId="1641895568" sldId="502"/>
        </pc:sldMkLst>
        <pc:spChg chg="mod">
          <ac:chgData name="Jon Rosdahl" userId="2820f357-2dd4-4127-8713-e0bfde0fd756" providerId="ADAL" clId="{E7379A05-1DF3-4C73-87CE-27E8D540B480}" dt="2023-02-18T19:19:53.623" v="129" actId="20577"/>
          <ac:spMkLst>
            <pc:docMk/>
            <pc:sldMk cId="1641895568" sldId="502"/>
            <ac:spMk id="2" creationId="{B22D23DA-A12E-3763-95A8-CD1295F42ACA}"/>
          </ac:spMkLst>
        </pc:spChg>
      </pc:sldChg>
      <pc:sldChg chg="modSp mod ord">
        <pc:chgData name="Jon Rosdahl" userId="2820f357-2dd4-4127-8713-e0bfde0fd756" providerId="ADAL" clId="{E7379A05-1DF3-4C73-87CE-27E8D540B480}" dt="2023-02-18T19:20:05.767" v="141" actId="20577"/>
        <pc:sldMkLst>
          <pc:docMk/>
          <pc:sldMk cId="1379552247" sldId="504"/>
        </pc:sldMkLst>
        <pc:spChg chg="mod">
          <ac:chgData name="Jon Rosdahl" userId="2820f357-2dd4-4127-8713-e0bfde0fd756" providerId="ADAL" clId="{E7379A05-1DF3-4C73-87CE-27E8D540B480}" dt="2023-02-18T19:20:05.767" v="141" actId="20577"/>
          <ac:spMkLst>
            <pc:docMk/>
            <pc:sldMk cId="1379552247" sldId="504"/>
            <ac:spMk id="2" creationId="{B22D23DA-A12E-3763-95A8-CD1295F42ACA}"/>
          </ac:spMkLst>
        </pc:spChg>
      </pc:sldChg>
      <pc:sldChg chg="modSp mod ord">
        <pc:chgData name="Jon Rosdahl" userId="2820f357-2dd4-4127-8713-e0bfde0fd756" providerId="ADAL" clId="{E7379A05-1DF3-4C73-87CE-27E8D540B480}" dt="2023-02-18T19:20:16.107" v="144" actId="20577"/>
        <pc:sldMkLst>
          <pc:docMk/>
          <pc:sldMk cId="1883129589" sldId="505"/>
        </pc:sldMkLst>
        <pc:spChg chg="mod">
          <ac:chgData name="Jon Rosdahl" userId="2820f357-2dd4-4127-8713-e0bfde0fd756" providerId="ADAL" clId="{E7379A05-1DF3-4C73-87CE-27E8D540B480}" dt="2023-02-18T19:20:16.107" v="144" actId="20577"/>
          <ac:spMkLst>
            <pc:docMk/>
            <pc:sldMk cId="1883129589" sldId="505"/>
            <ac:spMk id="2" creationId="{4775A450-284F-966B-DBDC-34FDA085031F}"/>
          </ac:spMkLst>
        </pc:spChg>
      </pc:sldChg>
      <pc:sldChg chg="modSp new mod">
        <pc:chgData name="Jon Rosdahl" userId="2820f357-2dd4-4127-8713-e0bfde0fd756" providerId="ADAL" clId="{E7379A05-1DF3-4C73-87CE-27E8D540B480}" dt="2023-02-18T19:27:33.356" v="190" actId="20577"/>
        <pc:sldMkLst>
          <pc:docMk/>
          <pc:sldMk cId="4050016286" sldId="506"/>
        </pc:sldMkLst>
        <pc:spChg chg="mod">
          <ac:chgData name="Jon Rosdahl" userId="2820f357-2dd4-4127-8713-e0bfde0fd756" providerId="ADAL" clId="{E7379A05-1DF3-4C73-87CE-27E8D540B480}" dt="2023-02-18T19:26:37.707" v="166" actId="6549"/>
          <ac:spMkLst>
            <pc:docMk/>
            <pc:sldMk cId="4050016286" sldId="506"/>
            <ac:spMk id="2" creationId="{77A6F87A-5FA0-2188-08D7-2ECC6816B98B}"/>
          </ac:spMkLst>
        </pc:spChg>
        <pc:spChg chg="mod">
          <ac:chgData name="Jon Rosdahl" userId="2820f357-2dd4-4127-8713-e0bfde0fd756" providerId="ADAL" clId="{E7379A05-1DF3-4C73-87CE-27E8D540B480}" dt="2023-02-18T19:27:33.356" v="190" actId="20577"/>
          <ac:spMkLst>
            <pc:docMk/>
            <pc:sldMk cId="4050016286" sldId="506"/>
            <ac:spMk id="3" creationId="{1A7714F6-21CE-61E4-8B9A-08C1643E91FF}"/>
          </ac:spMkLst>
        </pc:spChg>
      </pc:sldChg>
      <pc:sldMasterChg chg="modSp mod">
        <pc:chgData name="Jon Rosdahl" userId="2820f357-2dd4-4127-8713-e0bfde0fd756" providerId="ADAL" clId="{E7379A05-1DF3-4C73-87CE-27E8D540B480}" dt="2023-02-18T18:49:09.746" v="1" actId="6549"/>
        <pc:sldMasterMkLst>
          <pc:docMk/>
          <pc:sldMasterMk cId="321612819" sldId="2147483672"/>
        </pc:sldMasterMkLst>
        <pc:spChg chg="mod">
          <ac:chgData name="Jon Rosdahl" userId="2820f357-2dd4-4127-8713-e0bfde0fd756" providerId="ADAL" clId="{E7379A05-1DF3-4C73-87CE-27E8D540B480}" dt="2023-02-18T18:49:09.746" v="1" actId="6549"/>
          <ac:spMkLst>
            <pc:docMk/>
            <pc:sldMasterMk cId="321612819" sldId="2147483672"/>
            <ac:spMk id="11" creationId="{106A7171-3D93-4AEC-9BD3-73DD99752379}"/>
          </ac:spMkLst>
        </pc:spChg>
      </pc:sldMasterChg>
    </pc:docChg>
  </pc:docChgLst>
  <pc:docChgLst>
    <pc:chgData name="Jon Rosdahl" userId="2820f357-2dd4-4127-8713-e0bfde0fd756" providerId="ADAL" clId="{32B8B50A-8274-46E8-A8B9-BD9D5BD01BB7}"/>
    <pc:docChg chg="custSel modSld">
      <pc:chgData name="Jon Rosdahl" userId="2820f357-2dd4-4127-8713-e0bfde0fd756" providerId="ADAL" clId="{32B8B50A-8274-46E8-A8B9-BD9D5BD01BB7}" dt="2023-03-13T08:01:15.438" v="246" actId="1076"/>
      <pc:docMkLst>
        <pc:docMk/>
      </pc:docMkLst>
      <pc:sldChg chg="addSp delSp modSp mod modNotesTx">
        <pc:chgData name="Jon Rosdahl" userId="2820f357-2dd4-4127-8713-e0bfde0fd756" providerId="ADAL" clId="{32B8B50A-8274-46E8-A8B9-BD9D5BD01BB7}" dt="2023-03-13T08:01:15.438" v="246" actId="1076"/>
        <pc:sldMkLst>
          <pc:docMk/>
          <pc:sldMk cId="0" sldId="256"/>
        </pc:sldMkLst>
        <pc:spChg chg="add del mod">
          <ac:chgData name="Jon Rosdahl" userId="2820f357-2dd4-4127-8713-e0bfde0fd756" providerId="ADAL" clId="{32B8B50A-8274-46E8-A8B9-BD9D5BD01BB7}" dt="2023-03-13T08:00:29.070" v="239"/>
          <ac:spMkLst>
            <pc:docMk/>
            <pc:sldMk cId="0" sldId="256"/>
            <ac:spMk id="2" creationId="{2C4EC68E-DCAE-BA0F-4E41-434129BB647C}"/>
          </ac:spMkLst>
        </pc:spChg>
        <pc:spChg chg="add del mod">
          <ac:chgData name="Jon Rosdahl" userId="2820f357-2dd4-4127-8713-e0bfde0fd756" providerId="ADAL" clId="{32B8B50A-8274-46E8-A8B9-BD9D5BD01BB7}" dt="2023-03-13T08:00:29.070" v="239"/>
          <ac:spMkLst>
            <pc:docMk/>
            <pc:sldMk cId="0" sldId="256"/>
            <ac:spMk id="3" creationId="{0CA6283A-6F8D-9686-8D67-50D1964E8682}"/>
          </ac:spMkLst>
        </pc:spChg>
        <pc:spChg chg="add del mod">
          <ac:chgData name="Jon Rosdahl" userId="2820f357-2dd4-4127-8713-e0bfde0fd756" providerId="ADAL" clId="{32B8B50A-8274-46E8-A8B9-BD9D5BD01BB7}" dt="2023-03-13T08:00:29.070" v="239"/>
          <ac:spMkLst>
            <pc:docMk/>
            <pc:sldMk cId="0" sldId="256"/>
            <ac:spMk id="4" creationId="{57DB059B-107B-19CD-7E93-89E0B27F75EE}"/>
          </ac:spMkLst>
        </pc:spChg>
        <pc:spChg chg="add del mod">
          <ac:chgData name="Jon Rosdahl" userId="2820f357-2dd4-4127-8713-e0bfde0fd756" providerId="ADAL" clId="{32B8B50A-8274-46E8-A8B9-BD9D5BD01BB7}" dt="2023-03-13T08:00:29.070" v="239"/>
          <ac:spMkLst>
            <pc:docMk/>
            <pc:sldMk cId="0" sldId="256"/>
            <ac:spMk id="5" creationId="{3F53889A-31A3-54BE-0CFB-424003DF4A07}"/>
          </ac:spMkLst>
        </pc:spChg>
        <pc:spChg chg="mod">
          <ac:chgData name="Jon Rosdahl" userId="2820f357-2dd4-4127-8713-e0bfde0fd756" providerId="ADAL" clId="{32B8B50A-8274-46E8-A8B9-BD9D5BD01BB7}" dt="2023-03-13T08:00:29.070" v="239"/>
          <ac:spMkLst>
            <pc:docMk/>
            <pc:sldMk cId="0" sldId="256"/>
            <ac:spMk id="6" creationId="{00000000-0000-0000-0000-000000000000}"/>
          </ac:spMkLst>
        </pc:spChg>
        <pc:spChg chg="mod">
          <ac:chgData name="Jon Rosdahl" userId="2820f357-2dd4-4127-8713-e0bfde0fd756" providerId="ADAL" clId="{32B8B50A-8274-46E8-A8B9-BD9D5BD01BB7}" dt="2023-03-13T08:00:29.070" v="239"/>
          <ac:spMkLst>
            <pc:docMk/>
            <pc:sldMk cId="0" sldId="256"/>
            <ac:spMk id="7" creationId="{00000000-0000-0000-0000-000000000000}"/>
          </ac:spMkLst>
        </pc:spChg>
        <pc:spChg chg="mod">
          <ac:chgData name="Jon Rosdahl" userId="2820f357-2dd4-4127-8713-e0bfde0fd756" providerId="ADAL" clId="{32B8B50A-8274-46E8-A8B9-BD9D5BD01BB7}" dt="2023-03-13T08:00:29.070" v="239"/>
          <ac:spMkLst>
            <pc:docMk/>
            <pc:sldMk cId="0" sldId="256"/>
            <ac:spMk id="8" creationId="{00000000-0000-0000-0000-000000000000}"/>
          </ac:spMkLst>
        </pc:spChg>
        <pc:spChg chg="add del mod">
          <ac:chgData name="Jon Rosdahl" userId="2820f357-2dd4-4127-8713-e0bfde0fd756" providerId="ADAL" clId="{32B8B50A-8274-46E8-A8B9-BD9D5BD01BB7}" dt="2023-03-13T08:00:29.070" v="239"/>
          <ac:spMkLst>
            <pc:docMk/>
            <pc:sldMk cId="0" sldId="256"/>
            <ac:spMk id="9" creationId="{558E1CAA-DF14-865B-4F10-117805E6642F}"/>
          </ac:spMkLst>
        </pc:spChg>
        <pc:spChg chg="mod">
          <ac:chgData name="Jon Rosdahl" userId="2820f357-2dd4-4127-8713-e0bfde0fd756" providerId="ADAL" clId="{32B8B50A-8274-46E8-A8B9-BD9D5BD01BB7}" dt="2023-03-13T08:01:10.780" v="245" actId="14100"/>
          <ac:spMkLst>
            <pc:docMk/>
            <pc:sldMk cId="0" sldId="256"/>
            <ac:spMk id="3073" creationId="{00000000-0000-0000-0000-000000000000}"/>
          </ac:spMkLst>
        </pc:spChg>
        <pc:spChg chg="mod ord">
          <ac:chgData name="Jon Rosdahl" userId="2820f357-2dd4-4127-8713-e0bfde0fd756" providerId="ADAL" clId="{32B8B50A-8274-46E8-A8B9-BD9D5BD01BB7}" dt="2023-03-13T08:01:15.438" v="246" actId="1076"/>
          <ac:spMkLst>
            <pc:docMk/>
            <pc:sldMk cId="0" sldId="256"/>
            <ac:spMk id="3074" creationId="{00000000-0000-0000-0000-000000000000}"/>
          </ac:spMkLst>
        </pc:spChg>
      </pc:sldChg>
      <pc:sldChg chg="modSp mod modNotesTx">
        <pc:chgData name="Jon Rosdahl" userId="2820f357-2dd4-4127-8713-e0bfde0fd756" providerId="ADAL" clId="{32B8B50A-8274-46E8-A8B9-BD9D5BD01BB7}" dt="2023-03-13T06:47:42.249" v="72" actId="20577"/>
        <pc:sldMkLst>
          <pc:docMk/>
          <pc:sldMk cId="2526681196" sldId="359"/>
        </pc:sldMkLst>
        <pc:spChg chg="mod">
          <ac:chgData name="Jon Rosdahl" userId="2820f357-2dd4-4127-8713-e0bfde0fd756" providerId="ADAL" clId="{32B8B50A-8274-46E8-A8B9-BD9D5BD01BB7}" dt="2023-03-13T06:47:42.249" v="72" actId="20577"/>
          <ac:spMkLst>
            <pc:docMk/>
            <pc:sldMk cId="2526681196" sldId="359"/>
            <ac:spMk id="3" creationId="{A9B15E53-A2D9-4F4E-9DB0-A0D632EFCED2}"/>
          </ac:spMkLst>
        </pc:spChg>
      </pc:sldChg>
      <pc:sldChg chg="modSp mod">
        <pc:chgData name="Jon Rosdahl" userId="2820f357-2dd4-4127-8713-e0bfde0fd756" providerId="ADAL" clId="{32B8B50A-8274-46E8-A8B9-BD9D5BD01BB7}" dt="2023-03-13T07:15:22.089" v="111" actId="20577"/>
        <pc:sldMkLst>
          <pc:docMk/>
          <pc:sldMk cId="642843463" sldId="360"/>
        </pc:sldMkLst>
        <pc:spChg chg="mod">
          <ac:chgData name="Jon Rosdahl" userId="2820f357-2dd4-4127-8713-e0bfde0fd756" providerId="ADAL" clId="{32B8B50A-8274-46E8-A8B9-BD9D5BD01BB7}" dt="2023-03-13T07:15:22.089" v="111" actId="20577"/>
          <ac:spMkLst>
            <pc:docMk/>
            <pc:sldMk cId="642843463" sldId="360"/>
            <ac:spMk id="3" creationId="{A9B15E53-A2D9-4F4E-9DB0-A0D632EFCED2}"/>
          </ac:spMkLst>
        </pc:spChg>
      </pc:sldChg>
      <pc:sldChg chg="modSp mod">
        <pc:chgData name="Jon Rosdahl" userId="2820f357-2dd4-4127-8713-e0bfde0fd756" providerId="ADAL" clId="{32B8B50A-8274-46E8-A8B9-BD9D5BD01BB7}" dt="2023-03-13T07:58:20.565" v="172" actId="20577"/>
        <pc:sldMkLst>
          <pc:docMk/>
          <pc:sldMk cId="895569964" sldId="361"/>
        </pc:sldMkLst>
        <pc:spChg chg="mod">
          <ac:chgData name="Jon Rosdahl" userId="2820f357-2dd4-4127-8713-e0bfde0fd756" providerId="ADAL" clId="{32B8B50A-8274-46E8-A8B9-BD9D5BD01BB7}" dt="2023-03-13T07:58:20.565" v="172" actId="20577"/>
          <ac:spMkLst>
            <pc:docMk/>
            <pc:sldMk cId="895569964" sldId="361"/>
            <ac:spMk id="3" creationId="{A9B15E53-A2D9-4F4E-9DB0-A0D632EFCED2}"/>
          </ac:spMkLst>
        </pc:spChg>
      </pc:sldChg>
      <pc:sldChg chg="modSp mod">
        <pc:chgData name="Jon Rosdahl" userId="2820f357-2dd4-4127-8713-e0bfde0fd756" providerId="ADAL" clId="{32B8B50A-8274-46E8-A8B9-BD9D5BD01BB7}" dt="2023-03-13T07:58:56.056" v="186" actId="6549"/>
        <pc:sldMkLst>
          <pc:docMk/>
          <pc:sldMk cId="2152763028" sldId="362"/>
        </pc:sldMkLst>
        <pc:spChg chg="mod">
          <ac:chgData name="Jon Rosdahl" userId="2820f357-2dd4-4127-8713-e0bfde0fd756" providerId="ADAL" clId="{32B8B50A-8274-46E8-A8B9-BD9D5BD01BB7}" dt="2023-03-13T07:58:56.056" v="186" actId="6549"/>
          <ac:spMkLst>
            <pc:docMk/>
            <pc:sldMk cId="2152763028" sldId="362"/>
            <ac:spMk id="3" creationId="{A9B15E53-A2D9-4F4E-9DB0-A0D632EFCED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100" baseline="0" dirty="0"/>
              <a:t>R0 – New report for 2022 –Status updated.</a:t>
            </a:r>
          </a:p>
          <a:p>
            <a:r>
              <a:rPr lang="en-US" sz="1100" baseline="0" dirty="0"/>
              <a:t>R1 – Report for February</a:t>
            </a:r>
          </a:p>
          <a:p>
            <a:r>
              <a:rPr lang="en-US" sz="1100" baseline="0" dirty="0"/>
              <a:t>R2 – Report for March</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100" dirty="0"/>
              <a:t>		– 802 EC asked that we book Hilton Orlando Lake Buena Vista to help pay for cancelling 2022-03 Plenary</a:t>
            </a:r>
          </a:p>
          <a:p>
            <a:pPr lvl="1"/>
            <a:endParaRPr lang="en-US" sz="1100" dirty="0"/>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100" dirty="0"/>
              <a:t>Requested by the IEEE 802 Executive Committee to take an Interim Meeting at the Hilton Orlando Lake Buena Vista for 2023 May.</a:t>
            </a:r>
          </a:p>
          <a:p>
            <a:r>
              <a:rPr lang="en-US" sz="1100" dirty="0"/>
              <a:t>This was to help offset some of the penalties for cancelling the March 2022 IEEE 802 Plenary venue.</a:t>
            </a:r>
          </a:p>
          <a:p>
            <a:r>
              <a:rPr lang="en-US" sz="1100" dirty="0"/>
              <a:t>Motion to approve the Hilton Orlando Lake Buena Vista for 2023 May 802 Wireless Interim pass Jan 5, 2022</a:t>
            </a:r>
          </a:p>
          <a:p>
            <a:r>
              <a:rPr lang="en-US" sz="1100" dirty="0">
                <a:solidFill>
                  <a:schemeClr val="accent2"/>
                </a:solidFill>
              </a:rPr>
              <a:t>Contract was scheduled to be executed by January 31</a:t>
            </a:r>
            <a:r>
              <a:rPr lang="en-US" sz="1100" baseline="30000" dirty="0">
                <a:solidFill>
                  <a:schemeClr val="accent2"/>
                </a:solidFill>
              </a:rPr>
              <a:t>st</a:t>
            </a:r>
            <a:r>
              <a:rPr lang="en-US" sz="1100" dirty="0">
                <a:solidFill>
                  <a:schemeClr val="accent2"/>
                </a:solidFill>
              </a:rPr>
              <a:t> , f</a:t>
            </a:r>
            <a:r>
              <a:rPr lang="en-US" sz="1100" dirty="0">
                <a:solidFill>
                  <a:srgbClr val="C00000"/>
                </a:solidFill>
              </a:rPr>
              <a:t>inally Executed May 23, 2022.</a:t>
            </a:r>
          </a:p>
          <a:p>
            <a:endParaRPr lang="en-US" dirty="0"/>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773581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421718" y="1400176"/>
            <a:ext cx="2743200" cy="473075"/>
          </a:xfrm>
        </p:spPr>
        <p:txBody>
          <a:bodyPr/>
          <a:lstStyle/>
          <a:p>
            <a:r>
              <a:rPr lang="en-GB" dirty="0"/>
              <a:t>Date: 2023-03-12</a:t>
            </a:r>
          </a:p>
        </p:txBody>
      </p:sp>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January 15, 2022</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2438401" y="1981201"/>
            <a:ext cx="7315200" cy="4113213"/>
          </a:xfrm>
        </p:spPr>
        <p:txBody>
          <a:bodyPr/>
          <a:lstStyle/>
          <a:p>
            <a:pPr lvl="1"/>
            <a:r>
              <a:rPr lang="en-US" sz="2400" b="1" dirty="0"/>
              <a:t>Jan 2025 (Asia/NA)</a:t>
            </a:r>
          </a:p>
          <a:p>
            <a:pPr lvl="1"/>
            <a:r>
              <a:rPr lang="en-US" sz="2400" b="1" dirty="0"/>
              <a:t>May 2025 (Asia/NA)</a:t>
            </a:r>
          </a:p>
          <a:p>
            <a:pPr lvl="1"/>
            <a:endParaRPr lang="en-US" sz="2400" b="1" dirty="0"/>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209802" y="1610943"/>
            <a:ext cx="8458198" cy="4713657"/>
          </a:xfrm>
        </p:spPr>
        <p:txBody>
          <a:bodyPr/>
          <a:lstStyle/>
          <a:p>
            <a:r>
              <a:rPr lang="en-US" dirty="0"/>
              <a:t>IEEE 802 Wireless Interim Session meeting fees are set by the IEEE 802W Exec Committee of the Joint Treasury </a:t>
            </a:r>
          </a:p>
          <a:p>
            <a:r>
              <a:rPr lang="en-US" dirty="0"/>
              <a:t>	</a:t>
            </a:r>
            <a:r>
              <a:rPr lang="en-US" sz="2000" dirty="0"/>
              <a:t> </a:t>
            </a:r>
            <a:r>
              <a:rPr lang="en-US" sz="2000" b="0" dirty="0"/>
              <a:t>-- Meeting fees are expected to balance actual costs to zero over 2-3 years.</a:t>
            </a:r>
          </a:p>
          <a:p>
            <a:endParaRPr lang="en-US" sz="900" dirty="0"/>
          </a:p>
          <a:p>
            <a:pPr marL="800100" lvl="1" indent="-342900">
              <a:buFont typeface="Wingdings" panose="05000000000000000000" pitchFamily="2" charset="2"/>
              <a:buChar char="ü"/>
            </a:pPr>
            <a:r>
              <a:rPr lang="en-US" sz="2400" b="1" dirty="0"/>
              <a:t>Meeting Fees set for 2023 May and Sept Interims</a:t>
            </a:r>
            <a:r>
              <a:rPr lang="en-US" sz="2400" dirty="0"/>
              <a:t>– </a:t>
            </a:r>
          </a:p>
          <a:p>
            <a:pPr marL="1257300" lvl="2" indent="-342900">
              <a:buFont typeface="Arial" panose="020B0604020202020204" pitchFamily="34" charset="0"/>
              <a:buChar char="•"/>
            </a:pPr>
            <a:r>
              <a:rPr lang="en-US" sz="2000" dirty="0"/>
              <a:t>$600/$800/$1,000 Mixed Mode</a:t>
            </a:r>
          </a:p>
          <a:p>
            <a:pPr lvl="1"/>
            <a:endParaRPr lang="en-US" sz="1400" dirty="0"/>
          </a:p>
          <a:p>
            <a:r>
              <a:rPr lang="en-US" sz="1600" dirty="0"/>
              <a:t>IEEE 802 Plenary Session meeting fees are set by the IEEE 802 Executive Committee </a:t>
            </a:r>
          </a:p>
          <a:p>
            <a:pPr lvl="1"/>
            <a:r>
              <a:rPr lang="en-US" dirty="0"/>
              <a:t>– Currently base fee is set at $400/$600/$800.</a:t>
            </a:r>
          </a:p>
          <a:p>
            <a:pPr lvl="1"/>
            <a:r>
              <a:rPr lang="en-US" dirty="0"/>
              <a:t>-- Meeting fees increase to cover mixed mode expenses and Lunches</a:t>
            </a:r>
          </a:p>
          <a:p>
            <a:pPr lvl="1"/>
            <a:r>
              <a:rPr lang="en-US" dirty="0"/>
              <a:t>2023 July Plenary in Berlin, Germany = $700/$1,000/$1,300</a:t>
            </a:r>
          </a:p>
          <a:p>
            <a:pPr lvl="1"/>
            <a:r>
              <a:rPr lang="en-US" dirty="0"/>
              <a:t>2023 Nov Plenary in Hawaii = not set.</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February 2023</a:t>
            </a:r>
            <a:endParaRPr lang="en-GB" dirty="0"/>
          </a:p>
        </p:txBody>
      </p:sp>
    </p:spTree>
    <p:extLst>
      <p:ext uri="{BB962C8B-B14F-4D97-AF65-F5344CB8AC3E}">
        <p14:creationId xmlns:p14="http://schemas.microsoft.com/office/powerpoint/2010/main" val="29407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March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(May 14-19, 2023), as $6</a:t>
            </a:r>
            <a:r>
              <a:rPr lang="en-US" sz="2400" dirty="0"/>
              <a:t>00/$800/$1000 for any in-person or virtual attendee.</a:t>
            </a:r>
            <a:br>
              <a:rPr lang="en-US" dirty="0"/>
            </a:br>
            <a:r>
              <a:rPr lang="en-US" sz="2400" dirty="0"/>
              <a:t>Registration Target to open No later than March 1, 2023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r>
              <a:rPr lang="en-US" dirty="0"/>
              <a:t>Move to approve the 2023 Sept 802 Wireless Session as a Mixed-mode Interim at the Grand Hyatt Atlanta, Buckhead Atlanta Georgia (Sept 10-15, 2023) and approve the session fees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Unanimous –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Expenses not to exceed: $2,600.</a:t>
            </a:r>
          </a:p>
          <a:p>
            <a:r>
              <a:rPr lang="en-US" dirty="0"/>
              <a:t>Moved: Ben Rolfe, Seconded: Stephen McCann</a:t>
            </a:r>
          </a:p>
          <a:p>
            <a:r>
              <a:rPr lang="en-US"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12, 2023 as presented to the IEEE 802 Wireless Chairs Standing Committee.</a:t>
            </a:r>
            <a:br>
              <a:rPr lang="en-GB" dirty="0"/>
            </a:b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981201"/>
            <a:ext cx="10361084" cy="4419600"/>
          </a:xfrm>
          <a:ln/>
        </p:spPr>
        <p:txBody>
          <a:bodyPr/>
          <a:lstStyle/>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2025-01 () Kobe, Japan – TBC</a:t>
            </a:r>
          </a:p>
          <a:p>
            <a:pPr>
              <a:buFont typeface="Times New Roman" pitchFamily="16" charset="0"/>
              <a:buChar char="•"/>
            </a:pPr>
            <a:r>
              <a:rPr lang="en-GB" dirty="0"/>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AD2CCE1-B1BC-48B8-26A1-FCA36E467D96}"/>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D32AF337-9412-E4F2-6451-7BF84F30ED8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653D097-C3AD-CDC0-B1A8-2EA23C02D70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3504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sz="2800" dirty="0"/>
              <a:t>2023 May 802 Wireless Mixed-mode Interim: </a:t>
            </a:r>
            <a:br>
              <a:rPr lang="en-US" sz="2800" dirty="0"/>
            </a:br>
            <a:r>
              <a:rPr lang="es-ES" sz="2800" dirty="0"/>
              <a:t>Hilton Orlando Lake Buena Vista</a:t>
            </a:r>
            <a:endParaRPr lang="en-US" sz="2800"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9753600" cy="4570411"/>
          </a:xfrm>
        </p:spPr>
        <p:txBody>
          <a:bodyPr/>
          <a:lstStyle/>
          <a:p>
            <a:r>
              <a:rPr lang="en-US" dirty="0"/>
              <a:t>Date: May 14-19, 2023</a:t>
            </a:r>
          </a:p>
          <a:p>
            <a:r>
              <a:rPr lang="en-US" dirty="0"/>
              <a:t>Location: </a:t>
            </a:r>
            <a:r>
              <a:rPr lang="es-ES" dirty="0"/>
              <a:t>Orlando, Florida, USA</a:t>
            </a:r>
          </a:p>
          <a:p>
            <a:r>
              <a:rPr lang="en-US" dirty="0"/>
              <a:t>Mtg Planner: Face to Face Events</a:t>
            </a:r>
          </a:p>
          <a:p>
            <a:r>
              <a:rPr lang="en-US" dirty="0"/>
              <a:t>Registration Target to open March 1, 2023</a:t>
            </a:r>
          </a:p>
          <a:p>
            <a:r>
              <a:rPr lang="en-US" dirty="0"/>
              <a:t>Budget: $600/$800/$1,000 -- 600 attendees 	</a:t>
            </a:r>
          </a:p>
          <a:p>
            <a:r>
              <a:rPr lang="en-US" dirty="0"/>
              <a:t>	Income:		</a:t>
            </a:r>
            <a:r>
              <a:rPr lang="en-US" b="0" dirty="0"/>
              <a:t>$ 411,197.00</a:t>
            </a:r>
          </a:p>
          <a:p>
            <a:r>
              <a:rPr lang="en-US" dirty="0"/>
              <a:t>	Expense:		</a:t>
            </a:r>
            <a:r>
              <a:rPr lang="en-US" b="0" dirty="0"/>
              <a:t>$ 305,910.25</a:t>
            </a:r>
          </a:p>
          <a:p>
            <a:r>
              <a:rPr lang="en-US" dirty="0"/>
              <a:t>	Net Meeting:	</a:t>
            </a:r>
            <a:r>
              <a:rPr lang="en-US" b="0" dirty="0">
                <a:solidFill>
                  <a:schemeClr val="tx1"/>
                </a:solidFill>
              </a:rPr>
              <a:t>$  105,286.75</a:t>
            </a:r>
          </a:p>
          <a:p>
            <a:r>
              <a:rPr lang="en-US" dirty="0"/>
              <a:t>	Cost per Attendee:	 </a:t>
            </a:r>
            <a:r>
              <a:rPr lang="en-US" b="0" dirty="0"/>
              <a:t>$ 509.85</a:t>
            </a:r>
          </a:p>
          <a:p>
            <a:r>
              <a:rPr lang="en-US" sz="1600" dirty="0"/>
              <a:t>Updated: March 12, 2023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681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8991600" cy="4264025"/>
          </a:xfrm>
        </p:spPr>
        <p:txBody>
          <a:bodyPr/>
          <a:lstStyle/>
          <a:p>
            <a:r>
              <a:rPr lang="en-US" dirty="0"/>
              <a:t>Date: Sept 10- 15, 2023</a:t>
            </a:r>
          </a:p>
          <a:p>
            <a:r>
              <a:rPr lang="en-US" dirty="0"/>
              <a:t>Location: </a:t>
            </a:r>
            <a:r>
              <a:rPr lang="es-ES" dirty="0"/>
              <a:t>Grand Hyatt Atlanta, </a:t>
            </a:r>
            <a:r>
              <a:rPr lang="es-ES" dirty="0" err="1"/>
              <a:t>Buckhead</a:t>
            </a:r>
            <a:r>
              <a:rPr lang="en-US" dirty="0"/>
              <a:t>, GA, USA</a:t>
            </a:r>
            <a:endParaRPr lang="es-ES" dirty="0"/>
          </a:p>
          <a:p>
            <a:r>
              <a:rPr lang="en-US" dirty="0"/>
              <a:t>Mtg Planner: Face to Face Events</a:t>
            </a:r>
          </a:p>
          <a:p>
            <a:r>
              <a:rPr lang="en-US" dirty="0"/>
              <a:t>Registration Target to open July 1, 2023</a:t>
            </a:r>
          </a:p>
          <a:p>
            <a:r>
              <a:rPr lang="en-US" dirty="0"/>
              <a:t>Budget: $600/$800/$1000 – 275+327 = 600 attendees</a:t>
            </a:r>
          </a:p>
          <a:p>
            <a:r>
              <a:rPr lang="en-US" dirty="0"/>
              <a:t>	Income:			$411,197.00</a:t>
            </a:r>
          </a:p>
          <a:p>
            <a:r>
              <a:rPr lang="en-US" dirty="0"/>
              <a:t>	Expense:			</a:t>
            </a:r>
            <a:r>
              <a:rPr lang="en-US" dirty="0">
                <a:solidFill>
                  <a:schemeClr val="tx1"/>
                </a:solidFill>
              </a:rPr>
              <a:t>$280,927.00</a:t>
            </a:r>
          </a:p>
          <a:p>
            <a:r>
              <a:rPr lang="en-US" dirty="0"/>
              <a:t>	Net Meeting:		</a:t>
            </a:r>
            <a:r>
              <a:rPr lang="en-US" dirty="0">
                <a:solidFill>
                  <a:srgbClr val="FF0000"/>
                </a:solidFill>
              </a:rPr>
              <a:t>$(32,767.00)</a:t>
            </a:r>
          </a:p>
          <a:p>
            <a:r>
              <a:rPr lang="en-US" dirty="0"/>
              <a:t>	Cost per Attendee:		</a:t>
            </a:r>
            <a:r>
              <a:rPr lang="en-US" dirty="0">
                <a:solidFill>
                  <a:schemeClr val="tx1"/>
                </a:solidFill>
              </a:rPr>
              <a:t>$936.42</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-- 300 attendees</a:t>
            </a:r>
          </a:p>
          <a:p>
            <a:r>
              <a:rPr lang="en-US" dirty="0"/>
              <a:t>	Income:</a:t>
            </a:r>
          </a:p>
          <a:p>
            <a:r>
              <a:rPr lang="en-US" dirty="0"/>
              <a:t>	Expense:</a:t>
            </a:r>
          </a:p>
          <a:p>
            <a:r>
              <a:rPr lang="en-US" dirty="0"/>
              <a:t>	Net Meeting:</a:t>
            </a:r>
          </a:p>
          <a:p>
            <a:r>
              <a:rPr lang="en-US" dirty="0"/>
              <a:t>Per Attendee:</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8685214" cy="4264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Rebook from 2020 May and 2022 May</a:t>
            </a:r>
          </a:p>
          <a:p>
            <a:r>
              <a:rPr lang="en-US" dirty="0"/>
              <a:t>Registration Target to open March 12, 2024</a:t>
            </a:r>
          </a:p>
          <a:p>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95569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494211"/>
          </a:xfrm>
        </p:spPr>
        <p:txBody>
          <a:bodyPr/>
          <a:lstStyle/>
          <a:p>
            <a:pPr>
              <a:buFont typeface="Times New Roman" pitchFamily="16" charset="0"/>
              <a:buChar char="•"/>
            </a:pPr>
            <a:r>
              <a:rPr lang="en-US" dirty="0"/>
              <a:t>Date: </a:t>
            </a:r>
            <a:r>
              <a:rPr lang="en-GB" dirty="0"/>
              <a:t>2024 September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Times New Roman" pitchFamily="16" charset="0"/>
              <a:buChar char="•"/>
            </a:pPr>
            <a:r>
              <a:rPr lang="es-ES" dirty="0" err="1"/>
              <a:t>Rebook</a:t>
            </a:r>
            <a:r>
              <a:rPr lang="es-ES" dirty="0"/>
              <a:t> </a:t>
            </a:r>
            <a:r>
              <a:rPr lang="es-ES" dirty="0" err="1"/>
              <a:t>from</a:t>
            </a:r>
            <a:r>
              <a:rPr lang="es-ES" dirty="0"/>
              <a:t> 2020-09</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52763028"/>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89ECB-1F4C-41CF-B54E-6E4D8980166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81977</TotalTime>
  <Words>2542</Words>
  <Application>Microsoft Office PowerPoint</Application>
  <PresentationFormat>Widescreen</PresentationFormat>
  <Paragraphs>301</Paragraphs>
  <Slides>19</Slides>
  <Notes>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7" baseType="lpstr">
      <vt:lpstr>Arial</vt:lpstr>
      <vt:lpstr>Calibri</vt:lpstr>
      <vt:lpstr>Courier New</vt:lpstr>
      <vt:lpstr>Times New Roman</vt:lpstr>
      <vt:lpstr>Wingdings</vt:lpstr>
      <vt:lpstr>802-11 Theme</vt:lpstr>
      <vt:lpstr>Title slide</vt:lpstr>
      <vt:lpstr>Document</vt:lpstr>
      <vt:lpstr>IEEE 802WCSC Meeting Venue Manager Report 2023</vt:lpstr>
      <vt:lpstr>Abstract</vt:lpstr>
      <vt:lpstr>Future Interim Venue Status – March 12, 2023</vt:lpstr>
      <vt:lpstr>Future Venue Contract Status</vt:lpstr>
      <vt:lpstr>2023 May 802 Wireless Mixed-mode Interim:  Hilton Orlando Lake Buena Vista</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Dates – as of January 15, 2022</vt:lpstr>
      <vt:lpstr>Future Interim Meeting Fees - 2023</vt:lpstr>
      <vt:lpstr>References</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38</cp:revision>
  <cp:lastPrinted>1601-01-01T00:00:00Z</cp:lastPrinted>
  <dcterms:created xsi:type="dcterms:W3CDTF">2021-02-03T19:21:29Z</dcterms:created>
  <dcterms:modified xsi:type="dcterms:W3CDTF">2023-03-13T08:01:36Z</dcterms:modified>
  <cp:category>March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