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0"/>
  </p:notesMasterIdLst>
  <p:handoutMasterIdLst>
    <p:handoutMasterId r:id="rId31"/>
  </p:handoutMasterIdLst>
  <p:sldIdLst>
    <p:sldId id="256" r:id="rId5"/>
    <p:sldId id="257" r:id="rId6"/>
    <p:sldId id="269" r:id="rId7"/>
    <p:sldId id="513" r:id="rId8"/>
    <p:sldId id="360" r:id="rId9"/>
    <p:sldId id="282" r:id="rId10"/>
    <p:sldId id="361" r:id="rId11"/>
    <p:sldId id="362" r:id="rId12"/>
    <p:sldId id="272" r:id="rId13"/>
    <p:sldId id="508" r:id="rId14"/>
    <p:sldId id="507" r:id="rId15"/>
    <p:sldId id="516" r:id="rId16"/>
    <p:sldId id="514" r:id="rId17"/>
    <p:sldId id="515" r:id="rId18"/>
    <p:sldId id="264" r:id="rId19"/>
    <p:sldId id="510" r:id="rId20"/>
    <p:sldId id="511" r:id="rId21"/>
    <p:sldId id="509" r:id="rId22"/>
    <p:sldId id="502" r:id="rId23"/>
    <p:sldId id="504" r:id="rId24"/>
    <p:sldId id="505" r:id="rId25"/>
    <p:sldId id="506" r:id="rId26"/>
    <p:sldId id="367" r:id="rId27"/>
    <p:sldId id="364" r:id="rId28"/>
    <p:sldId id="356" r:id="rId2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69"/>
            <p14:sldId id="513"/>
            <p14:sldId id="360"/>
            <p14:sldId id="282"/>
            <p14:sldId id="361"/>
            <p14:sldId id="362"/>
            <p14:sldId id="272"/>
            <p14:sldId id="508"/>
            <p14:sldId id="507"/>
            <p14:sldId id="516"/>
            <p14:sldId id="514"/>
            <p14:sldId id="515"/>
          </p14:sldIdLst>
        </p14:section>
        <p14:section name="Refernces" id="{550E22C8-CE70-4B88-9573-377DFC475CD0}">
          <p14:sldIdLst>
            <p14:sldId id="264"/>
          </p14:sldIdLst>
        </p14:section>
        <p14:section name="Previous Motoins" id="{0A2BA85A-4E76-4CC0-B8A5-234F28EFFC7E}">
          <p14:sldIdLst>
            <p14:sldId id="510"/>
            <p14:sldId id="511"/>
            <p14:sldId id="509"/>
            <p14:sldId id="502"/>
            <p14:sldId id="504"/>
            <p14:sldId id="505"/>
            <p14:sldId id="506"/>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286796-CB2B-4020-8455-DE2FBD30D8BD}" v="4" dt="2023-08-02T17:33:07.0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4" autoAdjust="0"/>
    <p:restoredTop sz="79650" autoAdjust="0"/>
  </p:normalViewPr>
  <p:slideViewPr>
    <p:cSldViewPr>
      <p:cViewPr varScale="1">
        <p:scale>
          <a:sx n="79" d="100"/>
          <a:sy n="79" d="100"/>
        </p:scale>
        <p:origin x="276" y="8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E286796-CB2B-4020-8455-DE2FBD30D8BD}"/>
    <pc:docChg chg="undo custSel addSld delSld modSld sldOrd delMainMaster modMainMaster modSection">
      <pc:chgData name="Jon Rosdahl" userId="2820f357-2dd4-4127-8713-e0bfde0fd756" providerId="ADAL" clId="{CE286796-CB2B-4020-8455-DE2FBD30D8BD}" dt="2023-09-10T19:26:37.235" v="3235" actId="20577"/>
      <pc:docMkLst>
        <pc:docMk/>
      </pc:docMkLst>
      <pc:sldChg chg="modSp mod">
        <pc:chgData name="Jon Rosdahl" userId="2820f357-2dd4-4127-8713-e0bfde0fd756" providerId="ADAL" clId="{CE286796-CB2B-4020-8455-DE2FBD30D8BD}" dt="2023-09-09T02:35:42.265" v="1795"/>
        <pc:sldMkLst>
          <pc:docMk/>
          <pc:sldMk cId="0" sldId="256"/>
        </pc:sldMkLst>
        <pc:spChg chg="mod">
          <ac:chgData name="Jon Rosdahl" userId="2820f357-2dd4-4127-8713-e0bfde0fd756" providerId="ADAL" clId="{CE286796-CB2B-4020-8455-DE2FBD30D8BD}" dt="2023-09-09T02:35:42.265" v="1795"/>
          <ac:spMkLst>
            <pc:docMk/>
            <pc:sldMk cId="0" sldId="256"/>
            <ac:spMk id="6" creationId="{00000000-0000-0000-0000-000000000000}"/>
          </ac:spMkLst>
        </pc:spChg>
        <pc:spChg chg="mod">
          <ac:chgData name="Jon Rosdahl" userId="2820f357-2dd4-4127-8713-e0bfde0fd756" providerId="ADAL" clId="{CE286796-CB2B-4020-8455-DE2FBD30D8BD}" dt="2023-09-09T02:35:42.265" v="1795"/>
          <ac:spMkLst>
            <pc:docMk/>
            <pc:sldMk cId="0" sldId="256"/>
            <ac:spMk id="7" creationId="{00000000-0000-0000-0000-000000000000}"/>
          </ac:spMkLst>
        </pc:spChg>
        <pc:spChg chg="mod">
          <ac:chgData name="Jon Rosdahl" userId="2820f357-2dd4-4127-8713-e0bfde0fd756" providerId="ADAL" clId="{CE286796-CB2B-4020-8455-DE2FBD30D8BD}" dt="2023-09-09T02:35:42.265" v="1795"/>
          <ac:spMkLst>
            <pc:docMk/>
            <pc:sldMk cId="0" sldId="256"/>
            <ac:spMk id="8" creationId="{00000000-0000-0000-0000-000000000000}"/>
          </ac:spMkLst>
        </pc:spChg>
        <pc:spChg chg="mod">
          <ac:chgData name="Jon Rosdahl" userId="2820f357-2dd4-4127-8713-e0bfde0fd756" providerId="ADAL" clId="{CE286796-CB2B-4020-8455-DE2FBD30D8BD}" dt="2023-08-14T21:45:09.383" v="730" actId="6549"/>
          <ac:spMkLst>
            <pc:docMk/>
            <pc:sldMk cId="0" sldId="256"/>
            <ac:spMk id="3074" creationId="{00000000-0000-0000-0000-000000000000}"/>
          </ac:spMkLst>
        </pc:spChg>
      </pc:sldChg>
      <pc:sldChg chg="modSp mod">
        <pc:chgData name="Jon Rosdahl" userId="2820f357-2dd4-4127-8713-e0bfde0fd756" providerId="ADAL" clId="{CE286796-CB2B-4020-8455-DE2FBD30D8BD}" dt="2023-09-09T19:36:35.181" v="3008" actId="20577"/>
        <pc:sldMkLst>
          <pc:docMk/>
          <pc:sldMk cId="0" sldId="257"/>
        </pc:sldMkLst>
        <pc:spChg chg="mod">
          <ac:chgData name="Jon Rosdahl" userId="2820f357-2dd4-4127-8713-e0bfde0fd756" providerId="ADAL" clId="{CE286796-CB2B-4020-8455-DE2FBD30D8BD}" dt="2023-09-09T02:35:42.265" v="1795"/>
          <ac:spMkLst>
            <pc:docMk/>
            <pc:sldMk cId="0" sldId="257"/>
            <ac:spMk id="4" creationId="{00000000-0000-0000-0000-000000000000}"/>
          </ac:spMkLst>
        </pc:spChg>
        <pc:spChg chg="mod">
          <ac:chgData name="Jon Rosdahl" userId="2820f357-2dd4-4127-8713-e0bfde0fd756" providerId="ADAL" clId="{CE286796-CB2B-4020-8455-DE2FBD30D8BD}" dt="2023-09-09T02:35:42.265" v="1795"/>
          <ac:spMkLst>
            <pc:docMk/>
            <pc:sldMk cId="0" sldId="257"/>
            <ac:spMk id="5" creationId="{00000000-0000-0000-0000-000000000000}"/>
          </ac:spMkLst>
        </pc:spChg>
        <pc:spChg chg="mod">
          <ac:chgData name="Jon Rosdahl" userId="2820f357-2dd4-4127-8713-e0bfde0fd756" providerId="ADAL" clId="{CE286796-CB2B-4020-8455-DE2FBD30D8BD}" dt="2023-09-09T02:35:42.265" v="1795"/>
          <ac:spMkLst>
            <pc:docMk/>
            <pc:sldMk cId="0" sldId="257"/>
            <ac:spMk id="6" creationId="{00000000-0000-0000-0000-000000000000}"/>
          </ac:spMkLst>
        </pc:spChg>
        <pc:spChg chg="mod">
          <ac:chgData name="Jon Rosdahl" userId="2820f357-2dd4-4127-8713-e0bfde0fd756" providerId="ADAL" clId="{CE286796-CB2B-4020-8455-DE2FBD30D8BD}" dt="2023-09-09T02:35:42.265" v="1795"/>
          <ac:spMkLst>
            <pc:docMk/>
            <pc:sldMk cId="0" sldId="257"/>
            <ac:spMk id="4097" creationId="{00000000-0000-0000-0000-000000000000}"/>
          </ac:spMkLst>
        </pc:spChg>
        <pc:spChg chg="mod">
          <ac:chgData name="Jon Rosdahl" userId="2820f357-2dd4-4127-8713-e0bfde0fd756" providerId="ADAL" clId="{CE286796-CB2B-4020-8455-DE2FBD30D8BD}" dt="2023-09-09T19:36:35.181" v="3008" actId="20577"/>
          <ac:spMkLst>
            <pc:docMk/>
            <pc:sldMk cId="0" sldId="257"/>
            <ac:spMk id="4098" creationId="{00000000-0000-0000-0000-000000000000}"/>
          </ac:spMkLst>
        </pc:spChg>
      </pc:sldChg>
      <pc:sldChg chg="modSp">
        <pc:chgData name="Jon Rosdahl" userId="2820f357-2dd4-4127-8713-e0bfde0fd756" providerId="ADAL" clId="{CE286796-CB2B-4020-8455-DE2FBD30D8BD}" dt="2023-09-09T02:35:42.265" v="1795"/>
        <pc:sldMkLst>
          <pc:docMk/>
          <pc:sldMk cId="0" sldId="264"/>
        </pc:sldMkLst>
        <pc:spChg chg="mod">
          <ac:chgData name="Jon Rosdahl" userId="2820f357-2dd4-4127-8713-e0bfde0fd756" providerId="ADAL" clId="{CE286796-CB2B-4020-8455-DE2FBD30D8BD}" dt="2023-09-09T02:35:42.265" v="1795"/>
          <ac:spMkLst>
            <pc:docMk/>
            <pc:sldMk cId="0" sldId="264"/>
            <ac:spMk id="3" creationId="{B208A5EB-69CF-4A66-8DC9-FC2ED0E8DDF8}"/>
          </ac:spMkLst>
        </pc:spChg>
        <pc:spChg chg="mod">
          <ac:chgData name="Jon Rosdahl" userId="2820f357-2dd4-4127-8713-e0bfde0fd756" providerId="ADAL" clId="{CE286796-CB2B-4020-8455-DE2FBD30D8BD}" dt="2023-09-09T02:35:42.265" v="1795"/>
          <ac:spMkLst>
            <pc:docMk/>
            <pc:sldMk cId="0" sldId="264"/>
            <ac:spMk id="6" creationId="{00000000-0000-0000-0000-000000000000}"/>
          </ac:spMkLst>
        </pc:spChg>
      </pc:sldChg>
      <pc:sldChg chg="addSp modSp mod modNotesTx">
        <pc:chgData name="Jon Rosdahl" userId="2820f357-2dd4-4127-8713-e0bfde0fd756" providerId="ADAL" clId="{CE286796-CB2B-4020-8455-DE2FBD30D8BD}" dt="2023-09-09T19:37:48.283" v="3020" actId="14100"/>
        <pc:sldMkLst>
          <pc:docMk/>
          <pc:sldMk cId="836784854" sldId="269"/>
        </pc:sldMkLst>
        <pc:spChg chg="add mod">
          <ac:chgData name="Jon Rosdahl" userId="2820f357-2dd4-4127-8713-e0bfde0fd756" providerId="ADAL" clId="{CE286796-CB2B-4020-8455-DE2FBD30D8BD}" dt="2023-09-09T19:37:48.283" v="3020" actId="14100"/>
          <ac:spMkLst>
            <pc:docMk/>
            <pc:sldMk cId="836784854" sldId="269"/>
            <ac:spMk id="2" creationId="{ADC1044F-B3FF-6E81-78E0-A5941766109D}"/>
          </ac:spMkLst>
        </pc:spChg>
        <pc:spChg chg="mod">
          <ac:chgData name="Jon Rosdahl" userId="2820f357-2dd4-4127-8713-e0bfde0fd756" providerId="ADAL" clId="{CE286796-CB2B-4020-8455-DE2FBD30D8BD}" dt="2023-09-09T02:35:42.265" v="1795"/>
          <ac:spMkLst>
            <pc:docMk/>
            <pc:sldMk cId="836784854" sldId="269"/>
            <ac:spMk id="4" creationId="{00000000-0000-0000-0000-000000000000}"/>
          </ac:spMkLst>
        </pc:spChg>
        <pc:spChg chg="mod">
          <ac:chgData name="Jon Rosdahl" userId="2820f357-2dd4-4127-8713-e0bfde0fd756" providerId="ADAL" clId="{CE286796-CB2B-4020-8455-DE2FBD30D8BD}" dt="2023-09-09T02:35:42.265" v="1795"/>
          <ac:spMkLst>
            <pc:docMk/>
            <pc:sldMk cId="836784854" sldId="269"/>
            <ac:spMk id="5" creationId="{00000000-0000-0000-0000-000000000000}"/>
          </ac:spMkLst>
        </pc:spChg>
        <pc:spChg chg="mod">
          <ac:chgData name="Jon Rosdahl" userId="2820f357-2dd4-4127-8713-e0bfde0fd756" providerId="ADAL" clId="{CE286796-CB2B-4020-8455-DE2FBD30D8BD}" dt="2023-09-09T02:35:42.265" v="1795"/>
          <ac:spMkLst>
            <pc:docMk/>
            <pc:sldMk cId="836784854" sldId="269"/>
            <ac:spMk id="6" creationId="{00000000-0000-0000-0000-000000000000}"/>
          </ac:spMkLst>
        </pc:spChg>
        <pc:spChg chg="mod">
          <ac:chgData name="Jon Rosdahl" userId="2820f357-2dd4-4127-8713-e0bfde0fd756" providerId="ADAL" clId="{CE286796-CB2B-4020-8455-DE2FBD30D8BD}" dt="2023-08-02T16:50:49.636" v="204" actId="20577"/>
          <ac:spMkLst>
            <pc:docMk/>
            <pc:sldMk cId="836784854" sldId="269"/>
            <ac:spMk id="8" creationId="{0A6B1E07-1378-480A-858D-3AD03452127F}"/>
          </ac:spMkLst>
        </pc:spChg>
        <pc:spChg chg="mod">
          <ac:chgData name="Jon Rosdahl" userId="2820f357-2dd4-4127-8713-e0bfde0fd756" providerId="ADAL" clId="{CE286796-CB2B-4020-8455-DE2FBD30D8BD}" dt="2023-09-09T19:37:32.876" v="3017" actId="14100"/>
          <ac:spMkLst>
            <pc:docMk/>
            <pc:sldMk cId="836784854" sldId="269"/>
            <ac:spMk id="9217" creationId="{00000000-0000-0000-0000-000000000000}"/>
          </ac:spMkLst>
        </pc:spChg>
        <pc:spChg chg="mod">
          <ac:chgData name="Jon Rosdahl" userId="2820f357-2dd4-4127-8713-e0bfde0fd756" providerId="ADAL" clId="{CE286796-CB2B-4020-8455-DE2FBD30D8BD}" dt="2023-09-01T22:48:37.865" v="958" actId="313"/>
          <ac:spMkLst>
            <pc:docMk/>
            <pc:sldMk cId="836784854" sldId="269"/>
            <ac:spMk id="9218" creationId="{00000000-0000-0000-0000-000000000000}"/>
          </ac:spMkLst>
        </pc:spChg>
      </pc:sldChg>
      <pc:sldChg chg="addSp delSp modSp mod">
        <pc:chgData name="Jon Rosdahl" userId="2820f357-2dd4-4127-8713-e0bfde0fd756" providerId="ADAL" clId="{CE286796-CB2B-4020-8455-DE2FBD30D8BD}" dt="2023-09-09T22:35:55.996" v="3114" actId="20577"/>
        <pc:sldMkLst>
          <pc:docMk/>
          <pc:sldMk cId="2239589687" sldId="272"/>
        </pc:sldMkLst>
        <pc:spChg chg="mod">
          <ac:chgData name="Jon Rosdahl" userId="2820f357-2dd4-4127-8713-e0bfde0fd756" providerId="ADAL" clId="{CE286796-CB2B-4020-8455-DE2FBD30D8BD}" dt="2023-09-09T02:52:07.779" v="1898" actId="20577"/>
          <ac:spMkLst>
            <pc:docMk/>
            <pc:sldMk cId="2239589687" sldId="272"/>
            <ac:spMk id="2" creationId="{83380DDE-A6D9-4DBD-93F1-8CAA6AF62C6A}"/>
          </ac:spMkLst>
        </pc:spChg>
        <pc:spChg chg="add del mod">
          <ac:chgData name="Jon Rosdahl" userId="2820f357-2dd4-4127-8713-e0bfde0fd756" providerId="ADAL" clId="{CE286796-CB2B-4020-8455-DE2FBD30D8BD}" dt="2023-09-09T02:51:29.372" v="1889"/>
          <ac:spMkLst>
            <pc:docMk/>
            <pc:sldMk cId="2239589687" sldId="272"/>
            <ac:spMk id="3" creationId="{9093129B-CA8C-455A-AE59-F21708EA56DB}"/>
          </ac:spMkLst>
        </pc:spChg>
        <pc:spChg chg="mod">
          <ac:chgData name="Jon Rosdahl" userId="2820f357-2dd4-4127-8713-e0bfde0fd756" providerId="ADAL" clId="{CE286796-CB2B-4020-8455-DE2FBD30D8BD}" dt="2023-09-09T02:35:42.265" v="1795"/>
          <ac:spMkLst>
            <pc:docMk/>
            <pc:sldMk cId="2239589687" sldId="272"/>
            <ac:spMk id="4" creationId="{F73FAA42-FC9A-489D-8629-6501BD92870F}"/>
          </ac:spMkLst>
        </pc:spChg>
        <pc:spChg chg="mod">
          <ac:chgData name="Jon Rosdahl" userId="2820f357-2dd4-4127-8713-e0bfde0fd756" providerId="ADAL" clId="{CE286796-CB2B-4020-8455-DE2FBD30D8BD}" dt="2023-09-09T02:35:42.265" v="1795"/>
          <ac:spMkLst>
            <pc:docMk/>
            <pc:sldMk cId="2239589687" sldId="272"/>
            <ac:spMk id="5" creationId="{0E55DC69-8D22-4A34-B084-E8BE1DA5DB98}"/>
          </ac:spMkLst>
        </pc:spChg>
        <pc:spChg chg="mod">
          <ac:chgData name="Jon Rosdahl" userId="2820f357-2dd4-4127-8713-e0bfde0fd756" providerId="ADAL" clId="{CE286796-CB2B-4020-8455-DE2FBD30D8BD}" dt="2023-09-09T02:35:42.265" v="1795"/>
          <ac:spMkLst>
            <pc:docMk/>
            <pc:sldMk cId="2239589687" sldId="272"/>
            <ac:spMk id="6" creationId="{88A9A746-E78C-49D6-92DA-C413A7DAC766}"/>
          </ac:spMkLst>
        </pc:spChg>
        <pc:spChg chg="add del">
          <ac:chgData name="Jon Rosdahl" userId="2820f357-2dd4-4127-8713-e0bfde0fd756" providerId="ADAL" clId="{CE286796-CB2B-4020-8455-DE2FBD30D8BD}" dt="2023-09-09T02:51:17.200" v="1885"/>
          <ac:spMkLst>
            <pc:docMk/>
            <pc:sldMk cId="2239589687" sldId="272"/>
            <ac:spMk id="7" creationId="{93D0C2B4-4ACB-17B0-B95E-B006EAA4BF72}"/>
          </ac:spMkLst>
        </pc:spChg>
        <pc:spChg chg="add del mod">
          <ac:chgData name="Jon Rosdahl" userId="2820f357-2dd4-4127-8713-e0bfde0fd756" providerId="ADAL" clId="{CE286796-CB2B-4020-8455-DE2FBD30D8BD}" dt="2023-09-09T02:51:04.044" v="1880"/>
          <ac:spMkLst>
            <pc:docMk/>
            <pc:sldMk cId="2239589687" sldId="272"/>
            <ac:spMk id="8" creationId="{1BBC669C-94EC-1B15-3A0C-1CAE12FD7735}"/>
          </ac:spMkLst>
        </pc:spChg>
        <pc:spChg chg="add del mod">
          <ac:chgData name="Jon Rosdahl" userId="2820f357-2dd4-4127-8713-e0bfde0fd756" providerId="ADAL" clId="{CE286796-CB2B-4020-8455-DE2FBD30D8BD}" dt="2023-09-09T02:51:16.350" v="1883"/>
          <ac:spMkLst>
            <pc:docMk/>
            <pc:sldMk cId="2239589687" sldId="272"/>
            <ac:spMk id="9" creationId="{5BA99A02-4298-0DF3-EE78-A3ECBC85029E}"/>
          </ac:spMkLst>
        </pc:spChg>
        <pc:spChg chg="add del">
          <ac:chgData name="Jon Rosdahl" userId="2820f357-2dd4-4127-8713-e0bfde0fd756" providerId="ADAL" clId="{CE286796-CB2B-4020-8455-DE2FBD30D8BD}" dt="2023-09-09T02:51:24.077" v="1887"/>
          <ac:spMkLst>
            <pc:docMk/>
            <pc:sldMk cId="2239589687" sldId="272"/>
            <ac:spMk id="10" creationId="{1667EA1E-03C5-A5F7-C185-C0194F2A73DF}"/>
          </ac:spMkLst>
        </pc:spChg>
        <pc:spChg chg="add mod">
          <ac:chgData name="Jon Rosdahl" userId="2820f357-2dd4-4127-8713-e0bfde0fd756" providerId="ADAL" clId="{CE286796-CB2B-4020-8455-DE2FBD30D8BD}" dt="2023-09-09T22:35:55.996" v="3114" actId="20577"/>
          <ac:spMkLst>
            <pc:docMk/>
            <pc:sldMk cId="2239589687" sldId="272"/>
            <ac:spMk id="11" creationId="{EEA6F570-68C4-5CBB-4B40-B81D543953DD}"/>
          </ac:spMkLst>
        </pc:spChg>
      </pc:sldChg>
      <pc:sldChg chg="modSp mod">
        <pc:chgData name="Jon Rosdahl" userId="2820f357-2dd4-4127-8713-e0bfde0fd756" providerId="ADAL" clId="{CE286796-CB2B-4020-8455-DE2FBD30D8BD}" dt="2023-09-09T02:35:42.265" v="1795"/>
        <pc:sldMkLst>
          <pc:docMk/>
          <pc:sldMk cId="3047479740" sldId="282"/>
        </pc:sldMkLst>
        <pc:spChg chg="mod">
          <ac:chgData name="Jon Rosdahl" userId="2820f357-2dd4-4127-8713-e0bfde0fd756" providerId="ADAL" clId="{CE286796-CB2B-4020-8455-DE2FBD30D8BD}" dt="2023-09-09T02:35:42.265" v="1795"/>
          <ac:spMkLst>
            <pc:docMk/>
            <pc:sldMk cId="3047479740" sldId="282"/>
            <ac:spMk id="4" creationId="{D3AADE5D-0B2F-42CA-BA39-6027E700A6B9}"/>
          </ac:spMkLst>
        </pc:spChg>
        <pc:spChg chg="mod">
          <ac:chgData name="Jon Rosdahl" userId="2820f357-2dd4-4127-8713-e0bfde0fd756" providerId="ADAL" clId="{CE286796-CB2B-4020-8455-DE2FBD30D8BD}" dt="2023-09-09T02:35:42.265" v="1795"/>
          <ac:spMkLst>
            <pc:docMk/>
            <pc:sldMk cId="3047479740" sldId="282"/>
            <ac:spMk id="5" creationId="{D350A8D6-A84D-4CC3-A358-1EC33210B8D1}"/>
          </ac:spMkLst>
        </pc:spChg>
        <pc:spChg chg="mod">
          <ac:chgData name="Jon Rosdahl" userId="2820f357-2dd4-4127-8713-e0bfde0fd756" providerId="ADAL" clId="{CE286796-CB2B-4020-8455-DE2FBD30D8BD}" dt="2023-09-09T02:35:42.265" v="1795"/>
          <ac:spMkLst>
            <pc:docMk/>
            <pc:sldMk cId="3047479740" sldId="282"/>
            <ac:spMk id="6" creationId="{3E8736AC-8D62-435D-8A8A-C40885AE3759}"/>
          </ac:spMkLst>
        </pc:spChg>
        <pc:spChg chg="mod">
          <ac:chgData name="Jon Rosdahl" userId="2820f357-2dd4-4127-8713-e0bfde0fd756" providerId="ADAL" clId="{CE286796-CB2B-4020-8455-DE2FBD30D8BD}" dt="2023-09-09T01:44:21.712" v="1715" actId="207"/>
          <ac:spMkLst>
            <pc:docMk/>
            <pc:sldMk cId="3047479740" sldId="282"/>
            <ac:spMk id="8" creationId="{C84FC688-6069-4D5C-B399-F516344B870C}"/>
          </ac:spMkLst>
        </pc:spChg>
      </pc:sldChg>
      <pc:sldChg chg="modSp">
        <pc:chgData name="Jon Rosdahl" userId="2820f357-2dd4-4127-8713-e0bfde0fd756" providerId="ADAL" clId="{CE286796-CB2B-4020-8455-DE2FBD30D8BD}" dt="2023-09-09T02:35:42.265" v="1795"/>
        <pc:sldMkLst>
          <pc:docMk/>
          <pc:sldMk cId="1231614118" sldId="356"/>
        </pc:sldMkLst>
        <pc:spChg chg="mod">
          <ac:chgData name="Jon Rosdahl" userId="2820f357-2dd4-4127-8713-e0bfde0fd756" providerId="ADAL" clId="{CE286796-CB2B-4020-8455-DE2FBD30D8BD}" dt="2023-09-09T02:35:42.265" v="1795"/>
          <ac:spMkLst>
            <pc:docMk/>
            <pc:sldMk cId="1231614118" sldId="356"/>
            <ac:spMk id="2" creationId="{D7B4F9C8-2A1E-E8C3-6B46-1E4D92E1CC51}"/>
          </ac:spMkLst>
        </pc:spChg>
        <pc:spChg chg="mod">
          <ac:chgData name="Jon Rosdahl" userId="2820f357-2dd4-4127-8713-e0bfde0fd756" providerId="ADAL" clId="{CE286796-CB2B-4020-8455-DE2FBD30D8BD}" dt="2023-09-09T02:35:42.265" v="1795"/>
          <ac:spMkLst>
            <pc:docMk/>
            <pc:sldMk cId="1231614118" sldId="356"/>
            <ac:spMk id="4" creationId="{53F5AE3C-1357-2969-353C-8CF5EF634AE7}"/>
          </ac:spMkLst>
        </pc:spChg>
        <pc:spChg chg="mod">
          <ac:chgData name="Jon Rosdahl" userId="2820f357-2dd4-4127-8713-e0bfde0fd756" providerId="ADAL" clId="{CE286796-CB2B-4020-8455-DE2FBD30D8BD}" dt="2023-09-09T02:35:42.265" v="1795"/>
          <ac:spMkLst>
            <pc:docMk/>
            <pc:sldMk cId="1231614118" sldId="356"/>
            <ac:spMk id="5" creationId="{5844C927-F02C-43F8-F452-3F7A461B434F}"/>
          </ac:spMkLst>
        </pc:spChg>
        <pc:spChg chg="mod">
          <ac:chgData name="Jon Rosdahl" userId="2820f357-2dd4-4127-8713-e0bfde0fd756" providerId="ADAL" clId="{CE286796-CB2B-4020-8455-DE2FBD30D8BD}" dt="2023-09-09T02:35:42.265" v="1795"/>
          <ac:spMkLst>
            <pc:docMk/>
            <pc:sldMk cId="1231614118" sldId="356"/>
            <ac:spMk id="6" creationId="{9FD87432-00B9-46BB-3AAF-194527DC8010}"/>
          </ac:spMkLst>
        </pc:spChg>
      </pc:sldChg>
      <pc:sldChg chg="del">
        <pc:chgData name="Jon Rosdahl" userId="2820f357-2dd4-4127-8713-e0bfde0fd756" providerId="ADAL" clId="{CE286796-CB2B-4020-8455-DE2FBD30D8BD}" dt="2023-09-09T01:32:57.938" v="1407" actId="47"/>
        <pc:sldMkLst>
          <pc:docMk/>
          <pc:sldMk cId="2526681196" sldId="359"/>
        </pc:sldMkLst>
      </pc:sldChg>
      <pc:sldChg chg="modSp mod">
        <pc:chgData name="Jon Rosdahl" userId="2820f357-2dd4-4127-8713-e0bfde0fd756" providerId="ADAL" clId="{CE286796-CB2B-4020-8455-DE2FBD30D8BD}" dt="2023-09-09T02:35:42.265" v="1795"/>
        <pc:sldMkLst>
          <pc:docMk/>
          <pc:sldMk cId="642843463" sldId="360"/>
        </pc:sldMkLst>
        <pc:spChg chg="mod">
          <ac:chgData name="Jon Rosdahl" userId="2820f357-2dd4-4127-8713-e0bfde0fd756" providerId="ADAL" clId="{CE286796-CB2B-4020-8455-DE2FBD30D8BD}" dt="2023-09-09T01:44:51.066" v="1719" actId="207"/>
          <ac:spMkLst>
            <pc:docMk/>
            <pc:sldMk cId="642843463" sldId="360"/>
            <ac:spMk id="3" creationId="{A9B15E53-A2D9-4F4E-9DB0-A0D632EFCED2}"/>
          </ac:spMkLst>
        </pc:spChg>
        <pc:spChg chg="mod">
          <ac:chgData name="Jon Rosdahl" userId="2820f357-2dd4-4127-8713-e0bfde0fd756" providerId="ADAL" clId="{CE286796-CB2B-4020-8455-DE2FBD30D8BD}" dt="2023-09-09T02:35:42.265" v="1795"/>
          <ac:spMkLst>
            <pc:docMk/>
            <pc:sldMk cId="642843463" sldId="360"/>
            <ac:spMk id="4" creationId="{92461644-91B2-4196-B424-061057C46AA2}"/>
          </ac:spMkLst>
        </pc:spChg>
        <pc:spChg chg="mod">
          <ac:chgData name="Jon Rosdahl" userId="2820f357-2dd4-4127-8713-e0bfde0fd756" providerId="ADAL" clId="{CE286796-CB2B-4020-8455-DE2FBD30D8BD}" dt="2023-09-09T02:35:42.265" v="1795"/>
          <ac:spMkLst>
            <pc:docMk/>
            <pc:sldMk cId="642843463" sldId="360"/>
            <ac:spMk id="5" creationId="{C65E9255-BDAA-41E3-8E0F-18635978AD84}"/>
          </ac:spMkLst>
        </pc:spChg>
        <pc:spChg chg="mod">
          <ac:chgData name="Jon Rosdahl" userId="2820f357-2dd4-4127-8713-e0bfde0fd756" providerId="ADAL" clId="{CE286796-CB2B-4020-8455-DE2FBD30D8BD}" dt="2023-09-09T02:35:42.265" v="1795"/>
          <ac:spMkLst>
            <pc:docMk/>
            <pc:sldMk cId="642843463" sldId="360"/>
            <ac:spMk id="6" creationId="{6D253833-B5DC-4E7E-8A6F-806026FE8544}"/>
          </ac:spMkLst>
        </pc:spChg>
      </pc:sldChg>
      <pc:sldChg chg="modSp mod">
        <pc:chgData name="Jon Rosdahl" userId="2820f357-2dd4-4127-8713-e0bfde0fd756" providerId="ADAL" clId="{CE286796-CB2B-4020-8455-DE2FBD30D8BD}" dt="2023-09-09T21:39:50.271" v="3079"/>
        <pc:sldMkLst>
          <pc:docMk/>
          <pc:sldMk cId="895569964" sldId="361"/>
        </pc:sldMkLst>
        <pc:spChg chg="mod">
          <ac:chgData name="Jon Rosdahl" userId="2820f357-2dd4-4127-8713-e0bfde0fd756" providerId="ADAL" clId="{CE286796-CB2B-4020-8455-DE2FBD30D8BD}" dt="2023-09-09T21:39:50.271" v="3079"/>
          <ac:spMkLst>
            <pc:docMk/>
            <pc:sldMk cId="895569964" sldId="361"/>
            <ac:spMk id="3" creationId="{A9B15E53-A2D9-4F4E-9DB0-A0D632EFCED2}"/>
          </ac:spMkLst>
        </pc:spChg>
        <pc:spChg chg="mod">
          <ac:chgData name="Jon Rosdahl" userId="2820f357-2dd4-4127-8713-e0bfde0fd756" providerId="ADAL" clId="{CE286796-CB2B-4020-8455-DE2FBD30D8BD}" dt="2023-09-09T02:35:42.265" v="1795"/>
          <ac:spMkLst>
            <pc:docMk/>
            <pc:sldMk cId="895569964" sldId="361"/>
            <ac:spMk id="4" creationId="{92461644-91B2-4196-B424-061057C46AA2}"/>
          </ac:spMkLst>
        </pc:spChg>
        <pc:spChg chg="mod">
          <ac:chgData name="Jon Rosdahl" userId="2820f357-2dd4-4127-8713-e0bfde0fd756" providerId="ADAL" clId="{CE286796-CB2B-4020-8455-DE2FBD30D8BD}" dt="2023-09-09T02:35:42.265" v="1795"/>
          <ac:spMkLst>
            <pc:docMk/>
            <pc:sldMk cId="895569964" sldId="361"/>
            <ac:spMk id="5" creationId="{C65E9255-BDAA-41E3-8E0F-18635978AD84}"/>
          </ac:spMkLst>
        </pc:spChg>
        <pc:spChg chg="mod">
          <ac:chgData name="Jon Rosdahl" userId="2820f357-2dd4-4127-8713-e0bfde0fd756" providerId="ADAL" clId="{CE286796-CB2B-4020-8455-DE2FBD30D8BD}" dt="2023-09-09T02:35:42.265" v="1795"/>
          <ac:spMkLst>
            <pc:docMk/>
            <pc:sldMk cId="895569964" sldId="361"/>
            <ac:spMk id="6" creationId="{6D253833-B5DC-4E7E-8A6F-806026FE8544}"/>
          </ac:spMkLst>
        </pc:spChg>
      </pc:sldChg>
      <pc:sldChg chg="modSp mod">
        <pc:chgData name="Jon Rosdahl" userId="2820f357-2dd4-4127-8713-e0bfde0fd756" providerId="ADAL" clId="{CE286796-CB2B-4020-8455-DE2FBD30D8BD}" dt="2023-09-09T21:40:38.390" v="3102"/>
        <pc:sldMkLst>
          <pc:docMk/>
          <pc:sldMk cId="2152763028" sldId="362"/>
        </pc:sldMkLst>
        <pc:spChg chg="mod">
          <ac:chgData name="Jon Rosdahl" userId="2820f357-2dd4-4127-8713-e0bfde0fd756" providerId="ADAL" clId="{CE286796-CB2B-4020-8455-DE2FBD30D8BD}" dt="2023-09-09T21:40:38.390" v="3102"/>
          <ac:spMkLst>
            <pc:docMk/>
            <pc:sldMk cId="2152763028" sldId="362"/>
            <ac:spMk id="3" creationId="{A9B15E53-A2D9-4F4E-9DB0-A0D632EFCED2}"/>
          </ac:spMkLst>
        </pc:spChg>
        <pc:spChg chg="mod">
          <ac:chgData name="Jon Rosdahl" userId="2820f357-2dd4-4127-8713-e0bfde0fd756" providerId="ADAL" clId="{CE286796-CB2B-4020-8455-DE2FBD30D8BD}" dt="2023-09-09T02:35:42.265" v="1795"/>
          <ac:spMkLst>
            <pc:docMk/>
            <pc:sldMk cId="2152763028" sldId="362"/>
            <ac:spMk id="4" creationId="{92461644-91B2-4196-B424-061057C46AA2}"/>
          </ac:spMkLst>
        </pc:spChg>
        <pc:spChg chg="mod">
          <ac:chgData name="Jon Rosdahl" userId="2820f357-2dd4-4127-8713-e0bfde0fd756" providerId="ADAL" clId="{CE286796-CB2B-4020-8455-DE2FBD30D8BD}" dt="2023-09-09T02:35:42.265" v="1795"/>
          <ac:spMkLst>
            <pc:docMk/>
            <pc:sldMk cId="2152763028" sldId="362"/>
            <ac:spMk id="5" creationId="{C65E9255-BDAA-41E3-8E0F-18635978AD84}"/>
          </ac:spMkLst>
        </pc:spChg>
        <pc:spChg chg="mod">
          <ac:chgData name="Jon Rosdahl" userId="2820f357-2dd4-4127-8713-e0bfde0fd756" providerId="ADAL" clId="{CE286796-CB2B-4020-8455-DE2FBD30D8BD}" dt="2023-09-09T02:35:42.265" v="1795"/>
          <ac:spMkLst>
            <pc:docMk/>
            <pc:sldMk cId="2152763028" sldId="362"/>
            <ac:spMk id="6" creationId="{6D253833-B5DC-4E7E-8A6F-806026FE8544}"/>
          </ac:spMkLst>
        </pc:spChg>
      </pc:sldChg>
      <pc:sldChg chg="modSp">
        <pc:chgData name="Jon Rosdahl" userId="2820f357-2dd4-4127-8713-e0bfde0fd756" providerId="ADAL" clId="{CE286796-CB2B-4020-8455-DE2FBD30D8BD}" dt="2023-09-09T02:35:42.265" v="1795"/>
        <pc:sldMkLst>
          <pc:docMk/>
          <pc:sldMk cId="832918407" sldId="364"/>
        </pc:sldMkLst>
        <pc:spChg chg="mod">
          <ac:chgData name="Jon Rosdahl" userId="2820f357-2dd4-4127-8713-e0bfde0fd756" providerId="ADAL" clId="{CE286796-CB2B-4020-8455-DE2FBD30D8BD}" dt="2023-09-09T02:35:42.265" v="1795"/>
          <ac:spMkLst>
            <pc:docMk/>
            <pc:sldMk cId="832918407" sldId="364"/>
            <ac:spMk id="2" creationId="{4775A450-284F-966B-DBDC-34FDA085031F}"/>
          </ac:spMkLst>
        </pc:spChg>
        <pc:spChg chg="mod">
          <ac:chgData name="Jon Rosdahl" userId="2820f357-2dd4-4127-8713-e0bfde0fd756" providerId="ADAL" clId="{CE286796-CB2B-4020-8455-DE2FBD30D8BD}" dt="2023-09-09T02:35:42.265" v="1795"/>
          <ac:spMkLst>
            <pc:docMk/>
            <pc:sldMk cId="832918407" sldId="364"/>
            <ac:spMk id="3" creationId="{90BA1B36-857A-30D3-1F5A-1FF90104B70E}"/>
          </ac:spMkLst>
        </pc:spChg>
        <pc:spChg chg="mod">
          <ac:chgData name="Jon Rosdahl" userId="2820f357-2dd4-4127-8713-e0bfde0fd756" providerId="ADAL" clId="{CE286796-CB2B-4020-8455-DE2FBD30D8BD}" dt="2023-09-09T02:35:42.265" v="1795"/>
          <ac:spMkLst>
            <pc:docMk/>
            <pc:sldMk cId="832918407" sldId="364"/>
            <ac:spMk id="4" creationId="{38A31D36-3110-22E8-740F-4FA3AF173BE0}"/>
          </ac:spMkLst>
        </pc:spChg>
        <pc:spChg chg="mod">
          <ac:chgData name="Jon Rosdahl" userId="2820f357-2dd4-4127-8713-e0bfde0fd756" providerId="ADAL" clId="{CE286796-CB2B-4020-8455-DE2FBD30D8BD}" dt="2023-09-09T02:35:42.265" v="1795"/>
          <ac:spMkLst>
            <pc:docMk/>
            <pc:sldMk cId="832918407" sldId="364"/>
            <ac:spMk id="5" creationId="{28830946-97C0-755D-D4F2-4483FE91A2A1}"/>
          </ac:spMkLst>
        </pc:spChg>
        <pc:spChg chg="mod">
          <ac:chgData name="Jon Rosdahl" userId="2820f357-2dd4-4127-8713-e0bfde0fd756" providerId="ADAL" clId="{CE286796-CB2B-4020-8455-DE2FBD30D8BD}" dt="2023-09-09T02:35:42.265" v="1795"/>
          <ac:spMkLst>
            <pc:docMk/>
            <pc:sldMk cId="832918407" sldId="364"/>
            <ac:spMk id="6" creationId="{2B0B85D4-4512-C778-532E-EE1FEA34B173}"/>
          </ac:spMkLst>
        </pc:spChg>
      </pc:sldChg>
      <pc:sldChg chg="modSp">
        <pc:chgData name="Jon Rosdahl" userId="2820f357-2dd4-4127-8713-e0bfde0fd756" providerId="ADAL" clId="{CE286796-CB2B-4020-8455-DE2FBD30D8BD}" dt="2023-09-09T02:35:42.265" v="1795"/>
        <pc:sldMkLst>
          <pc:docMk/>
          <pc:sldMk cId="620467564" sldId="367"/>
        </pc:sldMkLst>
        <pc:spChg chg="mod">
          <ac:chgData name="Jon Rosdahl" userId="2820f357-2dd4-4127-8713-e0bfde0fd756" providerId="ADAL" clId="{CE286796-CB2B-4020-8455-DE2FBD30D8BD}" dt="2023-09-09T02:35:42.265" v="1795"/>
          <ac:spMkLst>
            <pc:docMk/>
            <pc:sldMk cId="620467564" sldId="367"/>
            <ac:spMk id="2" creationId="{B22D23DA-A12E-3763-95A8-CD1295F42ACA}"/>
          </ac:spMkLst>
        </pc:spChg>
        <pc:spChg chg="mod">
          <ac:chgData name="Jon Rosdahl" userId="2820f357-2dd4-4127-8713-e0bfde0fd756" providerId="ADAL" clId="{CE286796-CB2B-4020-8455-DE2FBD30D8BD}" dt="2023-09-09T02:35:42.265" v="1795"/>
          <ac:spMkLst>
            <pc:docMk/>
            <pc:sldMk cId="620467564" sldId="367"/>
            <ac:spMk id="4" creationId="{B0571D21-6C78-A84A-995E-F16FAAEC8002}"/>
          </ac:spMkLst>
        </pc:spChg>
        <pc:spChg chg="mod">
          <ac:chgData name="Jon Rosdahl" userId="2820f357-2dd4-4127-8713-e0bfde0fd756" providerId="ADAL" clId="{CE286796-CB2B-4020-8455-DE2FBD30D8BD}" dt="2023-09-09T02:35:42.265" v="1795"/>
          <ac:spMkLst>
            <pc:docMk/>
            <pc:sldMk cId="620467564" sldId="367"/>
            <ac:spMk id="5" creationId="{3FA8C669-EB44-44D5-EF5B-340DA7927940}"/>
          </ac:spMkLst>
        </pc:spChg>
        <pc:spChg chg="mod">
          <ac:chgData name="Jon Rosdahl" userId="2820f357-2dd4-4127-8713-e0bfde0fd756" providerId="ADAL" clId="{CE286796-CB2B-4020-8455-DE2FBD30D8BD}" dt="2023-09-09T02:35:42.265" v="1795"/>
          <ac:spMkLst>
            <pc:docMk/>
            <pc:sldMk cId="620467564" sldId="367"/>
            <ac:spMk id="6" creationId="{7A0D55B2-F33A-5DB7-F9A1-7A1D8C44FFAF}"/>
          </ac:spMkLst>
        </pc:spChg>
      </pc:sldChg>
      <pc:sldChg chg="modSp del mod">
        <pc:chgData name="Jon Rosdahl" userId="2820f357-2dd4-4127-8713-e0bfde0fd756" providerId="ADAL" clId="{CE286796-CB2B-4020-8455-DE2FBD30D8BD}" dt="2023-09-09T01:19:15.618" v="1211" actId="2696"/>
        <pc:sldMkLst>
          <pc:docMk/>
          <pc:sldMk cId="3535047406" sldId="501"/>
        </pc:sldMkLst>
        <pc:spChg chg="mod">
          <ac:chgData name="Jon Rosdahl" userId="2820f357-2dd4-4127-8713-e0bfde0fd756" providerId="ADAL" clId="{CE286796-CB2B-4020-8455-DE2FBD30D8BD}" dt="2023-08-28T22:24:59.225" v="899" actId="20577"/>
          <ac:spMkLst>
            <pc:docMk/>
            <pc:sldMk cId="3535047406" sldId="501"/>
            <ac:spMk id="2" creationId="{04124CE6-4087-496B-88B7-AB7F112E60F9}"/>
          </ac:spMkLst>
        </pc:spChg>
        <pc:spChg chg="mod">
          <ac:chgData name="Jon Rosdahl" userId="2820f357-2dd4-4127-8713-e0bfde0fd756" providerId="ADAL" clId="{CE286796-CB2B-4020-8455-DE2FBD30D8BD}" dt="2023-08-28T22:24:16.555" v="889" actId="404"/>
          <ac:spMkLst>
            <pc:docMk/>
            <pc:sldMk cId="3535047406" sldId="501"/>
            <ac:spMk id="3" creationId="{06C2C8B8-206C-4A99-8624-93A2C2F3839F}"/>
          </ac:spMkLst>
        </pc:spChg>
      </pc:sldChg>
      <pc:sldChg chg="modSp">
        <pc:chgData name="Jon Rosdahl" userId="2820f357-2dd4-4127-8713-e0bfde0fd756" providerId="ADAL" clId="{CE286796-CB2B-4020-8455-DE2FBD30D8BD}" dt="2023-09-09T02:35:42.265" v="1795"/>
        <pc:sldMkLst>
          <pc:docMk/>
          <pc:sldMk cId="1641895568" sldId="502"/>
        </pc:sldMkLst>
        <pc:spChg chg="mod">
          <ac:chgData name="Jon Rosdahl" userId="2820f357-2dd4-4127-8713-e0bfde0fd756" providerId="ADAL" clId="{CE286796-CB2B-4020-8455-DE2FBD30D8BD}" dt="2023-09-09T02:35:42.265" v="1795"/>
          <ac:spMkLst>
            <pc:docMk/>
            <pc:sldMk cId="1641895568" sldId="502"/>
            <ac:spMk id="2" creationId="{B22D23DA-A12E-3763-95A8-CD1295F42ACA}"/>
          </ac:spMkLst>
        </pc:spChg>
        <pc:spChg chg="mod">
          <ac:chgData name="Jon Rosdahl" userId="2820f357-2dd4-4127-8713-e0bfde0fd756" providerId="ADAL" clId="{CE286796-CB2B-4020-8455-DE2FBD30D8BD}" dt="2023-09-09T02:35:42.265" v="1795"/>
          <ac:spMkLst>
            <pc:docMk/>
            <pc:sldMk cId="1641895568" sldId="502"/>
            <ac:spMk id="4" creationId="{B0571D21-6C78-A84A-995E-F16FAAEC8002}"/>
          </ac:spMkLst>
        </pc:spChg>
        <pc:spChg chg="mod">
          <ac:chgData name="Jon Rosdahl" userId="2820f357-2dd4-4127-8713-e0bfde0fd756" providerId="ADAL" clId="{CE286796-CB2B-4020-8455-DE2FBD30D8BD}" dt="2023-09-09T02:35:42.265" v="1795"/>
          <ac:spMkLst>
            <pc:docMk/>
            <pc:sldMk cId="1641895568" sldId="502"/>
            <ac:spMk id="5" creationId="{3FA8C669-EB44-44D5-EF5B-340DA7927940}"/>
          </ac:spMkLst>
        </pc:spChg>
        <pc:spChg chg="mod">
          <ac:chgData name="Jon Rosdahl" userId="2820f357-2dd4-4127-8713-e0bfde0fd756" providerId="ADAL" clId="{CE286796-CB2B-4020-8455-DE2FBD30D8BD}" dt="2023-09-09T02:35:42.265" v="1795"/>
          <ac:spMkLst>
            <pc:docMk/>
            <pc:sldMk cId="1641895568" sldId="502"/>
            <ac:spMk id="6" creationId="{7A0D55B2-F33A-5DB7-F9A1-7A1D8C44FFAF}"/>
          </ac:spMkLst>
        </pc:spChg>
      </pc:sldChg>
      <pc:sldChg chg="modSp">
        <pc:chgData name="Jon Rosdahl" userId="2820f357-2dd4-4127-8713-e0bfde0fd756" providerId="ADAL" clId="{CE286796-CB2B-4020-8455-DE2FBD30D8BD}" dt="2023-09-09T02:35:42.265" v="1795"/>
        <pc:sldMkLst>
          <pc:docMk/>
          <pc:sldMk cId="1379552247" sldId="504"/>
        </pc:sldMkLst>
        <pc:spChg chg="mod">
          <ac:chgData name="Jon Rosdahl" userId="2820f357-2dd4-4127-8713-e0bfde0fd756" providerId="ADAL" clId="{CE286796-CB2B-4020-8455-DE2FBD30D8BD}" dt="2023-09-09T02:35:42.265" v="1795"/>
          <ac:spMkLst>
            <pc:docMk/>
            <pc:sldMk cId="1379552247" sldId="504"/>
            <ac:spMk id="2" creationId="{B22D23DA-A12E-3763-95A8-CD1295F42ACA}"/>
          </ac:spMkLst>
        </pc:spChg>
        <pc:spChg chg="mod">
          <ac:chgData name="Jon Rosdahl" userId="2820f357-2dd4-4127-8713-e0bfde0fd756" providerId="ADAL" clId="{CE286796-CB2B-4020-8455-DE2FBD30D8BD}" dt="2023-09-09T02:35:42.265" v="1795"/>
          <ac:spMkLst>
            <pc:docMk/>
            <pc:sldMk cId="1379552247" sldId="504"/>
            <ac:spMk id="4" creationId="{B0571D21-6C78-A84A-995E-F16FAAEC8002}"/>
          </ac:spMkLst>
        </pc:spChg>
        <pc:spChg chg="mod">
          <ac:chgData name="Jon Rosdahl" userId="2820f357-2dd4-4127-8713-e0bfde0fd756" providerId="ADAL" clId="{CE286796-CB2B-4020-8455-DE2FBD30D8BD}" dt="2023-09-09T02:35:42.265" v="1795"/>
          <ac:spMkLst>
            <pc:docMk/>
            <pc:sldMk cId="1379552247" sldId="504"/>
            <ac:spMk id="5" creationId="{3FA8C669-EB44-44D5-EF5B-340DA7927940}"/>
          </ac:spMkLst>
        </pc:spChg>
        <pc:spChg chg="mod">
          <ac:chgData name="Jon Rosdahl" userId="2820f357-2dd4-4127-8713-e0bfde0fd756" providerId="ADAL" clId="{CE286796-CB2B-4020-8455-DE2FBD30D8BD}" dt="2023-09-09T02:35:42.265" v="1795"/>
          <ac:spMkLst>
            <pc:docMk/>
            <pc:sldMk cId="1379552247" sldId="504"/>
            <ac:spMk id="6" creationId="{7A0D55B2-F33A-5DB7-F9A1-7A1D8C44FFAF}"/>
          </ac:spMkLst>
        </pc:spChg>
      </pc:sldChg>
      <pc:sldChg chg="modSp">
        <pc:chgData name="Jon Rosdahl" userId="2820f357-2dd4-4127-8713-e0bfde0fd756" providerId="ADAL" clId="{CE286796-CB2B-4020-8455-DE2FBD30D8BD}" dt="2023-09-09T02:35:42.265" v="1795"/>
        <pc:sldMkLst>
          <pc:docMk/>
          <pc:sldMk cId="1883129589" sldId="505"/>
        </pc:sldMkLst>
        <pc:spChg chg="mod">
          <ac:chgData name="Jon Rosdahl" userId="2820f357-2dd4-4127-8713-e0bfde0fd756" providerId="ADAL" clId="{CE286796-CB2B-4020-8455-DE2FBD30D8BD}" dt="2023-09-09T02:35:42.265" v="1795"/>
          <ac:spMkLst>
            <pc:docMk/>
            <pc:sldMk cId="1883129589" sldId="505"/>
            <ac:spMk id="2" creationId="{4775A450-284F-966B-DBDC-34FDA085031F}"/>
          </ac:spMkLst>
        </pc:spChg>
        <pc:spChg chg="mod">
          <ac:chgData name="Jon Rosdahl" userId="2820f357-2dd4-4127-8713-e0bfde0fd756" providerId="ADAL" clId="{CE286796-CB2B-4020-8455-DE2FBD30D8BD}" dt="2023-09-09T02:35:42.265" v="1795"/>
          <ac:spMkLst>
            <pc:docMk/>
            <pc:sldMk cId="1883129589" sldId="505"/>
            <ac:spMk id="3" creationId="{90BA1B36-857A-30D3-1F5A-1FF90104B70E}"/>
          </ac:spMkLst>
        </pc:spChg>
        <pc:spChg chg="mod">
          <ac:chgData name="Jon Rosdahl" userId="2820f357-2dd4-4127-8713-e0bfde0fd756" providerId="ADAL" clId="{CE286796-CB2B-4020-8455-DE2FBD30D8BD}" dt="2023-09-09T02:35:42.265" v="1795"/>
          <ac:spMkLst>
            <pc:docMk/>
            <pc:sldMk cId="1883129589" sldId="505"/>
            <ac:spMk id="4" creationId="{38A31D36-3110-22E8-740F-4FA3AF173BE0}"/>
          </ac:spMkLst>
        </pc:spChg>
        <pc:spChg chg="mod">
          <ac:chgData name="Jon Rosdahl" userId="2820f357-2dd4-4127-8713-e0bfde0fd756" providerId="ADAL" clId="{CE286796-CB2B-4020-8455-DE2FBD30D8BD}" dt="2023-09-09T02:35:42.265" v="1795"/>
          <ac:spMkLst>
            <pc:docMk/>
            <pc:sldMk cId="1883129589" sldId="505"/>
            <ac:spMk id="5" creationId="{28830946-97C0-755D-D4F2-4483FE91A2A1}"/>
          </ac:spMkLst>
        </pc:spChg>
        <pc:spChg chg="mod">
          <ac:chgData name="Jon Rosdahl" userId="2820f357-2dd4-4127-8713-e0bfde0fd756" providerId="ADAL" clId="{CE286796-CB2B-4020-8455-DE2FBD30D8BD}" dt="2023-09-09T02:35:42.265" v="1795"/>
          <ac:spMkLst>
            <pc:docMk/>
            <pc:sldMk cId="1883129589" sldId="505"/>
            <ac:spMk id="6" creationId="{2B0B85D4-4512-C778-532E-EE1FEA34B173}"/>
          </ac:spMkLst>
        </pc:spChg>
      </pc:sldChg>
      <pc:sldChg chg="modSp">
        <pc:chgData name="Jon Rosdahl" userId="2820f357-2dd4-4127-8713-e0bfde0fd756" providerId="ADAL" clId="{CE286796-CB2B-4020-8455-DE2FBD30D8BD}" dt="2023-09-09T02:35:42.265" v="1795"/>
        <pc:sldMkLst>
          <pc:docMk/>
          <pc:sldMk cId="4050016286" sldId="506"/>
        </pc:sldMkLst>
        <pc:spChg chg="mod">
          <ac:chgData name="Jon Rosdahl" userId="2820f357-2dd4-4127-8713-e0bfde0fd756" providerId="ADAL" clId="{CE286796-CB2B-4020-8455-DE2FBD30D8BD}" dt="2023-09-09T02:35:42.265" v="1795"/>
          <ac:spMkLst>
            <pc:docMk/>
            <pc:sldMk cId="4050016286" sldId="506"/>
            <ac:spMk id="2" creationId="{77A6F87A-5FA0-2188-08D7-2ECC6816B98B}"/>
          </ac:spMkLst>
        </pc:spChg>
        <pc:spChg chg="mod">
          <ac:chgData name="Jon Rosdahl" userId="2820f357-2dd4-4127-8713-e0bfde0fd756" providerId="ADAL" clId="{CE286796-CB2B-4020-8455-DE2FBD30D8BD}" dt="2023-09-09T02:35:42.265" v="1795"/>
          <ac:spMkLst>
            <pc:docMk/>
            <pc:sldMk cId="4050016286" sldId="506"/>
            <ac:spMk id="3" creationId="{1A7714F6-21CE-61E4-8B9A-08C1643E91FF}"/>
          </ac:spMkLst>
        </pc:spChg>
        <pc:spChg chg="mod">
          <ac:chgData name="Jon Rosdahl" userId="2820f357-2dd4-4127-8713-e0bfde0fd756" providerId="ADAL" clId="{CE286796-CB2B-4020-8455-DE2FBD30D8BD}" dt="2023-09-09T02:35:42.265" v="1795"/>
          <ac:spMkLst>
            <pc:docMk/>
            <pc:sldMk cId="4050016286" sldId="506"/>
            <ac:spMk id="4" creationId="{0D1CDA0E-1E11-6C91-B426-2869350490B7}"/>
          </ac:spMkLst>
        </pc:spChg>
        <pc:spChg chg="mod">
          <ac:chgData name="Jon Rosdahl" userId="2820f357-2dd4-4127-8713-e0bfde0fd756" providerId="ADAL" clId="{CE286796-CB2B-4020-8455-DE2FBD30D8BD}" dt="2023-09-09T02:35:42.265" v="1795"/>
          <ac:spMkLst>
            <pc:docMk/>
            <pc:sldMk cId="4050016286" sldId="506"/>
            <ac:spMk id="5" creationId="{0C973A87-2C57-2262-2A21-EDC60CD23C00}"/>
          </ac:spMkLst>
        </pc:spChg>
        <pc:spChg chg="mod">
          <ac:chgData name="Jon Rosdahl" userId="2820f357-2dd4-4127-8713-e0bfde0fd756" providerId="ADAL" clId="{CE286796-CB2B-4020-8455-DE2FBD30D8BD}" dt="2023-09-09T02:35:42.265" v="1795"/>
          <ac:spMkLst>
            <pc:docMk/>
            <pc:sldMk cId="4050016286" sldId="506"/>
            <ac:spMk id="6" creationId="{831AD84A-EEA9-8D0A-602F-26A122EF7400}"/>
          </ac:spMkLst>
        </pc:spChg>
      </pc:sldChg>
      <pc:sldChg chg="modSp mod">
        <pc:chgData name="Jon Rosdahl" userId="2820f357-2dd4-4127-8713-e0bfde0fd756" providerId="ADAL" clId="{CE286796-CB2B-4020-8455-DE2FBD30D8BD}" dt="2023-09-10T19:20:40.298" v="3199" actId="20577"/>
        <pc:sldMkLst>
          <pc:docMk/>
          <pc:sldMk cId="2940780471" sldId="507"/>
        </pc:sldMkLst>
        <pc:spChg chg="mod">
          <ac:chgData name="Jon Rosdahl" userId="2820f357-2dd4-4127-8713-e0bfde0fd756" providerId="ADAL" clId="{CE286796-CB2B-4020-8455-DE2FBD30D8BD}" dt="2023-09-09T23:55:54.122" v="3148" actId="20577"/>
          <ac:spMkLst>
            <pc:docMk/>
            <pc:sldMk cId="2940780471" sldId="507"/>
            <ac:spMk id="2" creationId="{98A493DF-5931-44B3-9102-D927DB1FF867}"/>
          </ac:spMkLst>
        </pc:spChg>
        <pc:spChg chg="mod">
          <ac:chgData name="Jon Rosdahl" userId="2820f357-2dd4-4127-8713-e0bfde0fd756" providerId="ADAL" clId="{CE286796-CB2B-4020-8455-DE2FBD30D8BD}" dt="2023-09-10T19:20:40.298" v="3199" actId="20577"/>
          <ac:spMkLst>
            <pc:docMk/>
            <pc:sldMk cId="2940780471" sldId="507"/>
            <ac:spMk id="3" creationId="{95F91827-7AAC-4AFD-A7F6-3D94D02BB401}"/>
          </ac:spMkLst>
        </pc:spChg>
        <pc:spChg chg="mod">
          <ac:chgData name="Jon Rosdahl" userId="2820f357-2dd4-4127-8713-e0bfde0fd756" providerId="ADAL" clId="{CE286796-CB2B-4020-8455-DE2FBD30D8BD}" dt="2023-09-09T02:35:42.265" v="1795"/>
          <ac:spMkLst>
            <pc:docMk/>
            <pc:sldMk cId="2940780471" sldId="507"/>
            <ac:spMk id="4" creationId="{4F50E021-1E26-4F3A-947B-35C1269A0822}"/>
          </ac:spMkLst>
        </pc:spChg>
        <pc:spChg chg="mod">
          <ac:chgData name="Jon Rosdahl" userId="2820f357-2dd4-4127-8713-e0bfde0fd756" providerId="ADAL" clId="{CE286796-CB2B-4020-8455-DE2FBD30D8BD}" dt="2023-09-09T02:35:42.265" v="1795"/>
          <ac:spMkLst>
            <pc:docMk/>
            <pc:sldMk cId="2940780471" sldId="507"/>
            <ac:spMk id="5" creationId="{0D0B86E3-7481-455A-BBEE-880ECE5F00CB}"/>
          </ac:spMkLst>
        </pc:spChg>
        <pc:spChg chg="mod">
          <ac:chgData name="Jon Rosdahl" userId="2820f357-2dd4-4127-8713-e0bfde0fd756" providerId="ADAL" clId="{CE286796-CB2B-4020-8455-DE2FBD30D8BD}" dt="2023-09-09T02:35:42.265" v="1795"/>
          <ac:spMkLst>
            <pc:docMk/>
            <pc:sldMk cId="2940780471" sldId="507"/>
            <ac:spMk id="6" creationId="{24941976-E4F2-43E6-9FDD-8B4D25BC9F33}"/>
          </ac:spMkLst>
        </pc:spChg>
      </pc:sldChg>
      <pc:sldChg chg="modSp mod ord">
        <pc:chgData name="Jon Rosdahl" userId="2820f357-2dd4-4127-8713-e0bfde0fd756" providerId="ADAL" clId="{CE286796-CB2B-4020-8455-DE2FBD30D8BD}" dt="2023-09-09T03:06:28.933" v="2375" actId="14100"/>
        <pc:sldMkLst>
          <pc:docMk/>
          <pc:sldMk cId="4285496172" sldId="508"/>
        </pc:sldMkLst>
        <pc:spChg chg="mod">
          <ac:chgData name="Jon Rosdahl" userId="2820f357-2dd4-4127-8713-e0bfde0fd756" providerId="ADAL" clId="{CE286796-CB2B-4020-8455-DE2FBD30D8BD}" dt="2023-09-09T02:35:42.265" v="1795"/>
          <ac:spMkLst>
            <pc:docMk/>
            <pc:sldMk cId="4285496172" sldId="508"/>
            <ac:spMk id="2" creationId="{0B56B110-A82F-BB48-3A02-3B75C8BCCFF7}"/>
          </ac:spMkLst>
        </pc:spChg>
        <pc:spChg chg="mod">
          <ac:chgData name="Jon Rosdahl" userId="2820f357-2dd4-4127-8713-e0bfde0fd756" providerId="ADAL" clId="{CE286796-CB2B-4020-8455-DE2FBD30D8BD}" dt="2023-09-09T03:06:28.933" v="2375" actId="14100"/>
          <ac:spMkLst>
            <pc:docMk/>
            <pc:sldMk cId="4285496172" sldId="508"/>
            <ac:spMk id="3" creationId="{172F7886-407B-1BE2-C044-64980136BA61}"/>
          </ac:spMkLst>
        </pc:spChg>
        <pc:spChg chg="mod">
          <ac:chgData name="Jon Rosdahl" userId="2820f357-2dd4-4127-8713-e0bfde0fd756" providerId="ADAL" clId="{CE286796-CB2B-4020-8455-DE2FBD30D8BD}" dt="2023-09-09T02:35:42.265" v="1795"/>
          <ac:spMkLst>
            <pc:docMk/>
            <pc:sldMk cId="4285496172" sldId="508"/>
            <ac:spMk id="4" creationId="{D3A28B32-65EC-6D5E-111C-203680F67FBC}"/>
          </ac:spMkLst>
        </pc:spChg>
        <pc:spChg chg="mod">
          <ac:chgData name="Jon Rosdahl" userId="2820f357-2dd4-4127-8713-e0bfde0fd756" providerId="ADAL" clId="{CE286796-CB2B-4020-8455-DE2FBD30D8BD}" dt="2023-09-09T02:35:42.265" v="1795"/>
          <ac:spMkLst>
            <pc:docMk/>
            <pc:sldMk cId="4285496172" sldId="508"/>
            <ac:spMk id="5" creationId="{736C6193-8471-AC0D-0D91-606D00A26189}"/>
          </ac:spMkLst>
        </pc:spChg>
        <pc:spChg chg="mod">
          <ac:chgData name="Jon Rosdahl" userId="2820f357-2dd4-4127-8713-e0bfde0fd756" providerId="ADAL" clId="{CE286796-CB2B-4020-8455-DE2FBD30D8BD}" dt="2023-09-09T02:35:42.265" v="1795"/>
          <ac:spMkLst>
            <pc:docMk/>
            <pc:sldMk cId="4285496172" sldId="508"/>
            <ac:spMk id="6" creationId="{EBF7DE4A-7F23-8FF2-AE80-6B3A9F055AD5}"/>
          </ac:spMkLst>
        </pc:spChg>
      </pc:sldChg>
      <pc:sldChg chg="modSp new mod">
        <pc:chgData name="Jon Rosdahl" userId="2820f357-2dd4-4127-8713-e0bfde0fd756" providerId="ADAL" clId="{CE286796-CB2B-4020-8455-DE2FBD30D8BD}" dt="2023-09-09T03:28:52.969" v="2604" actId="20577"/>
        <pc:sldMkLst>
          <pc:docMk/>
          <pc:sldMk cId="2420574421" sldId="509"/>
        </pc:sldMkLst>
        <pc:spChg chg="mod">
          <ac:chgData name="Jon Rosdahl" userId="2820f357-2dd4-4127-8713-e0bfde0fd756" providerId="ADAL" clId="{CE286796-CB2B-4020-8455-DE2FBD30D8BD}" dt="2023-09-09T02:35:42.265" v="1795"/>
          <ac:spMkLst>
            <pc:docMk/>
            <pc:sldMk cId="2420574421" sldId="509"/>
            <ac:spMk id="2" creationId="{38A6499D-E389-EB74-0806-E73E1FFA85B6}"/>
          </ac:spMkLst>
        </pc:spChg>
        <pc:spChg chg="mod">
          <ac:chgData name="Jon Rosdahl" userId="2820f357-2dd4-4127-8713-e0bfde0fd756" providerId="ADAL" clId="{CE286796-CB2B-4020-8455-DE2FBD30D8BD}" dt="2023-09-09T03:28:52.969" v="2604" actId="20577"/>
          <ac:spMkLst>
            <pc:docMk/>
            <pc:sldMk cId="2420574421" sldId="509"/>
            <ac:spMk id="3" creationId="{4C039166-BB1D-C51D-18E8-5BAB73BA0C5F}"/>
          </ac:spMkLst>
        </pc:spChg>
        <pc:spChg chg="mod">
          <ac:chgData name="Jon Rosdahl" userId="2820f357-2dd4-4127-8713-e0bfde0fd756" providerId="ADAL" clId="{CE286796-CB2B-4020-8455-DE2FBD30D8BD}" dt="2023-09-09T02:35:42.265" v="1795"/>
          <ac:spMkLst>
            <pc:docMk/>
            <pc:sldMk cId="2420574421" sldId="509"/>
            <ac:spMk id="4" creationId="{BE5A44DA-ACB8-7DA2-0049-14829595F84D}"/>
          </ac:spMkLst>
        </pc:spChg>
        <pc:spChg chg="mod">
          <ac:chgData name="Jon Rosdahl" userId="2820f357-2dd4-4127-8713-e0bfde0fd756" providerId="ADAL" clId="{CE286796-CB2B-4020-8455-DE2FBD30D8BD}" dt="2023-09-09T02:35:42.265" v="1795"/>
          <ac:spMkLst>
            <pc:docMk/>
            <pc:sldMk cId="2420574421" sldId="509"/>
            <ac:spMk id="5" creationId="{0DB5A932-8D65-42A3-179D-931970BF5F8A}"/>
          </ac:spMkLst>
        </pc:spChg>
        <pc:spChg chg="mod">
          <ac:chgData name="Jon Rosdahl" userId="2820f357-2dd4-4127-8713-e0bfde0fd756" providerId="ADAL" clId="{CE286796-CB2B-4020-8455-DE2FBD30D8BD}" dt="2023-09-09T02:35:42.265" v="1795"/>
          <ac:spMkLst>
            <pc:docMk/>
            <pc:sldMk cId="2420574421" sldId="509"/>
            <ac:spMk id="6" creationId="{44B9DD90-A53E-4FA2-79F0-E0499CFFF477}"/>
          </ac:spMkLst>
        </pc:spChg>
      </pc:sldChg>
      <pc:sldChg chg="modSp new mod ord">
        <pc:chgData name="Jon Rosdahl" userId="2820f357-2dd4-4127-8713-e0bfde0fd756" providerId="ADAL" clId="{CE286796-CB2B-4020-8455-DE2FBD30D8BD}" dt="2023-09-10T19:26:37.235" v="3235" actId="20577"/>
        <pc:sldMkLst>
          <pc:docMk/>
          <pc:sldMk cId="3617670687" sldId="510"/>
        </pc:sldMkLst>
        <pc:spChg chg="mod">
          <ac:chgData name="Jon Rosdahl" userId="2820f357-2dd4-4127-8713-e0bfde0fd756" providerId="ADAL" clId="{CE286796-CB2B-4020-8455-DE2FBD30D8BD}" dt="2023-09-09T03:28:24.758" v="2601" actId="404"/>
          <ac:spMkLst>
            <pc:docMk/>
            <pc:sldMk cId="3617670687" sldId="510"/>
            <ac:spMk id="2" creationId="{04CC594C-A7F3-5995-D12B-3062ED08A64B}"/>
          </ac:spMkLst>
        </pc:spChg>
        <pc:spChg chg="mod">
          <ac:chgData name="Jon Rosdahl" userId="2820f357-2dd4-4127-8713-e0bfde0fd756" providerId="ADAL" clId="{CE286796-CB2B-4020-8455-DE2FBD30D8BD}" dt="2023-09-10T19:26:37.235" v="3235" actId="20577"/>
          <ac:spMkLst>
            <pc:docMk/>
            <pc:sldMk cId="3617670687" sldId="510"/>
            <ac:spMk id="3" creationId="{1C1992CC-8F2E-C851-72BA-8276E87ABF14}"/>
          </ac:spMkLst>
        </pc:spChg>
        <pc:spChg chg="mod">
          <ac:chgData name="Jon Rosdahl" userId="2820f357-2dd4-4127-8713-e0bfde0fd756" providerId="ADAL" clId="{CE286796-CB2B-4020-8455-DE2FBD30D8BD}" dt="2023-09-09T02:35:42.265" v="1795"/>
          <ac:spMkLst>
            <pc:docMk/>
            <pc:sldMk cId="3617670687" sldId="510"/>
            <ac:spMk id="4" creationId="{DEAB7D36-AB47-E15A-14FE-B8118EF9F9AE}"/>
          </ac:spMkLst>
        </pc:spChg>
        <pc:spChg chg="mod">
          <ac:chgData name="Jon Rosdahl" userId="2820f357-2dd4-4127-8713-e0bfde0fd756" providerId="ADAL" clId="{CE286796-CB2B-4020-8455-DE2FBD30D8BD}" dt="2023-09-09T02:35:42.265" v="1795"/>
          <ac:spMkLst>
            <pc:docMk/>
            <pc:sldMk cId="3617670687" sldId="510"/>
            <ac:spMk id="5" creationId="{D0E5DC6C-B508-EF92-6C4E-ACBA8C1F45B8}"/>
          </ac:spMkLst>
        </pc:spChg>
        <pc:spChg chg="mod">
          <ac:chgData name="Jon Rosdahl" userId="2820f357-2dd4-4127-8713-e0bfde0fd756" providerId="ADAL" clId="{CE286796-CB2B-4020-8455-DE2FBD30D8BD}" dt="2023-09-09T02:35:42.265" v="1795"/>
          <ac:spMkLst>
            <pc:docMk/>
            <pc:sldMk cId="3617670687" sldId="510"/>
            <ac:spMk id="6" creationId="{422E6A73-F2F1-363A-DE97-B4061BA6ACC9}"/>
          </ac:spMkLst>
        </pc:spChg>
      </pc:sldChg>
      <pc:sldChg chg="new del">
        <pc:chgData name="Jon Rosdahl" userId="2820f357-2dd4-4127-8713-e0bfde0fd756" providerId="ADAL" clId="{CE286796-CB2B-4020-8455-DE2FBD30D8BD}" dt="2023-08-02T16:29:16.761" v="4" actId="2696"/>
        <pc:sldMkLst>
          <pc:docMk/>
          <pc:sldMk cId="3660216737" sldId="510"/>
        </pc:sldMkLst>
      </pc:sldChg>
      <pc:sldChg chg="modSp new mod">
        <pc:chgData name="Jon Rosdahl" userId="2820f357-2dd4-4127-8713-e0bfde0fd756" providerId="ADAL" clId="{CE286796-CB2B-4020-8455-DE2FBD30D8BD}" dt="2023-09-09T03:28:37.484" v="2602" actId="20577"/>
        <pc:sldMkLst>
          <pc:docMk/>
          <pc:sldMk cId="1124531336" sldId="511"/>
        </pc:sldMkLst>
        <pc:spChg chg="mod">
          <ac:chgData name="Jon Rosdahl" userId="2820f357-2dd4-4127-8713-e0bfde0fd756" providerId="ADAL" clId="{CE286796-CB2B-4020-8455-DE2FBD30D8BD}" dt="2023-09-09T02:35:42.265" v="1795"/>
          <ac:spMkLst>
            <pc:docMk/>
            <pc:sldMk cId="1124531336" sldId="511"/>
            <ac:spMk id="2" creationId="{EC05182C-0343-E5A2-2010-9CFFF596602F}"/>
          </ac:spMkLst>
        </pc:spChg>
        <pc:spChg chg="mod">
          <ac:chgData name="Jon Rosdahl" userId="2820f357-2dd4-4127-8713-e0bfde0fd756" providerId="ADAL" clId="{CE286796-CB2B-4020-8455-DE2FBD30D8BD}" dt="2023-09-09T03:28:37.484" v="2602" actId="20577"/>
          <ac:spMkLst>
            <pc:docMk/>
            <pc:sldMk cId="1124531336" sldId="511"/>
            <ac:spMk id="3" creationId="{D84C08BB-E0B8-7E64-7D36-988882E2E1D0}"/>
          </ac:spMkLst>
        </pc:spChg>
        <pc:spChg chg="mod">
          <ac:chgData name="Jon Rosdahl" userId="2820f357-2dd4-4127-8713-e0bfde0fd756" providerId="ADAL" clId="{CE286796-CB2B-4020-8455-DE2FBD30D8BD}" dt="2023-09-09T02:35:42.265" v="1795"/>
          <ac:spMkLst>
            <pc:docMk/>
            <pc:sldMk cId="1124531336" sldId="511"/>
            <ac:spMk id="4" creationId="{CEA365D8-B71D-92A8-B5E1-394D024AB8E0}"/>
          </ac:spMkLst>
        </pc:spChg>
        <pc:spChg chg="mod">
          <ac:chgData name="Jon Rosdahl" userId="2820f357-2dd4-4127-8713-e0bfde0fd756" providerId="ADAL" clId="{CE286796-CB2B-4020-8455-DE2FBD30D8BD}" dt="2023-09-09T02:35:42.265" v="1795"/>
          <ac:spMkLst>
            <pc:docMk/>
            <pc:sldMk cId="1124531336" sldId="511"/>
            <ac:spMk id="5" creationId="{332496D3-4F60-C6A4-3C66-7548C9B2F898}"/>
          </ac:spMkLst>
        </pc:spChg>
        <pc:spChg chg="mod">
          <ac:chgData name="Jon Rosdahl" userId="2820f357-2dd4-4127-8713-e0bfde0fd756" providerId="ADAL" clId="{CE286796-CB2B-4020-8455-DE2FBD30D8BD}" dt="2023-09-09T02:35:42.265" v="1795"/>
          <ac:spMkLst>
            <pc:docMk/>
            <pc:sldMk cId="1124531336" sldId="511"/>
            <ac:spMk id="6" creationId="{4B2FFD10-8000-092E-BAC6-8E0C9F54FE9B}"/>
          </ac:spMkLst>
        </pc:spChg>
      </pc:sldChg>
      <pc:sldChg chg="addSp delSp modSp add del mod modClrScheme chgLayout modNotesTx">
        <pc:chgData name="Jon Rosdahl" userId="2820f357-2dd4-4127-8713-e0bfde0fd756" providerId="ADAL" clId="{CE286796-CB2B-4020-8455-DE2FBD30D8BD}" dt="2023-09-09T02:39:10.861" v="1826" actId="2696"/>
        <pc:sldMkLst>
          <pc:docMk/>
          <pc:sldMk cId="4262204718" sldId="512"/>
        </pc:sldMkLst>
        <pc:spChg chg="mod ord">
          <ac:chgData name="Jon Rosdahl" userId="2820f357-2dd4-4127-8713-e0bfde0fd756" providerId="ADAL" clId="{CE286796-CB2B-4020-8455-DE2FBD30D8BD}" dt="2023-09-09T02:38:39.266" v="1818" actId="21"/>
          <ac:spMkLst>
            <pc:docMk/>
            <pc:sldMk cId="4262204718" sldId="512"/>
            <ac:spMk id="2" creationId="{04124CE6-4087-496B-88B7-AB7F112E60F9}"/>
          </ac:spMkLst>
        </pc:spChg>
        <pc:spChg chg="del mod ord">
          <ac:chgData name="Jon Rosdahl" userId="2820f357-2dd4-4127-8713-e0bfde0fd756" providerId="ADAL" clId="{CE286796-CB2B-4020-8455-DE2FBD30D8BD}" dt="2023-09-09T02:38:25.870" v="1816" actId="21"/>
          <ac:spMkLst>
            <pc:docMk/>
            <pc:sldMk cId="4262204718" sldId="512"/>
            <ac:spMk id="3" creationId="{06C2C8B8-206C-4A99-8624-93A2C2F3839F}"/>
          </ac:spMkLst>
        </pc:spChg>
        <pc:spChg chg="add del mod">
          <ac:chgData name="Jon Rosdahl" userId="2820f357-2dd4-4127-8713-e0bfde0fd756" providerId="ADAL" clId="{CE286796-CB2B-4020-8455-DE2FBD30D8BD}" dt="2023-09-09T02:38:57.667" v="1823" actId="21"/>
          <ac:spMkLst>
            <pc:docMk/>
            <pc:sldMk cId="4262204718" sldId="512"/>
            <ac:spMk id="4" creationId="{A060856B-4DC6-60DE-B54E-839FE2FD3E2A}"/>
          </ac:spMkLst>
        </pc:spChg>
        <pc:spChg chg="add del mod">
          <ac:chgData name="Jon Rosdahl" userId="2820f357-2dd4-4127-8713-e0bfde0fd756" providerId="ADAL" clId="{CE286796-CB2B-4020-8455-DE2FBD30D8BD}" dt="2023-09-09T02:34:21.951" v="1792" actId="6264"/>
          <ac:spMkLst>
            <pc:docMk/>
            <pc:sldMk cId="4262204718" sldId="512"/>
            <ac:spMk id="5" creationId="{6974C5AF-C812-94E6-70AE-872558A5A2CE}"/>
          </ac:spMkLst>
        </pc:spChg>
        <pc:spChg chg="add del mod">
          <ac:chgData name="Jon Rosdahl" userId="2820f357-2dd4-4127-8713-e0bfde0fd756" providerId="ADAL" clId="{CE286796-CB2B-4020-8455-DE2FBD30D8BD}" dt="2023-09-09T02:34:21.951" v="1792" actId="6264"/>
          <ac:spMkLst>
            <pc:docMk/>
            <pc:sldMk cId="4262204718" sldId="512"/>
            <ac:spMk id="6" creationId="{90F0A0FF-65C3-5EF1-6E86-95D651396468}"/>
          </ac:spMkLst>
        </pc:spChg>
        <pc:spChg chg="add mod">
          <ac:chgData name="Jon Rosdahl" userId="2820f357-2dd4-4127-8713-e0bfde0fd756" providerId="ADAL" clId="{CE286796-CB2B-4020-8455-DE2FBD30D8BD}" dt="2023-09-09T02:38:25.870" v="1816" actId="21"/>
          <ac:spMkLst>
            <pc:docMk/>
            <pc:sldMk cId="4262204718" sldId="512"/>
            <ac:spMk id="8" creationId="{50177A11-26F0-5221-AEEB-932C9A3562F6}"/>
          </ac:spMkLst>
        </pc:spChg>
      </pc:sldChg>
      <pc:sldChg chg="addSp delSp modSp new mod">
        <pc:chgData name="Jon Rosdahl" userId="2820f357-2dd4-4127-8713-e0bfde0fd756" providerId="ADAL" clId="{CE286796-CB2B-4020-8455-DE2FBD30D8BD}" dt="2023-09-09T19:39:26.278" v="3074" actId="14100"/>
        <pc:sldMkLst>
          <pc:docMk/>
          <pc:sldMk cId="813526153" sldId="513"/>
        </pc:sldMkLst>
        <pc:spChg chg="mod">
          <ac:chgData name="Jon Rosdahl" userId="2820f357-2dd4-4127-8713-e0bfde0fd756" providerId="ADAL" clId="{CE286796-CB2B-4020-8455-DE2FBD30D8BD}" dt="2023-09-09T02:38:45.243" v="1820" actId="14100"/>
          <ac:spMkLst>
            <pc:docMk/>
            <pc:sldMk cId="813526153" sldId="513"/>
            <ac:spMk id="2" creationId="{CB788EC4-F522-8CFB-0E8C-418F0DA1546B}"/>
          </ac:spMkLst>
        </pc:spChg>
        <pc:spChg chg="del">
          <ac:chgData name="Jon Rosdahl" userId="2820f357-2dd4-4127-8713-e0bfde0fd756" providerId="ADAL" clId="{CE286796-CB2B-4020-8455-DE2FBD30D8BD}" dt="2023-09-09T02:38:32.400" v="1817"/>
          <ac:spMkLst>
            <pc:docMk/>
            <pc:sldMk cId="813526153" sldId="513"/>
            <ac:spMk id="3" creationId="{58A5936E-9F81-ADD1-EAC8-F75A7626E99C}"/>
          </ac:spMkLst>
        </pc:spChg>
        <pc:spChg chg="add mod">
          <ac:chgData name="Jon Rosdahl" userId="2820f357-2dd4-4127-8713-e0bfde0fd756" providerId="ADAL" clId="{CE286796-CB2B-4020-8455-DE2FBD30D8BD}" dt="2023-09-09T19:39:26.278" v="3074" actId="14100"/>
          <ac:spMkLst>
            <pc:docMk/>
            <pc:sldMk cId="813526153" sldId="513"/>
            <ac:spMk id="7" creationId="{17FDD5D3-927B-D528-7C38-1CBD10F55698}"/>
          </ac:spMkLst>
        </pc:spChg>
        <pc:spChg chg="add mod">
          <ac:chgData name="Jon Rosdahl" userId="2820f357-2dd4-4127-8713-e0bfde0fd756" providerId="ADAL" clId="{CE286796-CB2B-4020-8455-DE2FBD30D8BD}" dt="2023-09-09T19:38:05.670" v="3023" actId="14100"/>
          <ac:spMkLst>
            <pc:docMk/>
            <pc:sldMk cId="813526153" sldId="513"/>
            <ac:spMk id="8" creationId="{BABB8EDA-4C9B-BACF-CD7D-805D4554F0BE}"/>
          </ac:spMkLst>
        </pc:spChg>
      </pc:sldChg>
      <pc:sldChg chg="modSp new mod modNotesTx">
        <pc:chgData name="Jon Rosdahl" userId="2820f357-2dd4-4127-8713-e0bfde0fd756" providerId="ADAL" clId="{CE286796-CB2B-4020-8455-DE2FBD30D8BD}" dt="2023-09-10T19:17:58.294" v="3150" actId="6549"/>
        <pc:sldMkLst>
          <pc:docMk/>
          <pc:sldMk cId="3754464216" sldId="514"/>
        </pc:sldMkLst>
        <pc:spChg chg="mod">
          <ac:chgData name="Jon Rosdahl" userId="2820f357-2dd4-4127-8713-e0bfde0fd756" providerId="ADAL" clId="{CE286796-CB2B-4020-8455-DE2FBD30D8BD}" dt="2023-09-09T03:37:32.087" v="2981" actId="108"/>
          <ac:spMkLst>
            <pc:docMk/>
            <pc:sldMk cId="3754464216" sldId="514"/>
            <ac:spMk id="2" creationId="{279BAE85-AF28-D3EF-885E-E140C8BEB067}"/>
          </ac:spMkLst>
        </pc:spChg>
        <pc:spChg chg="mod">
          <ac:chgData name="Jon Rosdahl" userId="2820f357-2dd4-4127-8713-e0bfde0fd756" providerId="ADAL" clId="{CE286796-CB2B-4020-8455-DE2FBD30D8BD}" dt="2023-09-10T19:17:58.294" v="3150" actId="6549"/>
          <ac:spMkLst>
            <pc:docMk/>
            <pc:sldMk cId="3754464216" sldId="514"/>
            <ac:spMk id="3" creationId="{036328C2-D3C2-B166-3939-14677B19CFF5}"/>
          </ac:spMkLst>
        </pc:spChg>
      </pc:sldChg>
      <pc:sldChg chg="modSp new mod modNotesTx">
        <pc:chgData name="Jon Rosdahl" userId="2820f357-2dd4-4127-8713-e0bfde0fd756" providerId="ADAL" clId="{CE286796-CB2B-4020-8455-DE2FBD30D8BD}" dt="2023-09-10T19:23:52.414" v="3201" actId="108"/>
        <pc:sldMkLst>
          <pc:docMk/>
          <pc:sldMk cId="4109406747" sldId="515"/>
        </pc:sldMkLst>
        <pc:spChg chg="mod">
          <ac:chgData name="Jon Rosdahl" userId="2820f357-2dd4-4127-8713-e0bfde0fd756" providerId="ADAL" clId="{CE286796-CB2B-4020-8455-DE2FBD30D8BD}" dt="2023-09-10T19:23:40.499" v="3200" actId="108"/>
          <ac:spMkLst>
            <pc:docMk/>
            <pc:sldMk cId="4109406747" sldId="515"/>
            <ac:spMk id="2" creationId="{110C77AE-25D5-3511-4960-C2B65E544C02}"/>
          </ac:spMkLst>
        </pc:spChg>
        <pc:spChg chg="mod">
          <ac:chgData name="Jon Rosdahl" userId="2820f357-2dd4-4127-8713-e0bfde0fd756" providerId="ADAL" clId="{CE286796-CB2B-4020-8455-DE2FBD30D8BD}" dt="2023-09-10T19:23:52.414" v="3201" actId="108"/>
          <ac:spMkLst>
            <pc:docMk/>
            <pc:sldMk cId="4109406747" sldId="515"/>
            <ac:spMk id="3" creationId="{596DC766-EB82-F62A-0F5E-B30E81CB78D0}"/>
          </ac:spMkLst>
        </pc:spChg>
      </pc:sldChg>
      <pc:sldChg chg="modSp new mod">
        <pc:chgData name="Jon Rosdahl" userId="2820f357-2dd4-4127-8713-e0bfde0fd756" providerId="ADAL" clId="{CE286796-CB2B-4020-8455-DE2FBD30D8BD}" dt="2023-09-09T22:42:06.022" v="3123" actId="20577"/>
        <pc:sldMkLst>
          <pc:docMk/>
          <pc:sldMk cId="736716894" sldId="516"/>
        </pc:sldMkLst>
        <pc:spChg chg="mod">
          <ac:chgData name="Jon Rosdahl" userId="2820f357-2dd4-4127-8713-e0bfde0fd756" providerId="ADAL" clId="{CE286796-CB2B-4020-8455-DE2FBD30D8BD}" dt="2023-09-09T03:36:52.817" v="2978" actId="20577"/>
          <ac:spMkLst>
            <pc:docMk/>
            <pc:sldMk cId="736716894" sldId="516"/>
            <ac:spMk id="2" creationId="{5D8E8AA7-0EA0-59D5-23F3-FF23693C62AB}"/>
          </ac:spMkLst>
        </pc:spChg>
        <pc:spChg chg="mod">
          <ac:chgData name="Jon Rosdahl" userId="2820f357-2dd4-4127-8713-e0bfde0fd756" providerId="ADAL" clId="{CE286796-CB2B-4020-8455-DE2FBD30D8BD}" dt="2023-09-09T22:42:06.022" v="3123" actId="20577"/>
          <ac:spMkLst>
            <pc:docMk/>
            <pc:sldMk cId="736716894" sldId="516"/>
            <ac:spMk id="3" creationId="{E7DD916C-322A-8467-C3F3-3ADDC90E92CE}"/>
          </ac:spMkLst>
        </pc:spChg>
      </pc:sldChg>
      <pc:sldMasterChg chg="modSp mod">
        <pc:chgData name="Jon Rosdahl" userId="2820f357-2dd4-4127-8713-e0bfde0fd756" providerId="ADAL" clId="{CE286796-CB2B-4020-8455-DE2FBD30D8BD}" dt="2023-08-02T16:25:17.854" v="1" actId="6549"/>
        <pc:sldMasterMkLst>
          <pc:docMk/>
          <pc:sldMasterMk cId="321612819" sldId="2147483672"/>
        </pc:sldMasterMkLst>
        <pc:spChg chg="mod">
          <ac:chgData name="Jon Rosdahl" userId="2820f357-2dd4-4127-8713-e0bfde0fd756" providerId="ADAL" clId="{CE286796-CB2B-4020-8455-DE2FBD30D8BD}" dt="2023-08-02T16:25:17.854" v="1" actId="6549"/>
          <ac:spMkLst>
            <pc:docMk/>
            <pc:sldMasterMk cId="321612819" sldId="2147483672"/>
            <ac:spMk id="11" creationId="{106A7171-3D93-4AEC-9BD3-73DD99752379}"/>
          </ac:spMkLst>
        </pc:spChg>
      </pc:sldMasterChg>
      <pc:sldMasterChg chg="del delSldLayout">
        <pc:chgData name="Jon Rosdahl" userId="2820f357-2dd4-4127-8713-e0bfde0fd756" providerId="ADAL" clId="{CE286796-CB2B-4020-8455-DE2FBD30D8BD}" dt="2023-09-09T02:37:48.377" v="1813" actId="2696"/>
        <pc:sldMasterMkLst>
          <pc:docMk/>
          <pc:sldMasterMk cId="2045800077" sldId="2147483682"/>
        </pc:sldMasterMkLst>
        <pc:sldLayoutChg chg="del">
          <pc:chgData name="Jon Rosdahl" userId="2820f357-2dd4-4127-8713-e0bfde0fd756" providerId="ADAL" clId="{CE286796-CB2B-4020-8455-DE2FBD30D8BD}" dt="2023-09-09T02:37:48.321" v="1802" actId="2696"/>
          <pc:sldLayoutMkLst>
            <pc:docMk/>
            <pc:sldMasterMk cId="2045800077" sldId="2147483682"/>
            <pc:sldLayoutMk cId="4060260140" sldId="2147483683"/>
          </pc:sldLayoutMkLst>
        </pc:sldLayoutChg>
        <pc:sldLayoutChg chg="del">
          <pc:chgData name="Jon Rosdahl" userId="2820f357-2dd4-4127-8713-e0bfde0fd756" providerId="ADAL" clId="{CE286796-CB2B-4020-8455-DE2FBD30D8BD}" dt="2023-09-09T02:37:48.326" v="1803" actId="2696"/>
          <pc:sldLayoutMkLst>
            <pc:docMk/>
            <pc:sldMasterMk cId="2045800077" sldId="2147483682"/>
            <pc:sldLayoutMk cId="491668667" sldId="2147483684"/>
          </pc:sldLayoutMkLst>
        </pc:sldLayoutChg>
        <pc:sldLayoutChg chg="del">
          <pc:chgData name="Jon Rosdahl" userId="2820f357-2dd4-4127-8713-e0bfde0fd756" providerId="ADAL" clId="{CE286796-CB2B-4020-8455-DE2FBD30D8BD}" dt="2023-09-09T02:37:48.330" v="1804" actId="2696"/>
          <pc:sldLayoutMkLst>
            <pc:docMk/>
            <pc:sldMasterMk cId="2045800077" sldId="2147483682"/>
            <pc:sldLayoutMk cId="1679975599" sldId="2147483685"/>
          </pc:sldLayoutMkLst>
        </pc:sldLayoutChg>
        <pc:sldLayoutChg chg="del">
          <pc:chgData name="Jon Rosdahl" userId="2820f357-2dd4-4127-8713-e0bfde0fd756" providerId="ADAL" clId="{CE286796-CB2B-4020-8455-DE2FBD30D8BD}" dt="2023-09-09T02:37:48.335" v="1805" actId="2696"/>
          <pc:sldLayoutMkLst>
            <pc:docMk/>
            <pc:sldMasterMk cId="2045800077" sldId="2147483682"/>
            <pc:sldLayoutMk cId="82685945" sldId="2147483686"/>
          </pc:sldLayoutMkLst>
        </pc:sldLayoutChg>
        <pc:sldLayoutChg chg="del">
          <pc:chgData name="Jon Rosdahl" userId="2820f357-2dd4-4127-8713-e0bfde0fd756" providerId="ADAL" clId="{CE286796-CB2B-4020-8455-DE2FBD30D8BD}" dt="2023-09-09T02:37:48.340" v="1806" actId="2696"/>
          <pc:sldLayoutMkLst>
            <pc:docMk/>
            <pc:sldMasterMk cId="2045800077" sldId="2147483682"/>
            <pc:sldLayoutMk cId="4224691146" sldId="2147483687"/>
          </pc:sldLayoutMkLst>
        </pc:sldLayoutChg>
        <pc:sldLayoutChg chg="del">
          <pc:chgData name="Jon Rosdahl" userId="2820f357-2dd4-4127-8713-e0bfde0fd756" providerId="ADAL" clId="{CE286796-CB2B-4020-8455-DE2FBD30D8BD}" dt="2023-09-09T02:37:48.344" v="1807" actId="2696"/>
          <pc:sldLayoutMkLst>
            <pc:docMk/>
            <pc:sldMasterMk cId="2045800077" sldId="2147483682"/>
            <pc:sldLayoutMk cId="3428428814" sldId="2147483688"/>
          </pc:sldLayoutMkLst>
        </pc:sldLayoutChg>
        <pc:sldLayoutChg chg="del">
          <pc:chgData name="Jon Rosdahl" userId="2820f357-2dd4-4127-8713-e0bfde0fd756" providerId="ADAL" clId="{CE286796-CB2B-4020-8455-DE2FBD30D8BD}" dt="2023-09-09T02:37:48.350" v="1808" actId="2696"/>
          <pc:sldLayoutMkLst>
            <pc:docMk/>
            <pc:sldMasterMk cId="2045800077" sldId="2147483682"/>
            <pc:sldLayoutMk cId="1586604223" sldId="2147483689"/>
          </pc:sldLayoutMkLst>
        </pc:sldLayoutChg>
        <pc:sldLayoutChg chg="del">
          <pc:chgData name="Jon Rosdahl" userId="2820f357-2dd4-4127-8713-e0bfde0fd756" providerId="ADAL" clId="{CE286796-CB2B-4020-8455-DE2FBD30D8BD}" dt="2023-09-09T02:37:48.358" v="1809" actId="2696"/>
          <pc:sldLayoutMkLst>
            <pc:docMk/>
            <pc:sldMasterMk cId="2045800077" sldId="2147483682"/>
            <pc:sldLayoutMk cId="1190777707" sldId="2147483690"/>
          </pc:sldLayoutMkLst>
        </pc:sldLayoutChg>
        <pc:sldLayoutChg chg="del">
          <pc:chgData name="Jon Rosdahl" userId="2820f357-2dd4-4127-8713-e0bfde0fd756" providerId="ADAL" clId="{CE286796-CB2B-4020-8455-DE2FBD30D8BD}" dt="2023-09-09T02:37:48.363" v="1810" actId="2696"/>
          <pc:sldLayoutMkLst>
            <pc:docMk/>
            <pc:sldMasterMk cId="2045800077" sldId="2147483682"/>
            <pc:sldLayoutMk cId="767044991" sldId="2147483691"/>
          </pc:sldLayoutMkLst>
        </pc:sldLayoutChg>
        <pc:sldLayoutChg chg="del">
          <pc:chgData name="Jon Rosdahl" userId="2820f357-2dd4-4127-8713-e0bfde0fd756" providerId="ADAL" clId="{CE286796-CB2B-4020-8455-DE2FBD30D8BD}" dt="2023-09-09T02:37:48.367" v="1811" actId="2696"/>
          <pc:sldLayoutMkLst>
            <pc:docMk/>
            <pc:sldMasterMk cId="2045800077" sldId="2147483682"/>
            <pc:sldLayoutMk cId="993503511" sldId="2147483692"/>
          </pc:sldLayoutMkLst>
        </pc:sldLayoutChg>
        <pc:sldLayoutChg chg="del">
          <pc:chgData name="Jon Rosdahl" userId="2820f357-2dd4-4127-8713-e0bfde0fd756" providerId="ADAL" clId="{CE286796-CB2B-4020-8455-DE2FBD30D8BD}" dt="2023-09-09T02:37:48.370" v="1812" actId="2696"/>
          <pc:sldLayoutMkLst>
            <pc:docMk/>
            <pc:sldMasterMk cId="2045800077" sldId="2147483682"/>
            <pc:sldLayoutMk cId="1991060162" sldId="214748369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23/0001r04</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23/0001r04</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23/0001r04</a:t>
            </a:r>
            <a:endParaRPr lang="en-US" dirty="0"/>
          </a:p>
        </p:txBody>
      </p:sp>
      <p:sp>
        <p:nvSpPr>
          <p:cNvPr id="5" name="Rectangle 3"/>
          <p:cNvSpPr>
            <a:spLocks noGrp="1" noChangeArrowheads="1"/>
          </p:cNvSpPr>
          <p:nvPr>
            <p:ph type="dt"/>
          </p:nvPr>
        </p:nvSpPr>
        <p:spPr>
          <a:ln/>
        </p:spPr>
        <p:txBody>
          <a:bodyPr/>
          <a:lstStyle/>
          <a:p>
            <a:r>
              <a:rPr lang="en-US"/>
              <a:t>Sept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100" baseline="0" dirty="0"/>
              <a:t>R0 – New report for 2022 –Status updated.</a:t>
            </a:r>
          </a:p>
          <a:p>
            <a:r>
              <a:rPr lang="en-US" sz="1100" baseline="0" dirty="0"/>
              <a:t>R1 – Report for February</a:t>
            </a:r>
          </a:p>
          <a:p>
            <a:r>
              <a:rPr lang="en-US" sz="1100" baseline="0" dirty="0"/>
              <a:t>R2 – Report for March</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23/0001r04</a:t>
            </a:r>
            <a:endParaRPr lang="en-US" dirty="0"/>
          </a:p>
        </p:txBody>
      </p:sp>
      <p:sp>
        <p:nvSpPr>
          <p:cNvPr id="5" name="Rectangle 3"/>
          <p:cNvSpPr>
            <a:spLocks noGrp="1" noChangeArrowheads="1"/>
          </p:cNvSpPr>
          <p:nvPr>
            <p:ph type="dt"/>
          </p:nvPr>
        </p:nvSpPr>
        <p:spPr>
          <a:ln/>
        </p:spPr>
        <p:txBody>
          <a:bodyPr/>
          <a:lstStyle/>
          <a:p>
            <a:r>
              <a:rPr lang="en-US"/>
              <a:t>Sept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23/0001r04</a:t>
            </a:r>
            <a:endParaRPr lang="en-US" dirty="0"/>
          </a:p>
        </p:txBody>
      </p:sp>
      <p:sp>
        <p:nvSpPr>
          <p:cNvPr id="5" name="Rectangle 3"/>
          <p:cNvSpPr>
            <a:spLocks noGrp="1" noChangeArrowheads="1"/>
          </p:cNvSpPr>
          <p:nvPr>
            <p:ph type="dt"/>
          </p:nvPr>
        </p:nvSpPr>
        <p:spPr>
          <a:ln/>
        </p:spPr>
        <p:txBody>
          <a:bodyPr/>
          <a:lstStyle/>
          <a:p>
            <a:r>
              <a:rPr lang="en-US"/>
              <a:t>Sept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in negotiations</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23/0001r04</a:t>
            </a:r>
            <a:endParaRPr lang="en-US" dirty="0"/>
          </a:p>
        </p:txBody>
      </p:sp>
      <p:sp>
        <p:nvSpPr>
          <p:cNvPr id="5" name="Date Placeholder 4"/>
          <p:cNvSpPr>
            <a:spLocks noGrp="1"/>
          </p:cNvSpPr>
          <p:nvPr>
            <p:ph type="dt"/>
          </p:nvPr>
        </p:nvSpPr>
        <p:spPr/>
        <p:txBody>
          <a:bodyPr/>
          <a:lstStyle/>
          <a:p>
            <a:r>
              <a:rPr lang="en-US"/>
              <a:t>Sept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r>
              <a:rPr lang="pt-BR"/>
              <a:t>doc.: IEEE 802 EC 23/0001r04</a:t>
            </a:r>
            <a:endParaRPr lang="en-US" dirty="0"/>
          </a:p>
        </p:txBody>
      </p:sp>
      <p:sp>
        <p:nvSpPr>
          <p:cNvPr id="5" name="Date Placeholder 4"/>
          <p:cNvSpPr>
            <a:spLocks noGrp="1"/>
          </p:cNvSpPr>
          <p:nvPr>
            <p:ph type="dt"/>
          </p:nvPr>
        </p:nvSpPr>
        <p:spPr/>
        <p:txBody>
          <a:bodyPr/>
          <a:lstStyle/>
          <a:p>
            <a:r>
              <a:rPr lang="en-US"/>
              <a:t>Sept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650384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r>
              <a:rPr lang="pt-BR"/>
              <a:t>doc.: IEEE 802 EC 23/0001r04</a:t>
            </a:r>
            <a:endParaRPr lang="en-US" dirty="0"/>
          </a:p>
        </p:txBody>
      </p:sp>
      <p:sp>
        <p:nvSpPr>
          <p:cNvPr id="5" name="Date Placeholder 4"/>
          <p:cNvSpPr>
            <a:spLocks noGrp="1"/>
          </p:cNvSpPr>
          <p:nvPr>
            <p:ph type="dt"/>
          </p:nvPr>
        </p:nvSpPr>
        <p:spPr/>
        <p:txBody>
          <a:bodyPr/>
          <a:lstStyle/>
          <a:p>
            <a:r>
              <a:rPr lang="en-US"/>
              <a:t>Sept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01103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23/0001r04</a:t>
            </a:r>
            <a:endParaRPr lang="en-US" dirty="0"/>
          </a:p>
        </p:txBody>
      </p:sp>
      <p:sp>
        <p:nvSpPr>
          <p:cNvPr id="5" name="Rectangle 3"/>
          <p:cNvSpPr>
            <a:spLocks noGrp="1" noChangeArrowheads="1"/>
          </p:cNvSpPr>
          <p:nvPr>
            <p:ph type="dt"/>
          </p:nvPr>
        </p:nvSpPr>
        <p:spPr>
          <a:ln/>
        </p:spPr>
        <p:txBody>
          <a:bodyPr/>
          <a:lstStyle/>
          <a:p>
            <a:r>
              <a:rPr lang="en-US"/>
              <a:t>Sept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23/0001r04</a:t>
            </a:r>
            <a:endParaRPr lang="en-US" dirty="0"/>
          </a:p>
        </p:txBody>
      </p:sp>
      <p:sp>
        <p:nvSpPr>
          <p:cNvPr id="5" name="Date Placeholder 4"/>
          <p:cNvSpPr>
            <a:spLocks noGrp="1"/>
          </p:cNvSpPr>
          <p:nvPr>
            <p:ph type="dt"/>
          </p:nvPr>
        </p:nvSpPr>
        <p:spPr/>
        <p:txBody>
          <a:bodyPr/>
          <a:lstStyle/>
          <a:p>
            <a:r>
              <a:rPr lang="en-US"/>
              <a:t>Sept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0440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EC-23/0001r04</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2023</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2023-09-10</a:t>
            </a:r>
          </a:p>
        </p:txBody>
      </p:sp>
      <p:sp>
        <p:nvSpPr>
          <p:cNvPr id="6" name="Date Placeholder 3"/>
          <p:cNvSpPr>
            <a:spLocks noGrp="1"/>
          </p:cNvSpPr>
          <p:nvPr>
            <p:ph type="dt" idx="10"/>
          </p:nvPr>
        </p:nvSpPr>
        <p:spPr/>
        <p:txBody>
          <a:bodyPr/>
          <a:lstStyle/>
          <a:p>
            <a:r>
              <a:rPr lang="en-US"/>
              <a:t>Sept 2023</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B110-A82F-BB48-3A02-3B75C8BCCFF7}"/>
              </a:ext>
            </a:extLst>
          </p:cNvPr>
          <p:cNvSpPr>
            <a:spLocks noGrp="1"/>
          </p:cNvSpPr>
          <p:nvPr>
            <p:ph type="title"/>
          </p:nvPr>
        </p:nvSpPr>
        <p:spPr/>
        <p:txBody>
          <a:bodyPr/>
          <a:lstStyle/>
          <a:p>
            <a:r>
              <a:rPr lang="en-US" dirty="0"/>
              <a:t>Locations being considered</a:t>
            </a:r>
          </a:p>
        </p:txBody>
      </p:sp>
      <p:sp>
        <p:nvSpPr>
          <p:cNvPr id="3" name="Content Placeholder 2">
            <a:extLst>
              <a:ext uri="{FF2B5EF4-FFF2-40B4-BE49-F238E27FC236}">
                <a16:creationId xmlns:a16="http://schemas.microsoft.com/office/drawing/2014/main" id="{172F7886-407B-1BE2-C044-64980136BA61}"/>
              </a:ext>
            </a:extLst>
          </p:cNvPr>
          <p:cNvSpPr>
            <a:spLocks noGrp="1"/>
          </p:cNvSpPr>
          <p:nvPr>
            <p:ph idx="1"/>
          </p:nvPr>
        </p:nvSpPr>
        <p:spPr>
          <a:xfrm>
            <a:off x="914401" y="1981201"/>
            <a:ext cx="10361084" cy="4494213"/>
          </a:xfrm>
        </p:spPr>
        <p:txBody>
          <a:bodyPr/>
          <a:lstStyle/>
          <a:p>
            <a:r>
              <a:rPr lang="en-US" dirty="0"/>
              <a:t>Huawei would like to host an IEEE 802W meeting in either Macau or Sanya (Hainan) in either 2025 or 2026.</a:t>
            </a:r>
          </a:p>
          <a:p>
            <a:r>
              <a:rPr lang="en-US" dirty="0"/>
              <a:t>Requests to consider the following general regions:</a:t>
            </a:r>
          </a:p>
          <a:p>
            <a:r>
              <a:rPr lang="en-US" dirty="0"/>
              <a:t>	Australia</a:t>
            </a:r>
          </a:p>
          <a:p>
            <a:r>
              <a:rPr lang="en-US" dirty="0"/>
              <a:t>	Egypt</a:t>
            </a:r>
          </a:p>
          <a:p>
            <a:r>
              <a:rPr lang="en-US" dirty="0"/>
              <a:t>	UAE</a:t>
            </a:r>
          </a:p>
          <a:p>
            <a:r>
              <a:rPr lang="en-US" dirty="0"/>
              <a:t>	Western Europe</a:t>
            </a:r>
          </a:p>
          <a:p>
            <a:r>
              <a:rPr lang="en-US" dirty="0"/>
              <a:t>	Eastern Europe</a:t>
            </a:r>
          </a:p>
          <a:p>
            <a:r>
              <a:rPr lang="en-US" dirty="0"/>
              <a:t>	Singapore</a:t>
            </a:r>
          </a:p>
          <a:p>
            <a:r>
              <a:rPr lang="en-US" dirty="0"/>
              <a:t>	China</a:t>
            </a:r>
          </a:p>
        </p:txBody>
      </p:sp>
      <p:sp>
        <p:nvSpPr>
          <p:cNvPr id="4" name="Date Placeholder 3">
            <a:extLst>
              <a:ext uri="{FF2B5EF4-FFF2-40B4-BE49-F238E27FC236}">
                <a16:creationId xmlns:a16="http://schemas.microsoft.com/office/drawing/2014/main" id="{D3A28B32-65EC-6D5E-111C-203680F67FBC}"/>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736C6193-8471-AC0D-0D91-606D00A2618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BF7DE4A-7F23-8FF2-AE80-6B3A9F055A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8549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618510"/>
          </a:xfrm>
        </p:spPr>
        <p:txBody>
          <a:bodyPr/>
          <a:lstStyle/>
          <a:p>
            <a:r>
              <a:rPr lang="en-US" dirty="0"/>
              <a:t>Future Interim Meeting Fees – 2023/2024</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lvl="5">
              <a:buFont typeface="Wingdings" panose="05000000000000000000" pitchFamily="2" charset="2"/>
              <a:buChar char="Ø"/>
            </a:pPr>
            <a:r>
              <a:rPr lang="en-US" sz="2000" b="0" dirty="0"/>
              <a:t>2023 Sept 802W fees: $600/$800/$1,000</a:t>
            </a:r>
          </a:p>
          <a:p>
            <a:pPr lvl="3">
              <a:buFont typeface="Wingdings" panose="05000000000000000000" pitchFamily="2" charset="2"/>
              <a:buChar char="Ø"/>
            </a:pPr>
            <a:endParaRPr lang="en-US" sz="2000" b="0" dirty="0"/>
          </a:p>
          <a:p>
            <a:pPr marL="57150" indent="0"/>
            <a:r>
              <a:rPr lang="en-US" sz="2000" b="1" dirty="0"/>
              <a:t>Proposed Meeting Fees set for 2024 802W Interims </a:t>
            </a:r>
            <a:r>
              <a:rPr lang="en-US" sz="2000" dirty="0"/>
              <a:t>– </a:t>
            </a:r>
          </a:p>
          <a:p>
            <a:pPr marL="1257300" lvl="2" indent="-342900">
              <a:buFont typeface="Arial" panose="020B0604020202020204" pitchFamily="34" charset="0"/>
              <a:buChar char="•"/>
            </a:pPr>
            <a:r>
              <a:rPr lang="en-US" sz="2000" dirty="0"/>
              <a:t>$600/$800/$1,000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 (In Hotel Stay Discount $300).</a:t>
            </a:r>
          </a:p>
          <a:p>
            <a:pPr lvl="1"/>
            <a:r>
              <a:rPr lang="en-US" dirty="0"/>
              <a:t>-- Meeting fees increase to cover mixed mode expenses and Lunches</a:t>
            </a:r>
          </a:p>
          <a:p>
            <a:pPr lvl="2"/>
            <a:r>
              <a:rPr lang="en-US" sz="2000" dirty="0"/>
              <a:t>2023 July Plenary in Berlin, Germany = $700/$1,000/$1,300</a:t>
            </a:r>
          </a:p>
          <a:p>
            <a:pPr lvl="2"/>
            <a:r>
              <a:rPr lang="en-US" sz="2000" dirty="0"/>
              <a:t>2023 Nov Plenary in Hawaii = $800/$1,100/$1,400 (In Hotel Stay Discount $300)</a:t>
            </a:r>
          </a:p>
          <a:p>
            <a:pPr lvl="1"/>
            <a:endParaRPr lang="en-US"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 2023</a:t>
            </a:r>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9407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r>
              <a:rPr lang="en-US" dirty="0"/>
              <a:t>Move to approve Session fees for the 2024 802 Wireless Mixed-mode Interims: January at the Hilton Panama, Panama City, Panama; May at the Marriot Warsaw, Warsaw, Poland, and September at the Hilton Waikoloa, Waikoloa, HI, USA at $6</a:t>
            </a:r>
            <a:r>
              <a:rPr lang="en-US" sz="2400" dirty="0"/>
              <a:t>00/$800/$1000 for any in-person or virtual attendee with a $300 discount for staying at least 3 nights in the session hotel.</a:t>
            </a:r>
            <a:br>
              <a:rPr lang="en-US" dirty="0"/>
            </a:br>
            <a:endParaRPr lang="en-US" dirty="0"/>
          </a:p>
          <a:p>
            <a:r>
              <a:rPr lang="en-US" sz="2000" dirty="0"/>
              <a:t>Moved: Ben Rolfe</a:t>
            </a:r>
          </a:p>
          <a:p>
            <a:r>
              <a:rPr lang="en-US" sz="2000" dirty="0"/>
              <a:t>2</a:t>
            </a:r>
            <a:r>
              <a:rPr lang="en-US" sz="2000" baseline="30000" dirty="0"/>
              <a:t>nd</a:t>
            </a:r>
            <a:r>
              <a:rPr lang="en-US" sz="2000" dirty="0"/>
              <a:t>: </a:t>
            </a:r>
          </a:p>
          <a:p>
            <a:r>
              <a:rPr lang="en-US" sz="2000" dirty="0"/>
              <a:t>Results: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73671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r>
              <a:rPr lang="en-US" dirty="0"/>
              <a:t>Move to authorize the 802W Venue Manager, Jon Rosdahl, to go on a site visit with </a:t>
            </a:r>
            <a:r>
              <a:rPr lang="en-US" dirty="0" err="1"/>
              <a:t>Linespeed</a:t>
            </a:r>
            <a:r>
              <a:rPr lang="en-US" dirty="0"/>
              <a:t> and Mtg Events with the purpose to prepare for 2025 January IEEE 802 Wireless Mixed-mode Interim in Kobe, Japan.</a:t>
            </a:r>
            <a:br>
              <a:rPr lang="en-US" dirty="0"/>
            </a:br>
            <a:r>
              <a:rPr lang="en-US" dirty="0"/>
              <a:t>Expenses not to exceed: $10,000.</a:t>
            </a:r>
          </a:p>
          <a:p>
            <a:endParaRPr lang="en-US" dirty="0"/>
          </a:p>
          <a:p>
            <a:r>
              <a:rPr lang="en-US" dirty="0"/>
              <a:t>Moved: Ben Rolfe</a:t>
            </a:r>
          </a:p>
          <a:p>
            <a:r>
              <a:rPr lang="en-US" dirty="0"/>
              <a:t>2</a:t>
            </a:r>
            <a:r>
              <a:rPr lang="en-US" baseline="30000" dirty="0"/>
              <a:t>nd</a:t>
            </a:r>
            <a:r>
              <a:rPr lang="en-US" dirty="0"/>
              <a:t>: </a:t>
            </a:r>
          </a:p>
          <a:p>
            <a:r>
              <a:rPr lang="en-US" dirty="0"/>
              <a:t>Results: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754464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Mtg Events with the purpose to prepare for 2024 May IEEE 802 Wireless Mixed-mode Interim in Warsaw Poland.</a:t>
            </a:r>
            <a:br>
              <a:rPr lang="en-US" dirty="0"/>
            </a:br>
            <a:r>
              <a:rPr lang="en-US" dirty="0"/>
              <a:t>Expenses not to exceed: $5,000.</a:t>
            </a:r>
          </a:p>
          <a:p>
            <a:endParaRPr lang="en-US" dirty="0"/>
          </a:p>
          <a:p>
            <a:r>
              <a:rPr lang="en-US" dirty="0"/>
              <a:t>Moved: Ben Rolfe</a:t>
            </a:r>
          </a:p>
          <a:p>
            <a:r>
              <a:rPr lang="en-US" dirty="0"/>
              <a:t>2</a:t>
            </a:r>
            <a:r>
              <a:rPr lang="en-US" baseline="30000" dirty="0"/>
              <a:t>nd</a:t>
            </a:r>
            <a:r>
              <a:rPr lang="en-US" dirty="0"/>
              <a:t>: </a:t>
            </a:r>
          </a:p>
          <a:p>
            <a:r>
              <a:rPr lang="en-US" dirty="0"/>
              <a:t>Results: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109406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Sept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15</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latin typeface="tahoma" panose="020B0604030504040204" pitchFamily="34" charset="0"/>
              </a:rPr>
              <a:t>Email Ballot: </a:t>
            </a:r>
            <a:r>
              <a:rPr lang="en-US" sz="2800" b="1" dirty="0">
                <a:effectLst/>
                <a:latin typeface="tahoma" panose="020B0604030504040204" pitchFamily="34" charset="0"/>
              </a:rPr>
              <a:t>Motion to approve Site Visit for Panama </a:t>
            </a:r>
            <a:br>
              <a:rPr lang="en-US" sz="2800" b="1" dirty="0">
                <a:effectLst/>
                <a:latin typeface="tahoma" panose="020B0604030504040204" pitchFamily="34" charset="0"/>
              </a:rPr>
            </a:br>
            <a:r>
              <a:rPr lang="en-US" sz="2800" b="1" dirty="0">
                <a:effectLst/>
                <a:latin typeface="tahoma" panose="020B0604030504040204" pitchFamily="34" charset="0"/>
              </a:rPr>
              <a:t>2023-08-08</a:t>
            </a:r>
            <a:endParaRPr lang="en-US" sz="2800" dirty="0">
              <a:effectLst/>
              <a:latin typeface="tahoma" panose="020B0604030504040204" pitchFamily="34" charset="0"/>
            </a:endParaRP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a:t>
            </a:r>
            <a:r>
              <a:rPr lang="en-US"/>
              <a:t>– 6/8 responded)</a:t>
            </a:r>
            <a:endParaRPr lang="en-US" dirty="0"/>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dirty="0"/>
              <a:t>1. Motion to set Interim Session Type for 2024</a:t>
            </a:r>
            <a:br>
              <a:rPr lang="en-US"/>
            </a:br>
            <a:r>
              <a:rPr lang="en-US"/>
              <a:t>2023-07-09</a:t>
            </a:r>
            <a:endParaRPr lang="en-US" dirty="0"/>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algn="l"/>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r>
              <a:rPr lang="en-US" b="0" i="0" dirty="0">
                <a:solidFill>
                  <a:srgbClr val="000000"/>
                </a:solidFill>
                <a:effectLst/>
                <a:latin typeface="Times New Roman" panose="02020603050405020304" pitchFamily="18" charset="0"/>
              </a:rPr>
              <a:t>	</a:t>
            </a:r>
          </a:p>
          <a:p>
            <a:pPr lvl="1"/>
            <a:r>
              <a:rPr lang="en-US" b="0" i="0" dirty="0">
                <a:solidFill>
                  <a:srgbClr val="000000"/>
                </a:solidFill>
                <a:effectLst/>
                <a:latin typeface="Times New Roman" panose="02020603050405020304" pitchFamily="18" charset="0"/>
              </a:rPr>
              <a:t>· Moved: Jon Rosdahl, 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 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420574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1. Motion to approve 2023 May Fees - Orlando.</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May 802 Wireless Mixed-mode Interim, Hilton Orlando Lake Buena Vista Hotel (May 14-19, 2023), as $6</a:t>
            </a:r>
            <a:r>
              <a:rPr lang="en-US" sz="2400" dirty="0"/>
              <a:t>00/$800/$1000 for any in-person or virtual attendee.</a:t>
            </a:r>
            <a:br>
              <a:rPr lang="en-US" dirty="0"/>
            </a:br>
            <a:r>
              <a:rPr lang="en-US" sz="2400" dirty="0"/>
              <a:t>Registration Target to open No later than March 1, 2023 </a:t>
            </a:r>
          </a:p>
          <a:p>
            <a:r>
              <a:rPr lang="en-US" dirty="0"/>
              <a:t>	Rate Changes are E</a:t>
            </a:r>
            <a:r>
              <a:rPr lang="en-US" sz="2400" dirty="0"/>
              <a:t>arly-bird until March 31; Standard until April 28,2023.</a:t>
            </a:r>
          </a:p>
          <a:p>
            <a:r>
              <a:rPr lang="en-US" dirty="0"/>
              <a:t>     Refund Schedule: Full until March 31, $150 fee until April 28, and no refund after April 28,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Sept 09, 2023, as presented to the IEEE 802 Wireless Chairs Standing Committee in conjunction with the 2023 Sept 802W Interim in the Grand Hyatt Buckhead, Atlanta on September 10</a:t>
            </a:r>
            <a:r>
              <a:rPr lang="en-GB" baseline="30000" dirty="0"/>
              <a:t>th</a:t>
            </a:r>
            <a:r>
              <a:rPr lang="en-GB" dirty="0"/>
              <a:t>, 2023.</a:t>
            </a:r>
            <a:br>
              <a:rPr lang="en-GB" dirty="0"/>
            </a:br>
            <a:endParaRPr lang="en-GB" dirty="0"/>
          </a:p>
        </p:txBody>
      </p:sp>
      <p:sp>
        <p:nvSpPr>
          <p:cNvPr id="4" name="Date Placeholder 3"/>
          <p:cNvSpPr>
            <a:spLocks noGrp="1"/>
          </p:cNvSpPr>
          <p:nvPr>
            <p:ph type="dt" idx="10"/>
          </p:nvPr>
        </p:nvSpPr>
        <p:spPr/>
        <p:txBody>
          <a:bodyPr/>
          <a:lstStyle/>
          <a:p>
            <a:r>
              <a:rPr lang="en-US"/>
              <a:t>Sept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2. Motion to approve 2023 Sept Fees Buckhead.</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r>
              <a:rPr lang="en-US" dirty="0"/>
              <a:t>Move to approve the 2023 Sept 802 Wireless Session as a Mixed-mode Interim at the Grand Hyatt Atlanta, Buckhead Atlanta Georgia (Sept 10-15, 2023) and approve the session fees as $6</a:t>
            </a:r>
            <a:r>
              <a:rPr lang="en-US" sz="2400" dirty="0"/>
              <a:t>00/$800/$1000 for any in-person or virtual attendee.</a:t>
            </a:r>
            <a:br>
              <a:rPr lang="en-US" dirty="0"/>
            </a:br>
            <a:r>
              <a:rPr lang="en-US" sz="2400" dirty="0"/>
              <a:t>Registration Target to open no later than July 1, 2023 </a:t>
            </a:r>
          </a:p>
          <a:p>
            <a:r>
              <a:rPr lang="en-US" dirty="0"/>
              <a:t>	Rate Changes are E</a:t>
            </a:r>
            <a:r>
              <a:rPr lang="en-US" sz="2400" dirty="0"/>
              <a:t>arly-bird until July 28; Standard until August 25, 2023.</a:t>
            </a:r>
          </a:p>
          <a:p>
            <a:r>
              <a:rPr lang="en-US" dirty="0"/>
              <a:t>     Refund Schedule: Full until July 28, $150 fee until August 25, and no refund after August 25,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Unanimous –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3. 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September IEEE 802 Wireless Mixed-mode Interim.</a:t>
            </a:r>
            <a:br>
              <a:rPr lang="en-US" dirty="0"/>
            </a:br>
            <a:r>
              <a:rPr lang="en-US" dirty="0"/>
              <a:t>Expenses not to exceed: $2,600.</a:t>
            </a:r>
          </a:p>
          <a:p>
            <a:endParaRPr lang="en-US" dirty="0"/>
          </a:p>
          <a:p>
            <a:r>
              <a:rPr lang="en-US" dirty="0"/>
              <a:t>Moved: Ben Rolfe</a:t>
            </a:r>
          </a:p>
          <a:p>
            <a:r>
              <a:rPr lang="en-US" dirty="0"/>
              <a:t>Second: Stephen McCann </a:t>
            </a:r>
          </a:p>
          <a:p>
            <a:r>
              <a:rPr lang="en-US"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F87A-5FA0-2188-08D7-2ECC6816B98B}"/>
              </a:ext>
            </a:extLst>
          </p:cNvPr>
          <p:cNvSpPr>
            <a:spLocks noGrp="1"/>
          </p:cNvSpPr>
          <p:nvPr>
            <p:ph type="title"/>
          </p:nvPr>
        </p:nvSpPr>
        <p:spPr/>
        <p:txBody>
          <a:bodyPr/>
          <a:lstStyle/>
          <a:p>
            <a:r>
              <a:rPr lang="en-US" dirty="0"/>
              <a:t>Motion to approve Site Visit for Orlando</a:t>
            </a:r>
            <a:br>
              <a:rPr lang="en-US" dirty="0"/>
            </a:br>
            <a:r>
              <a:rPr lang="en-US" dirty="0"/>
              <a:t>2022-12-14</a:t>
            </a:r>
          </a:p>
        </p:txBody>
      </p:sp>
      <p:sp>
        <p:nvSpPr>
          <p:cNvPr id="3" name="Content Placeholder 2">
            <a:extLst>
              <a:ext uri="{FF2B5EF4-FFF2-40B4-BE49-F238E27FC236}">
                <a16:creationId xmlns:a16="http://schemas.microsoft.com/office/drawing/2014/main" id="{1A7714F6-21CE-61E4-8B9A-08C1643E91FF}"/>
              </a:ext>
            </a:extLst>
          </p:cNvPr>
          <p:cNvSpPr>
            <a:spLocks noGrp="1"/>
          </p:cNvSpPr>
          <p:nvPr>
            <p:ph idx="1"/>
          </p:nvPr>
        </p:nvSpPr>
        <p:spPr/>
        <p:txBody>
          <a:bodyPr/>
          <a:lstStyle/>
          <a:p>
            <a:r>
              <a:rPr lang="en-US" dirty="0"/>
              <a:t>Move to authorize the 802 WCSC Venue Manager, Jon Rosdahl to go on a site visit with </a:t>
            </a:r>
            <a:r>
              <a:rPr lang="en-US" dirty="0" err="1"/>
              <a:t>Linespeed</a:t>
            </a:r>
            <a:r>
              <a:rPr lang="en-US" dirty="0"/>
              <a:t> and Face to Face Events with the purpose to prepare for 2023 May IEEE 802 Wireless Mixed-mode Interim. Expenses not to exceed: $2,600.</a:t>
            </a:r>
          </a:p>
          <a:p>
            <a:r>
              <a:rPr lang="en-US" dirty="0"/>
              <a:t>Moved: Ben Rolfe, Seconded: Stephen McCann</a:t>
            </a:r>
          </a:p>
          <a:p>
            <a:r>
              <a:rPr lang="en-US" dirty="0"/>
              <a:t>Result: 6-0-0 Passes</a:t>
            </a:r>
          </a:p>
          <a:p>
            <a:endParaRPr lang="en-US" dirty="0"/>
          </a:p>
        </p:txBody>
      </p:sp>
      <p:sp>
        <p:nvSpPr>
          <p:cNvPr id="4" name="Date Placeholder 3">
            <a:extLst>
              <a:ext uri="{FF2B5EF4-FFF2-40B4-BE49-F238E27FC236}">
                <a16:creationId xmlns:a16="http://schemas.microsoft.com/office/drawing/2014/main" id="{0D1CDA0E-1E11-6C91-B426-2869350490B7}"/>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0C973A87-2C57-2262-2A21-EDC60CD23C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31AD84A-EEA9-8D0A-602F-26A122EF740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050016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January 802 Wireless Mixed-mode Interim, Hilton Baltimore, Baltimore, MD, as $</a:t>
            </a:r>
            <a:r>
              <a:rPr lang="en-US" sz="2400" dirty="0"/>
              <a:t>700/$900/$1100 for any in-person or virtual attendee.</a:t>
            </a:r>
            <a:br>
              <a:rPr lang="en-US" dirty="0"/>
            </a:br>
            <a:r>
              <a:rPr lang="en-US" sz="2400" dirty="0"/>
              <a:t>Registration Target to open Nov 15, 2022 </a:t>
            </a:r>
          </a:p>
          <a:p>
            <a:r>
              <a:rPr lang="en-US" dirty="0"/>
              <a:t>	Rate Changes are E</a:t>
            </a:r>
            <a:r>
              <a:rPr lang="en-US" sz="2400" dirty="0"/>
              <a:t>arly-bird until Dec 9; Standard until Jan 6, 2023.</a:t>
            </a:r>
          </a:p>
          <a:p>
            <a:r>
              <a:rPr lang="en-US" dirty="0"/>
              <a:t>     Refund Schedule: Full until Dec 9, $150 fee until Jan 6, and no refund after Jan 6, 2023.</a:t>
            </a:r>
            <a:endParaRPr lang="en-US" sz="2400" dirty="0"/>
          </a:p>
          <a:p>
            <a:r>
              <a:rPr lang="en-US" dirty="0"/>
              <a:t>Moved: Jon Rosdahl</a:t>
            </a:r>
          </a:p>
          <a:p>
            <a:r>
              <a:rPr lang="en-US" sz="2400" dirty="0"/>
              <a:t>2</a:t>
            </a:r>
            <a:r>
              <a:rPr lang="en-US" sz="2400" baseline="30000" dirty="0"/>
              <a:t>nd</a:t>
            </a:r>
            <a:r>
              <a:rPr lang="en-US" sz="2400" dirty="0"/>
              <a:t>: Stephen McCann</a:t>
            </a:r>
          </a:p>
          <a:p>
            <a:r>
              <a:rPr lang="en-US" dirty="0"/>
              <a:t>Results: 6-0-0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January IEEE 802 Wireless Mixed-mode Interim.</a:t>
            </a:r>
            <a:br>
              <a:rPr lang="en-US" dirty="0"/>
            </a:br>
            <a:r>
              <a:rPr lang="en-US" dirty="0"/>
              <a:t>Expenses not to exceed: $2,600.</a:t>
            </a:r>
          </a:p>
          <a:p>
            <a:r>
              <a:rPr lang="en-US" dirty="0"/>
              <a:t>	Note: We expect the Marriott to cover all the site visit costs (meals, travel, hotel, vendor).</a:t>
            </a:r>
          </a:p>
          <a:p>
            <a:endParaRPr lang="en-US" dirty="0"/>
          </a:p>
          <a:p>
            <a:r>
              <a:rPr lang="en-US" dirty="0"/>
              <a:t>Moved: Ben Rolfe</a:t>
            </a:r>
          </a:p>
          <a:p>
            <a:r>
              <a:rPr lang="en-US" dirty="0"/>
              <a:t>Second: Phil Beecher</a:t>
            </a:r>
          </a:p>
          <a:p>
            <a:r>
              <a:rPr lang="en-US" dirty="0"/>
              <a:t>Results: 7-0-1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r>
              <a:rPr lang="en-US" dirty="0"/>
              <a:t>Move to authorize the 802W Venue Manager, Jon Rosdahl to go on a site visit with </a:t>
            </a:r>
            <a:r>
              <a:rPr lang="en-US" dirty="0" err="1"/>
              <a:t>Linespeed</a:t>
            </a:r>
            <a:r>
              <a:rPr lang="en-US" dirty="0"/>
              <a:t> with the purpose to prepare for Virtual access for the 2022 Sept IEEE 802 Wireless Mixed-mode Interim.</a:t>
            </a:r>
            <a:br>
              <a:rPr lang="en-US" dirty="0"/>
            </a:br>
            <a:r>
              <a:rPr lang="en-US" dirty="0"/>
              <a:t>Expenses not to exceed: $2,600</a:t>
            </a:r>
          </a:p>
          <a:p>
            <a:endParaRPr lang="en-US" dirty="0"/>
          </a:p>
          <a:p>
            <a:r>
              <a:rPr lang="en-US" dirty="0"/>
              <a:t>Moved: Dorothy Stanley</a:t>
            </a:r>
          </a:p>
          <a:p>
            <a:r>
              <a:rPr lang="en-US" dirty="0"/>
              <a:t>2</a:t>
            </a:r>
            <a:r>
              <a:rPr lang="en-US" baseline="30000" dirty="0"/>
              <a:t>nd</a:t>
            </a:r>
            <a:r>
              <a:rPr lang="en-US" dirty="0"/>
              <a:t>: Clint Powell</a:t>
            </a:r>
          </a:p>
          <a:p>
            <a:r>
              <a:rPr lang="en-US"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Times New Roman" pitchFamily="16" charset="0"/>
              <a:buChar char="•"/>
            </a:pPr>
            <a:r>
              <a:rPr lang="en-GB" sz="2000" dirty="0"/>
              <a:t>2023-09 (10-15) Atlanta – Buckhead, GA</a:t>
            </a:r>
          </a:p>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(TBC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Sept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 Europe/NA?</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RFP NA/Europe </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794842"/>
            <a:ext cx="1750485"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17473" y="685800"/>
            <a:ext cx="7856538" cy="1065213"/>
          </a:xfrm>
        </p:spPr>
        <p:txBody>
          <a:bodyPr/>
          <a:lstStyle/>
          <a:p>
            <a:r>
              <a:rPr lang="en-US" dirty="0"/>
              <a:t>2023 September 802 Wireless Interim</a:t>
            </a:r>
            <a:br>
              <a:rPr lang="en-US" dirty="0"/>
            </a:br>
            <a:r>
              <a:rPr lang="es-ES" dirty="0"/>
              <a:t>Grand Hyatt Atlanta, </a:t>
            </a:r>
            <a:r>
              <a:rPr lang="es-ES" dirty="0" err="1"/>
              <a:t>Buckhead</a:t>
            </a:r>
            <a:endParaRPr lang="en-US"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751013"/>
            <a:ext cx="9865784" cy="4724401"/>
          </a:xfrm>
        </p:spPr>
        <p:txBody>
          <a:bodyPr/>
          <a:lstStyle/>
          <a:p>
            <a:r>
              <a:rPr lang="en-US" dirty="0"/>
              <a:t>Date: Sept 10- 15, 2023</a:t>
            </a:r>
          </a:p>
          <a:p>
            <a:r>
              <a:rPr lang="en-US" dirty="0"/>
              <a:t>Location: </a:t>
            </a:r>
            <a:r>
              <a:rPr lang="es-ES" dirty="0"/>
              <a:t>Grand Hyatt Atlanta, </a:t>
            </a:r>
            <a:r>
              <a:rPr lang="es-ES" dirty="0" err="1"/>
              <a:t>Buckhead</a:t>
            </a:r>
            <a:r>
              <a:rPr lang="en-US" dirty="0"/>
              <a:t>, GA, USA</a:t>
            </a:r>
            <a:endParaRPr lang="es-ES" dirty="0"/>
          </a:p>
          <a:p>
            <a:r>
              <a:rPr lang="en-US" dirty="0"/>
              <a:t>Mtg Planner: Face to Face Events</a:t>
            </a:r>
          </a:p>
          <a:p>
            <a:r>
              <a:rPr lang="en-US" dirty="0"/>
              <a:t>Registration </a:t>
            </a:r>
            <a:r>
              <a:rPr lang="en-US" strike="sngStrike" dirty="0"/>
              <a:t>Target to open July 1, 2023 </a:t>
            </a:r>
            <a:r>
              <a:rPr lang="en-US" dirty="0"/>
              <a:t>Opened:</a:t>
            </a:r>
            <a:r>
              <a:rPr lang="en-US" strike="sngStrike" dirty="0"/>
              <a:t> </a:t>
            </a:r>
          </a:p>
          <a:p>
            <a:r>
              <a:rPr lang="en-US" dirty="0"/>
              <a:t>Budget: $600/$800/$1000 – 264+273 = 537 attendees  (originally 600)</a:t>
            </a:r>
          </a:p>
          <a:p>
            <a:r>
              <a:rPr lang="en-US" dirty="0"/>
              <a:t>	Income:			</a:t>
            </a:r>
            <a:r>
              <a:rPr lang="en-US" dirty="0">
                <a:solidFill>
                  <a:schemeClr val="accent1">
                    <a:lumMod val="50000"/>
                  </a:schemeClr>
                </a:solidFill>
              </a:rPr>
              <a:t>$358,902.05</a:t>
            </a:r>
          </a:p>
          <a:p>
            <a:r>
              <a:rPr lang="en-US" dirty="0"/>
              <a:t>	Expense:			</a:t>
            </a:r>
            <a:r>
              <a:rPr lang="en-US" dirty="0">
                <a:solidFill>
                  <a:srgbClr val="C00000"/>
                </a:solidFill>
              </a:rPr>
              <a:t>$347,457.18</a:t>
            </a:r>
          </a:p>
          <a:p>
            <a:r>
              <a:rPr lang="en-US" dirty="0"/>
              <a:t>	Net Meeting:		</a:t>
            </a:r>
            <a:r>
              <a:rPr lang="en-US" dirty="0">
                <a:solidFill>
                  <a:schemeClr val="accent1">
                    <a:lumMod val="50000"/>
                  </a:schemeClr>
                </a:solidFill>
              </a:rPr>
              <a:t>$  11,444.87</a:t>
            </a:r>
          </a:p>
          <a:p>
            <a:r>
              <a:rPr lang="en-US" dirty="0">
                <a:solidFill>
                  <a:schemeClr val="tx1"/>
                </a:solidFill>
              </a:rPr>
              <a:t>	Per Attendee:	 Cost = </a:t>
            </a:r>
            <a:r>
              <a:rPr lang="en-US" dirty="0">
                <a:solidFill>
                  <a:srgbClr val="FF0000"/>
                </a:solidFill>
              </a:rPr>
              <a:t>$647.03</a:t>
            </a:r>
            <a:r>
              <a:rPr lang="en-US" dirty="0">
                <a:solidFill>
                  <a:schemeClr val="tx1"/>
                </a:solidFill>
              </a:rPr>
              <a:t>           Revenue = </a:t>
            </a:r>
            <a:r>
              <a:rPr lang="en-US" dirty="0">
                <a:solidFill>
                  <a:schemeClr val="accent1">
                    <a:lumMod val="50000"/>
                  </a:schemeClr>
                </a:solidFill>
              </a:rPr>
              <a:t>$633.05</a:t>
            </a:r>
          </a:p>
          <a:p>
            <a:endParaRPr lang="en-US" sz="1400" dirty="0">
              <a:solidFill>
                <a:schemeClr val="tx1"/>
              </a:solidFill>
            </a:endParaRPr>
          </a:p>
          <a:p>
            <a:r>
              <a:rPr lang="en-US" dirty="0"/>
              <a:t>	(Updated Sept 8, 2023)</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4284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838200"/>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447800" y="1828800"/>
            <a:ext cx="9067801" cy="4646614"/>
          </a:xfrm>
        </p:spPr>
        <p:txBody>
          <a:bodyPr/>
          <a:lstStyle/>
          <a:p>
            <a:r>
              <a:rPr lang="en-US" dirty="0"/>
              <a:t>Date: January 14-20, 2024</a:t>
            </a:r>
          </a:p>
          <a:p>
            <a:r>
              <a:rPr lang="en-US" dirty="0"/>
              <a:t>Location: Panama City, Panama</a:t>
            </a:r>
          </a:p>
          <a:p>
            <a:r>
              <a:rPr lang="en-US" dirty="0"/>
              <a:t>Mtg Planner: MTG Events</a:t>
            </a:r>
          </a:p>
          <a:p>
            <a:r>
              <a:rPr lang="en-US" dirty="0"/>
              <a:t>Rebooked due to Covid-19 from 2021 May and 2022 January</a:t>
            </a:r>
          </a:p>
          <a:p>
            <a:r>
              <a:rPr lang="en-US" dirty="0"/>
              <a:t>Registration Target to open Nov 1, 2023</a:t>
            </a:r>
          </a:p>
          <a:p>
            <a:r>
              <a:rPr lang="en-US" dirty="0"/>
              <a:t>Budget:  $600/800/1000 (hotel Discount) -- 275 + 325 = 600 attendees</a:t>
            </a:r>
          </a:p>
          <a:p>
            <a:r>
              <a:rPr lang="en-US" dirty="0"/>
              <a:t>	Income: </a:t>
            </a:r>
            <a:r>
              <a:rPr lang="en-US" dirty="0">
                <a:solidFill>
                  <a:schemeClr val="accent1">
                    <a:lumMod val="50000"/>
                  </a:schemeClr>
                </a:solidFill>
              </a:rPr>
              <a:t>$328,867.08</a:t>
            </a:r>
          </a:p>
          <a:p>
            <a:r>
              <a:rPr lang="en-US" dirty="0"/>
              <a:t>	Expense: </a:t>
            </a:r>
            <a:r>
              <a:rPr lang="en-US" dirty="0">
                <a:solidFill>
                  <a:srgbClr val="C00000"/>
                </a:solidFill>
              </a:rPr>
              <a:t>$335,726.60</a:t>
            </a:r>
          </a:p>
          <a:p>
            <a:r>
              <a:rPr lang="en-US" dirty="0"/>
              <a:t>	Net Meeting: </a:t>
            </a:r>
            <a:r>
              <a:rPr lang="en-US" dirty="0">
                <a:solidFill>
                  <a:srgbClr val="C00000"/>
                </a:solidFill>
              </a:rPr>
              <a:t>$(6,859.42)</a:t>
            </a:r>
          </a:p>
          <a:p>
            <a:r>
              <a:rPr lang="en-US" dirty="0"/>
              <a:t>Per Attendee:   Cost = </a:t>
            </a:r>
            <a:r>
              <a:rPr lang="en-US" dirty="0">
                <a:solidFill>
                  <a:srgbClr val="C00000"/>
                </a:solidFill>
              </a:rPr>
              <a:t>$559.54</a:t>
            </a:r>
            <a:r>
              <a:rPr lang="en-US" dirty="0"/>
              <a:t>         Revenue = </a:t>
            </a:r>
            <a:r>
              <a:rPr lang="en-US" dirty="0">
                <a:solidFill>
                  <a:schemeClr val="accent1">
                    <a:lumMod val="50000"/>
                  </a:schemeClr>
                </a:solidFill>
              </a:rPr>
              <a:t>$523.83</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830389"/>
            <a:ext cx="10094384" cy="4645025"/>
          </a:xfrm>
        </p:spPr>
        <p:txBody>
          <a:bodyPr/>
          <a:lstStyle/>
          <a:p>
            <a:r>
              <a:rPr lang="en-US" dirty="0"/>
              <a:t>Date: </a:t>
            </a:r>
            <a:r>
              <a:rPr lang="en-GB" dirty="0">
                <a:highlight>
                  <a:srgbClr val="FFFF00"/>
                </a:highlight>
              </a:rPr>
              <a:t>2024 May 12-17</a:t>
            </a:r>
            <a:endParaRPr lang="en-US" dirty="0"/>
          </a:p>
          <a:p>
            <a:r>
              <a:rPr lang="en-US" dirty="0"/>
              <a:t>Location: JW Marriott Warsaw, </a:t>
            </a:r>
            <a:r>
              <a:rPr lang="en-GB" dirty="0">
                <a:highlight>
                  <a:srgbClr val="FFFF00"/>
                </a:highlight>
              </a:rPr>
              <a:t>Warsaw, Poland </a:t>
            </a:r>
            <a:endParaRPr lang="es-ES" dirty="0"/>
          </a:p>
          <a:p>
            <a:r>
              <a:rPr lang="en-US" dirty="0"/>
              <a:t>Mtg Planner: Face to Face Events</a:t>
            </a:r>
          </a:p>
          <a:p>
            <a:r>
              <a:rPr lang="en-US" dirty="0"/>
              <a:t>Rebook from 2020 May and 2022 May</a:t>
            </a:r>
          </a:p>
          <a:p>
            <a:r>
              <a:rPr lang="en-US" dirty="0"/>
              <a:t>Registration Target to open March 12, 2024</a:t>
            </a:r>
          </a:p>
          <a:p>
            <a:r>
              <a:rPr lang="en-US" dirty="0"/>
              <a:t>Budget:   -- 275 + 325 = 600 attendees</a:t>
            </a:r>
          </a:p>
          <a:p>
            <a:r>
              <a:rPr lang="en-US" dirty="0"/>
              <a:t>	Income:</a:t>
            </a:r>
            <a:endParaRPr lang="en-US" dirty="0">
              <a:solidFill>
                <a:schemeClr val="accent1">
                  <a:lumMod val="50000"/>
                </a:schemeClr>
              </a:solidFill>
            </a:endParaRPr>
          </a:p>
          <a:p>
            <a:r>
              <a:rPr lang="en-US" dirty="0"/>
              <a:t>	Expense:</a:t>
            </a:r>
            <a:endParaRPr lang="en-US" dirty="0">
              <a:solidFill>
                <a:srgbClr val="C00000"/>
              </a:solidFill>
            </a:endParaRPr>
          </a:p>
          <a:p>
            <a:r>
              <a:rPr lang="en-US" dirty="0"/>
              <a:t>	Net Meeting:</a:t>
            </a:r>
            <a:endParaRPr lang="en-US" dirty="0">
              <a:solidFill>
                <a:srgbClr val="C00000"/>
              </a:solidFill>
            </a:endParaRPr>
          </a:p>
          <a:p>
            <a:r>
              <a:rPr lang="en-US" dirty="0"/>
              <a:t>Per Attendee: Costs =    Revenue = </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895569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447800" y="1830389"/>
            <a:ext cx="9448799" cy="4494211"/>
          </a:xfrm>
        </p:spPr>
        <p:txBody>
          <a:bodyPr/>
          <a:lstStyle/>
          <a:p>
            <a:pPr>
              <a:buFont typeface="Times New Roman" pitchFamily="16" charset="0"/>
              <a:buChar char="•"/>
            </a:pPr>
            <a:r>
              <a:rPr lang="en-US" dirty="0"/>
              <a:t>Date: </a:t>
            </a:r>
            <a:r>
              <a:rPr lang="en-GB" dirty="0"/>
              <a:t>2024 September 8-13 </a:t>
            </a:r>
          </a:p>
          <a:p>
            <a:pPr>
              <a:buFont typeface="Times New Roman" pitchFamily="16" charset="0"/>
              <a:buChar char="•"/>
            </a:pPr>
            <a:r>
              <a:rPr lang="en-US" dirty="0"/>
              <a:t>Location: </a:t>
            </a:r>
            <a:r>
              <a:rPr lang="es-ES" dirty="0"/>
              <a:t>Hilton </a:t>
            </a:r>
            <a:r>
              <a:rPr lang="es-ES" dirty="0" err="1"/>
              <a:t>Waikoloa</a:t>
            </a:r>
            <a:r>
              <a:rPr lang="es-ES" dirty="0"/>
              <a:t>, </a:t>
            </a:r>
            <a:r>
              <a:rPr lang="es-ES" dirty="0" err="1"/>
              <a:t>Waikoloa</a:t>
            </a:r>
            <a:r>
              <a:rPr lang="es-ES" dirty="0"/>
              <a:t>, HI</a:t>
            </a:r>
          </a:p>
          <a:p>
            <a:pPr>
              <a:buFont typeface="Times New Roman" pitchFamily="16" charset="0"/>
              <a:buChar char="•"/>
            </a:pPr>
            <a:r>
              <a:rPr lang="es-ES" dirty="0" err="1"/>
              <a:t>Rebook</a:t>
            </a:r>
            <a:r>
              <a:rPr lang="es-ES" dirty="0"/>
              <a:t> </a:t>
            </a:r>
            <a:r>
              <a:rPr lang="es-ES" dirty="0" err="1"/>
              <a:t>from</a:t>
            </a:r>
            <a:r>
              <a:rPr lang="es-ES" dirty="0"/>
              <a:t> 2020-09</a:t>
            </a:r>
          </a:p>
          <a:p>
            <a:pPr>
              <a:buFont typeface="Wingdings" panose="05000000000000000000" pitchFamily="2" charset="2"/>
              <a:buChar char="§"/>
            </a:pPr>
            <a:r>
              <a:rPr lang="en-US" dirty="0"/>
              <a:t>Mtg Planner: Face to Face Events</a:t>
            </a:r>
          </a:p>
          <a:p>
            <a:pPr>
              <a:buFont typeface="Wingdings" panose="05000000000000000000" pitchFamily="2" charset="2"/>
              <a:buChar char="§"/>
            </a:pPr>
            <a:r>
              <a:rPr lang="en-US" dirty="0"/>
              <a:t>Registration Target to open July 1, 2024</a:t>
            </a:r>
          </a:p>
          <a:p>
            <a:pPr>
              <a:buFont typeface="Wingdings" panose="05000000000000000000" pitchFamily="2" charset="2"/>
              <a:buChar char="§"/>
            </a:pPr>
            <a:r>
              <a:rPr lang="en-US" dirty="0"/>
              <a:t>Budget:   -- 275 + 325 = 600 attendees</a:t>
            </a:r>
          </a:p>
          <a:p>
            <a:pPr lvl="1"/>
            <a:r>
              <a:rPr lang="en-US" sz="2400" dirty="0"/>
              <a:t>	Income:</a:t>
            </a:r>
          </a:p>
          <a:p>
            <a:pPr lvl="1"/>
            <a:r>
              <a:rPr lang="en-US" sz="2400" dirty="0"/>
              <a:t>	Expense:</a:t>
            </a:r>
          </a:p>
          <a:p>
            <a:pPr lvl="1"/>
            <a:r>
              <a:rPr lang="en-US" sz="2400" dirty="0"/>
              <a:t>	Net Meeting:</a:t>
            </a:r>
          </a:p>
          <a:p>
            <a:r>
              <a:rPr lang="en-US" dirty="0"/>
              <a:t>Per Attendee: Costs =    Revenue = </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52763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RFP for 802W Interims – as of Sept 8, 2023</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Sept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454716"/>
            <a:ext cx="10703985"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the week of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One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Potential Open Dates:</a:t>
            </a:r>
          </a:p>
          <a:p>
            <a:pPr marL="400050" lvl="1" indent="0" defTabSz="914400" eaLnBrk="0" hangingPunct="0">
              <a:spcBef>
                <a:spcPct val="0"/>
              </a:spcBef>
              <a:buClrTx/>
              <a:buSzTx/>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2025-05 (11-16) – Targeting Europe</a:t>
            </a:r>
          </a:p>
          <a:p>
            <a:pPr marL="400050" lvl="1" indent="0" defTabSz="914400" eaLnBrk="0" hangingPunct="0">
              <a:spcBef>
                <a:spcPct val="0"/>
              </a:spcBef>
              <a:buClrTx/>
              <a:buSzTx/>
              <a:buFontTx/>
              <a:buAutoNum type="arabicPeriod" startAt="2"/>
            </a:pPr>
            <a:r>
              <a:rPr kumimoji="0" lang="en-US" altLang="en-US" b="0" i="0" u="none" strike="noStrike" cap="none" normalizeH="0" baseline="0" dirty="0">
                <a:ln>
                  <a:noFill/>
                </a:ln>
                <a:solidFill>
                  <a:schemeClr val="tx1"/>
                </a:solidFill>
                <a:effectLst/>
                <a:latin typeface="Arial" panose="020B0604020202020204" pitchFamily="34" charset="0"/>
              </a:rPr>
              <a:t>2026 Jan 11-16</a:t>
            </a:r>
          </a:p>
          <a:p>
            <a:pPr marL="400050" lvl="1" indent="0" defTabSz="914400" eaLnBrk="0" hangingPunct="0">
              <a:spcBef>
                <a:spcPct val="0"/>
              </a:spcBef>
              <a:buClrTx/>
              <a:buSzTx/>
              <a:buFontTx/>
              <a:buAutoNum type="arabicPeriod" startAt="3"/>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400050" lvl="1" indent="0" defTabSz="914400" eaLnBrk="0" hangingPunct="0">
              <a:spcBef>
                <a:spcPct val="0"/>
              </a:spcBef>
              <a:buClrTx/>
              <a:buSzTx/>
              <a:buFontTx/>
              <a:buAutoNum type="arabicPeriod" startAt="4"/>
            </a:pPr>
            <a:r>
              <a:rPr kumimoji="0" lang="en-US" altLang="en-US" b="0" i="0" u="none" strike="noStrike" cap="none" normalizeH="0" baseline="0" dirty="0">
                <a:ln>
                  <a:noFill/>
                </a:ln>
                <a:solidFill>
                  <a:schemeClr val="tx1"/>
                </a:solidFill>
                <a:effectLst/>
                <a:latin typeface="Arial" panose="020B0604020202020204" pitchFamily="34" charset="0"/>
              </a:rPr>
              <a:t>2027 Jan 10-15</a:t>
            </a:r>
          </a:p>
          <a:p>
            <a:pPr marL="400050" lvl="1" indent="0" defTabSz="914400" eaLnBrk="0" hangingPunct="0">
              <a:spcBef>
                <a:spcPct val="0"/>
              </a:spcBef>
              <a:buClrTx/>
              <a:buSzTx/>
              <a:buFontTx/>
              <a:buAutoNum type="arabicPeriod" startAt="5"/>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pPr marL="400050" lvl="1" indent="0" defTabSz="914400" eaLnBrk="0" hangingPunct="0">
              <a:spcBef>
                <a:spcPct val="0"/>
              </a:spcBef>
              <a:buClrTx/>
              <a:buSzTx/>
              <a:buFontTx/>
              <a:buAutoNum type="arabicPeriod" startAt="6"/>
            </a:pPr>
            <a:r>
              <a:rPr kumimoji="0" lang="en-US" altLang="en-US" b="0" i="0" u="none" strike="noStrike" cap="none" normalizeH="0" baseline="0" dirty="0">
                <a:ln>
                  <a:noFill/>
                </a:ln>
                <a:solidFill>
                  <a:schemeClr val="tx1"/>
                </a:solidFill>
                <a:effectLst/>
                <a:latin typeface="Arial" panose="020B0604020202020204" pitchFamily="34" charset="0"/>
              </a:rPr>
              <a:t>2027 Sept 12-17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958968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C2989ECB-1F4C-41CF-B54E-6E4D89801667}">
  <ds:schemaRefs>
    <ds:schemaRef ds:uri="http://purl.org/dc/terms/"/>
    <ds:schemaRef ds:uri="http://schemas.microsoft.com/office/infopath/2007/PartnerControls"/>
    <ds:schemaRef ds:uri="http://purl.org/dc/elements/1.1/"/>
    <ds:schemaRef ds:uri="http://schemas.microsoft.com/office/2006/metadata/properties"/>
    <ds:schemaRef ds:uri="http://schemas.microsoft.com/office/2006/documentManagement/types"/>
    <ds:schemaRef ds:uri="cc9c437c-ae0c-4066-8d90-a0f7de786127"/>
    <ds:schemaRef ds:uri="ba37140e-f4c5-4a6c-a9b4-20a691ce6c8a"/>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101223</TotalTime>
  <Words>3140</Words>
  <Application>Microsoft Office PowerPoint</Application>
  <PresentationFormat>Widescreen</PresentationFormat>
  <Paragraphs>359</Paragraphs>
  <Slides>25</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Tahoma</vt:lpstr>
      <vt:lpstr>Tahoma</vt:lpstr>
      <vt:lpstr>Times New Roman</vt:lpstr>
      <vt:lpstr>Wingdings</vt:lpstr>
      <vt:lpstr>802-11 Theme</vt:lpstr>
      <vt:lpstr>Document</vt:lpstr>
      <vt:lpstr>IEEE 802WCSC Meeting Venue Manager Report 2023</vt:lpstr>
      <vt:lpstr>Abstract</vt:lpstr>
      <vt:lpstr>Future Interim Venue Status</vt:lpstr>
      <vt:lpstr>Future Venue Contract Status</vt:lpstr>
      <vt:lpstr>2023 September 802 Wireless Interim Grand Hyatt Atlanta, Buckhead</vt:lpstr>
      <vt:lpstr>2024 January 802 Wireless Interim Panama Hilton, Panama</vt:lpstr>
      <vt:lpstr>2024 May 802 Wireless Interim JW Marriott Warsaw, Warsaw, Poland</vt:lpstr>
      <vt:lpstr>2024 Sept 802 Wireless Interim: Hilton Waikoloa</vt:lpstr>
      <vt:lpstr>Open RFP for 802W Interims – as of Sept 8, 2023</vt:lpstr>
      <vt:lpstr>Locations being considered</vt:lpstr>
      <vt:lpstr>Future Interim Meeting Fees – 2023/2024</vt:lpstr>
      <vt:lpstr>1. Motion to approve 2024 802W Interim Registration Fees  2023-09-10</vt:lpstr>
      <vt:lpstr>2. Motion to approve Site Visit for Kobe, Japan  2023-09-10</vt:lpstr>
      <vt:lpstr>3. Motion to approve Site Visit for Warsaw, Poland  2023-09-10</vt:lpstr>
      <vt:lpstr>References</vt:lpstr>
      <vt:lpstr>Email Ballot: Motion to approve Site Visit for Panama  2023-08-08</vt:lpstr>
      <vt:lpstr>1. Motion to set Interim Session Type for 2024 2023-07-09</vt:lpstr>
      <vt:lpstr>1. Motion to approve Location for Jan 2025 – Kobe, Japan 2023-05-14</vt:lpstr>
      <vt:lpstr>1. Motion to approve 2023 May Fees - Orlando. 2023-01-15</vt:lpstr>
      <vt:lpstr>2. Motion to approve 2023 Sept Fees Buckhead. 2023-01-15</vt:lpstr>
      <vt:lpstr>3. Motion to approve Site Visit for Buckhead 2023-01-15</vt:lpstr>
      <vt:lpstr>Motion to approve Site Visit for Orlando 2022-12-14</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40</cp:revision>
  <cp:lastPrinted>1601-01-01T00:00:00Z</cp:lastPrinted>
  <dcterms:created xsi:type="dcterms:W3CDTF">2021-02-03T19:21:29Z</dcterms:created>
  <dcterms:modified xsi:type="dcterms:W3CDTF">2023-09-10T19:27:00Z</dcterms:modified>
  <cp:category>Sept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