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61"/>
  </p:notesMasterIdLst>
  <p:handoutMasterIdLst>
    <p:handoutMasterId r:id="rId62"/>
  </p:handoutMasterIdLst>
  <p:sldIdLst>
    <p:sldId id="256" r:id="rId5"/>
    <p:sldId id="257" r:id="rId6"/>
    <p:sldId id="517" r:id="rId7"/>
    <p:sldId id="513" r:id="rId8"/>
    <p:sldId id="518" r:id="rId9"/>
    <p:sldId id="269" r:id="rId10"/>
    <p:sldId id="520" r:id="rId11"/>
    <p:sldId id="521" r:id="rId12"/>
    <p:sldId id="522" r:id="rId13"/>
    <p:sldId id="523" r:id="rId14"/>
    <p:sldId id="526" r:id="rId15"/>
    <p:sldId id="272" r:id="rId16"/>
    <p:sldId id="524" r:id="rId17"/>
    <p:sldId id="527" r:id="rId18"/>
    <p:sldId id="528" r:id="rId19"/>
    <p:sldId id="281" r:id="rId20"/>
    <p:sldId id="282" r:id="rId21"/>
    <p:sldId id="286" r:id="rId22"/>
    <p:sldId id="292" r:id="rId23"/>
    <p:sldId id="290" r:id="rId24"/>
    <p:sldId id="260" r:id="rId25"/>
    <p:sldId id="283" r:id="rId26"/>
    <p:sldId id="288" r:id="rId27"/>
    <p:sldId id="284" r:id="rId28"/>
    <p:sldId id="285" r:id="rId29"/>
    <p:sldId id="278" r:id="rId30"/>
    <p:sldId id="525" r:id="rId31"/>
    <p:sldId id="529" r:id="rId32"/>
    <p:sldId id="530" r:id="rId33"/>
    <p:sldId id="258" r:id="rId34"/>
    <p:sldId id="259" r:id="rId35"/>
    <p:sldId id="531" r:id="rId36"/>
    <p:sldId id="261" r:id="rId37"/>
    <p:sldId id="262" r:id="rId38"/>
    <p:sldId id="532" r:id="rId39"/>
    <p:sldId id="265" r:id="rId40"/>
    <p:sldId id="266" r:id="rId41"/>
    <p:sldId id="267" r:id="rId42"/>
    <p:sldId id="268" r:id="rId43"/>
    <p:sldId id="533" r:id="rId44"/>
    <p:sldId id="508" r:id="rId45"/>
    <p:sldId id="507" r:id="rId46"/>
    <p:sldId id="264" r:id="rId47"/>
    <p:sldId id="516" r:id="rId48"/>
    <p:sldId id="514" r:id="rId49"/>
    <p:sldId id="515" r:id="rId50"/>
    <p:sldId id="510" r:id="rId51"/>
    <p:sldId id="511" r:id="rId52"/>
    <p:sldId id="509" r:id="rId53"/>
    <p:sldId id="502" r:id="rId54"/>
    <p:sldId id="504" r:id="rId55"/>
    <p:sldId id="505" r:id="rId56"/>
    <p:sldId id="506" r:id="rId57"/>
    <p:sldId id="367" r:id="rId58"/>
    <p:sldId id="364" r:id="rId59"/>
    <p:sldId id="356" r:id="rId6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17"/>
            <p14:sldId id="513"/>
            <p14:sldId id="518"/>
            <p14:sldId id="269"/>
            <p14:sldId id="520"/>
            <p14:sldId id="521"/>
            <p14:sldId id="522"/>
            <p14:sldId id="523"/>
            <p14:sldId id="526"/>
            <p14:sldId id="272"/>
            <p14:sldId id="524"/>
          </p14:sldIdLst>
        </p14:section>
        <p14:section name="Mtg Events" id="{FF2D45F4-6192-4F10-A0A6-61B2CCE5C86F}">
          <p14:sldIdLst>
            <p14:sldId id="527"/>
            <p14:sldId id="528"/>
            <p14:sldId id="281"/>
            <p14:sldId id="282"/>
            <p14:sldId id="286"/>
            <p14:sldId id="292"/>
            <p14:sldId id="290"/>
            <p14:sldId id="260"/>
            <p14:sldId id="283"/>
            <p14:sldId id="288"/>
            <p14:sldId id="284"/>
            <p14:sldId id="285"/>
            <p14:sldId id="278"/>
          </p14:sldIdLst>
        </p14:section>
        <p14:section name="F2F Events" id="{9B8E86EA-3DD0-41CD-AA95-1B231E6A4BF7}">
          <p14:sldIdLst>
            <p14:sldId id="525"/>
          </p14:sldIdLst>
        </p14:section>
        <p14:section name="F2F Events" id="{89C89148-6079-4732-A429-E7EE701AB8E4}">
          <p14:sldIdLst>
            <p14:sldId id="529"/>
            <p14:sldId id="530"/>
            <p14:sldId id="258"/>
            <p14:sldId id="259"/>
            <p14:sldId id="531"/>
            <p14:sldId id="261"/>
            <p14:sldId id="262"/>
            <p14:sldId id="532"/>
            <p14:sldId id="265"/>
            <p14:sldId id="266"/>
            <p14:sldId id="267"/>
            <p14:sldId id="268"/>
            <p14:sldId id="533"/>
            <p14:sldId id="508"/>
            <p14:sldId id="507"/>
          </p14:sldIdLst>
        </p14:section>
        <p14:section name="Refernces" id="{550E22C8-CE70-4B88-9573-377DFC475CD0}">
          <p14:sldIdLst>
            <p14:sldId id="264"/>
          </p14:sldIdLst>
        </p14:section>
        <p14:section name="Previous Motions" id="{0A2BA85A-4E76-4CC0-B8A5-234F28EFFC7E}">
          <p14:sldIdLst>
            <p14:sldId id="516"/>
            <p14:sldId id="514"/>
            <p14:sldId id="515"/>
            <p14:sldId id="510"/>
            <p14:sldId id="511"/>
            <p14:sldId id="509"/>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5B6BD-D55F-4EDD-9706-D0589C0F4CD2}" v="10" dt="2023-12-12T21:31:14.10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77" autoAdjust="0"/>
    <p:restoredTop sz="83447" autoAdjust="0"/>
  </p:normalViewPr>
  <p:slideViewPr>
    <p:cSldViewPr>
      <p:cViewPr varScale="1">
        <p:scale>
          <a:sx n="98" d="100"/>
          <a:sy n="98" d="100"/>
        </p:scale>
        <p:origin x="654"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E05B6BD-D55F-4EDD-9706-D0589C0F4CD2}"/>
    <pc:docChg chg="undo custSel addSld delSld modSld sldOrd modMainMaster addSection modSection">
      <pc:chgData name="Jon Rosdahl" userId="2820f357-2dd4-4127-8713-e0bfde0fd756" providerId="ADAL" clId="{1E05B6BD-D55F-4EDD-9706-D0589C0F4CD2}" dt="2023-12-14T14:45:25.182" v="2005" actId="207"/>
      <pc:docMkLst>
        <pc:docMk/>
      </pc:docMkLst>
      <pc:sldChg chg="modSp mod modNotesTx">
        <pc:chgData name="Jon Rosdahl" userId="2820f357-2dd4-4127-8713-e0bfde0fd756" providerId="ADAL" clId="{1E05B6BD-D55F-4EDD-9706-D0589C0F4CD2}" dt="2023-12-14T13:59:17.130" v="1889" actId="20577"/>
        <pc:sldMkLst>
          <pc:docMk/>
          <pc:sldMk cId="0" sldId="256"/>
        </pc:sldMkLst>
        <pc:spChg chg="mod">
          <ac:chgData name="Jon Rosdahl" userId="2820f357-2dd4-4127-8713-e0bfde0fd756" providerId="ADAL" clId="{1E05B6BD-D55F-4EDD-9706-D0589C0F4CD2}" dt="2023-12-14T13:44:01.474" v="1712"/>
          <ac:spMkLst>
            <pc:docMk/>
            <pc:sldMk cId="0" sldId="256"/>
            <ac:spMk id="6" creationId="{00000000-0000-0000-0000-000000000000}"/>
          </ac:spMkLst>
        </pc:spChg>
        <pc:spChg chg="mod">
          <ac:chgData name="Jon Rosdahl" userId="2820f357-2dd4-4127-8713-e0bfde0fd756" providerId="ADAL" clId="{1E05B6BD-D55F-4EDD-9706-D0589C0F4CD2}" dt="2023-12-14T13:44:01.474" v="1712"/>
          <ac:spMkLst>
            <pc:docMk/>
            <pc:sldMk cId="0" sldId="256"/>
            <ac:spMk id="7" creationId="{00000000-0000-0000-0000-000000000000}"/>
          </ac:spMkLst>
        </pc:spChg>
        <pc:spChg chg="mod">
          <ac:chgData name="Jon Rosdahl" userId="2820f357-2dd4-4127-8713-e0bfde0fd756" providerId="ADAL" clId="{1E05B6BD-D55F-4EDD-9706-D0589C0F4CD2}" dt="2023-12-14T13:44:01.474" v="1712"/>
          <ac:spMkLst>
            <pc:docMk/>
            <pc:sldMk cId="0" sldId="256"/>
            <ac:spMk id="8" creationId="{00000000-0000-0000-0000-000000000000}"/>
          </ac:spMkLst>
        </pc:spChg>
        <pc:spChg chg="mod">
          <ac:chgData name="Jon Rosdahl" userId="2820f357-2dd4-4127-8713-e0bfde0fd756" providerId="ADAL" clId="{1E05B6BD-D55F-4EDD-9706-D0589C0F4CD2}" dt="2023-12-06T02:24:59.936" v="819" actId="6549"/>
          <ac:spMkLst>
            <pc:docMk/>
            <pc:sldMk cId="0" sldId="256"/>
            <ac:spMk id="3074" creationId="{00000000-0000-0000-0000-000000000000}"/>
          </ac:spMkLst>
        </pc:spChg>
      </pc:sldChg>
      <pc:sldChg chg="modSp mod">
        <pc:chgData name="Jon Rosdahl" userId="2820f357-2dd4-4127-8713-e0bfde0fd756" providerId="ADAL" clId="{1E05B6BD-D55F-4EDD-9706-D0589C0F4CD2}" dt="2023-12-14T13:44:01.474" v="1712"/>
        <pc:sldMkLst>
          <pc:docMk/>
          <pc:sldMk cId="0" sldId="257"/>
        </pc:sldMkLst>
        <pc:spChg chg="mod">
          <ac:chgData name="Jon Rosdahl" userId="2820f357-2dd4-4127-8713-e0bfde0fd756" providerId="ADAL" clId="{1E05B6BD-D55F-4EDD-9706-D0589C0F4CD2}" dt="2023-12-14T13:44:01.474" v="1712"/>
          <ac:spMkLst>
            <pc:docMk/>
            <pc:sldMk cId="0" sldId="257"/>
            <ac:spMk id="4" creationId="{00000000-0000-0000-0000-000000000000}"/>
          </ac:spMkLst>
        </pc:spChg>
        <pc:spChg chg="mod">
          <ac:chgData name="Jon Rosdahl" userId="2820f357-2dd4-4127-8713-e0bfde0fd756" providerId="ADAL" clId="{1E05B6BD-D55F-4EDD-9706-D0589C0F4CD2}" dt="2023-12-14T13:44:01.474" v="1712"/>
          <ac:spMkLst>
            <pc:docMk/>
            <pc:sldMk cId="0" sldId="257"/>
            <ac:spMk id="5" creationId="{00000000-0000-0000-0000-000000000000}"/>
          </ac:spMkLst>
        </pc:spChg>
        <pc:spChg chg="mod">
          <ac:chgData name="Jon Rosdahl" userId="2820f357-2dd4-4127-8713-e0bfde0fd756" providerId="ADAL" clId="{1E05B6BD-D55F-4EDD-9706-D0589C0F4CD2}" dt="2023-12-14T13:44:01.474" v="1712"/>
          <ac:spMkLst>
            <pc:docMk/>
            <pc:sldMk cId="0" sldId="257"/>
            <ac:spMk id="6" creationId="{00000000-0000-0000-0000-000000000000}"/>
          </ac:spMkLst>
        </pc:spChg>
        <pc:spChg chg="mod">
          <ac:chgData name="Jon Rosdahl" userId="2820f357-2dd4-4127-8713-e0bfde0fd756" providerId="ADAL" clId="{1E05B6BD-D55F-4EDD-9706-D0589C0F4CD2}" dt="2023-12-14T13:44:01.474" v="1712"/>
          <ac:spMkLst>
            <pc:docMk/>
            <pc:sldMk cId="0" sldId="257"/>
            <ac:spMk id="4097" creationId="{00000000-0000-0000-0000-000000000000}"/>
          </ac:spMkLst>
        </pc:spChg>
        <pc:spChg chg="mod">
          <ac:chgData name="Jon Rosdahl" userId="2820f357-2dd4-4127-8713-e0bfde0fd756" providerId="ADAL" clId="{1E05B6BD-D55F-4EDD-9706-D0589C0F4CD2}" dt="2023-12-14T13:44:01.474" v="1712"/>
          <ac:spMkLst>
            <pc:docMk/>
            <pc:sldMk cId="0" sldId="257"/>
            <ac:spMk id="4098" creationId="{00000000-0000-0000-0000-000000000000}"/>
          </ac:spMkLst>
        </pc:spChg>
      </pc:sldChg>
      <pc:sldChg chg="addSp delSp modSp mod modClrScheme chgLayout">
        <pc:chgData name="Jon Rosdahl" userId="2820f357-2dd4-4127-8713-e0bfde0fd756" providerId="ADAL" clId="{1E05B6BD-D55F-4EDD-9706-D0589C0F4CD2}" dt="2023-12-14T13:51:18.340" v="1771" actId="26606"/>
        <pc:sldMkLst>
          <pc:docMk/>
          <pc:sldMk cId="0" sldId="258"/>
        </pc:sldMkLst>
        <pc:spChg chg="add del mod ord">
          <ac:chgData name="Jon Rosdahl" userId="2820f357-2dd4-4127-8713-e0bfde0fd756" providerId="ADAL" clId="{1E05B6BD-D55F-4EDD-9706-D0589C0F4CD2}" dt="2023-12-14T13:51:12.773" v="1769" actId="700"/>
          <ac:spMkLst>
            <pc:docMk/>
            <pc:sldMk cId="0" sldId="258"/>
            <ac:spMk id="2" creationId="{DB0E7E19-61CD-62FD-639D-A3BE70C4EF21}"/>
          </ac:spMkLst>
        </pc:spChg>
        <pc:spChg chg="add del mod ord">
          <ac:chgData name="Jon Rosdahl" userId="2820f357-2dd4-4127-8713-e0bfde0fd756" providerId="ADAL" clId="{1E05B6BD-D55F-4EDD-9706-D0589C0F4CD2}" dt="2023-12-14T13:51:12.773" v="1769" actId="700"/>
          <ac:spMkLst>
            <pc:docMk/>
            <pc:sldMk cId="0" sldId="258"/>
            <ac:spMk id="3" creationId="{5338BCC8-3C1C-DD78-6810-8C9AC68F0650}"/>
          </ac:spMkLst>
        </pc:spChg>
        <pc:spChg chg="ord">
          <ac:chgData name="Jon Rosdahl" userId="2820f357-2dd4-4127-8713-e0bfde0fd756" providerId="ADAL" clId="{1E05B6BD-D55F-4EDD-9706-D0589C0F4CD2}" dt="2023-12-14T13:51:18.340" v="1771" actId="26606"/>
          <ac:spMkLst>
            <pc:docMk/>
            <pc:sldMk cId="0" sldId="258"/>
            <ac:spMk id="67" creationId="{00000000-0000-0000-0000-000000000000}"/>
          </ac:spMkLst>
        </pc:spChg>
        <pc:spChg chg="mod">
          <ac:chgData name="Jon Rosdahl" userId="2820f357-2dd4-4127-8713-e0bfde0fd756" providerId="ADAL" clId="{1E05B6BD-D55F-4EDD-9706-D0589C0F4CD2}" dt="2023-12-14T13:51:18.340" v="1771" actId="26606"/>
          <ac:spMkLst>
            <pc:docMk/>
            <pc:sldMk cId="0" sldId="258"/>
            <ac:spMk id="68" creationId="{00000000-0000-0000-0000-000000000000}"/>
          </ac:spMkLst>
        </pc:spChg>
        <pc:spChg chg="mod">
          <ac:chgData name="Jon Rosdahl" userId="2820f357-2dd4-4127-8713-e0bfde0fd756" providerId="ADAL" clId="{1E05B6BD-D55F-4EDD-9706-D0589C0F4CD2}" dt="2023-12-14T13:51:18.340" v="1771" actId="26606"/>
          <ac:spMkLst>
            <pc:docMk/>
            <pc:sldMk cId="0" sldId="258"/>
            <ac:spMk id="69" creationId="{00000000-0000-0000-0000-000000000000}"/>
          </ac:spMkLst>
        </pc:spChg>
        <pc:spChg chg="add mod">
          <ac:chgData name="Jon Rosdahl" userId="2820f357-2dd4-4127-8713-e0bfde0fd756" providerId="ADAL" clId="{1E05B6BD-D55F-4EDD-9706-D0589C0F4CD2}" dt="2023-12-14T13:51:18.340" v="1771" actId="26606"/>
          <ac:spMkLst>
            <pc:docMk/>
            <pc:sldMk cId="0" sldId="258"/>
            <ac:spMk id="71" creationId="{8F1E1C93-3B04-80F0-B410-155CFC894D0E}"/>
          </ac:spMkLst>
        </pc:spChg>
        <pc:spChg chg="add mod">
          <ac:chgData name="Jon Rosdahl" userId="2820f357-2dd4-4127-8713-e0bfde0fd756" providerId="ADAL" clId="{1E05B6BD-D55F-4EDD-9706-D0589C0F4CD2}" dt="2023-12-14T13:51:18.340" v="1771" actId="26606"/>
          <ac:spMkLst>
            <pc:docMk/>
            <pc:sldMk cId="0" sldId="258"/>
            <ac:spMk id="72" creationId="{8E9998AC-F5AF-8290-BA26-4A39288FFF0D}"/>
          </ac:spMkLst>
        </pc:spChg>
        <pc:spChg chg="add mod">
          <ac:chgData name="Jon Rosdahl" userId="2820f357-2dd4-4127-8713-e0bfde0fd756" providerId="ADAL" clId="{1E05B6BD-D55F-4EDD-9706-D0589C0F4CD2}" dt="2023-12-14T13:51:18.340" v="1771" actId="26606"/>
          <ac:spMkLst>
            <pc:docMk/>
            <pc:sldMk cId="0" sldId="258"/>
            <ac:spMk id="73" creationId="{6B38DFDF-73A6-2277-1E65-E53634DD3F40}"/>
          </ac:spMkLst>
        </pc:spChg>
        <pc:spChg chg="add del mod">
          <ac:chgData name="Jon Rosdahl" userId="2820f357-2dd4-4127-8713-e0bfde0fd756" providerId="ADAL" clId="{1E05B6BD-D55F-4EDD-9706-D0589C0F4CD2}" dt="2023-12-14T13:50:48.168" v="1761" actId="26606"/>
          <ac:spMkLst>
            <pc:docMk/>
            <pc:sldMk cId="0" sldId="258"/>
            <ac:spMk id="74" creationId="{95156715-F800-B192-6EE2-98097E85F835}"/>
          </ac:spMkLst>
        </pc:spChg>
        <pc:spChg chg="add del mod">
          <ac:chgData name="Jon Rosdahl" userId="2820f357-2dd4-4127-8713-e0bfde0fd756" providerId="ADAL" clId="{1E05B6BD-D55F-4EDD-9706-D0589C0F4CD2}" dt="2023-12-14T13:50:48.168" v="1761" actId="26606"/>
          <ac:spMkLst>
            <pc:docMk/>
            <pc:sldMk cId="0" sldId="258"/>
            <ac:spMk id="76" creationId="{18E31266-0467-5620-7DC5-87012B06085E}"/>
          </ac:spMkLst>
        </pc:spChg>
        <pc:spChg chg="add del mod">
          <ac:chgData name="Jon Rosdahl" userId="2820f357-2dd4-4127-8713-e0bfde0fd756" providerId="ADAL" clId="{1E05B6BD-D55F-4EDD-9706-D0589C0F4CD2}" dt="2023-12-14T13:50:48.168" v="1761" actId="26606"/>
          <ac:spMkLst>
            <pc:docMk/>
            <pc:sldMk cId="0" sldId="258"/>
            <ac:spMk id="78" creationId="{5BA194D9-CEC4-74AE-45CC-8DB900EC112D}"/>
          </ac:spMkLst>
        </pc:spChg>
        <pc:spChg chg="add del mod">
          <ac:chgData name="Jon Rosdahl" userId="2820f357-2dd4-4127-8713-e0bfde0fd756" providerId="ADAL" clId="{1E05B6BD-D55F-4EDD-9706-D0589C0F4CD2}" dt="2023-12-14T13:50:50.175" v="1763" actId="26606"/>
          <ac:spMkLst>
            <pc:docMk/>
            <pc:sldMk cId="0" sldId="258"/>
            <ac:spMk id="80" creationId="{31D3B223-3420-1152-5C26-6EC6FF9BDA9A}"/>
          </ac:spMkLst>
        </pc:spChg>
        <pc:spChg chg="add del mod">
          <ac:chgData name="Jon Rosdahl" userId="2820f357-2dd4-4127-8713-e0bfde0fd756" providerId="ADAL" clId="{1E05B6BD-D55F-4EDD-9706-D0589C0F4CD2}" dt="2023-12-14T13:50:50.175" v="1763" actId="26606"/>
          <ac:spMkLst>
            <pc:docMk/>
            <pc:sldMk cId="0" sldId="258"/>
            <ac:spMk id="81" creationId="{3B74E1BF-643B-B1CB-CAFE-5B1CD3CB1FEE}"/>
          </ac:spMkLst>
        </pc:spChg>
        <pc:spChg chg="add del mod">
          <ac:chgData name="Jon Rosdahl" userId="2820f357-2dd4-4127-8713-e0bfde0fd756" providerId="ADAL" clId="{1E05B6BD-D55F-4EDD-9706-D0589C0F4CD2}" dt="2023-12-14T13:50:50.175" v="1763" actId="26606"/>
          <ac:spMkLst>
            <pc:docMk/>
            <pc:sldMk cId="0" sldId="258"/>
            <ac:spMk id="82" creationId="{51EBE482-3A1A-0B67-7970-C2139793ACBE}"/>
          </ac:spMkLst>
        </pc:spChg>
        <pc:spChg chg="add del mod">
          <ac:chgData name="Jon Rosdahl" userId="2820f357-2dd4-4127-8713-e0bfde0fd756" providerId="ADAL" clId="{1E05B6BD-D55F-4EDD-9706-D0589C0F4CD2}" dt="2023-12-14T13:50:51.514" v="1766" actId="26606"/>
          <ac:spMkLst>
            <pc:docMk/>
            <pc:sldMk cId="0" sldId="258"/>
            <ac:spMk id="84" creationId="{E3B56B0C-9502-11FF-9507-1B2B6A97B9A2}"/>
          </ac:spMkLst>
        </pc:spChg>
        <pc:spChg chg="add del mod">
          <ac:chgData name="Jon Rosdahl" userId="2820f357-2dd4-4127-8713-e0bfde0fd756" providerId="ADAL" clId="{1E05B6BD-D55F-4EDD-9706-D0589C0F4CD2}" dt="2023-12-14T13:50:51.514" v="1766" actId="26606"/>
          <ac:spMkLst>
            <pc:docMk/>
            <pc:sldMk cId="0" sldId="258"/>
            <ac:spMk id="85" creationId="{76C58E95-511F-EB25-D346-8A5FCC902D61}"/>
          </ac:spMkLst>
        </pc:spChg>
        <pc:spChg chg="add del mod">
          <ac:chgData name="Jon Rosdahl" userId="2820f357-2dd4-4127-8713-e0bfde0fd756" providerId="ADAL" clId="{1E05B6BD-D55F-4EDD-9706-D0589C0F4CD2}" dt="2023-12-14T13:50:51.514" v="1766" actId="26606"/>
          <ac:spMkLst>
            <pc:docMk/>
            <pc:sldMk cId="0" sldId="258"/>
            <ac:spMk id="86" creationId="{ED6F754E-8C70-DBA0-0B05-817074073E5E}"/>
          </ac:spMkLst>
        </pc:spChg>
        <pc:spChg chg="add del mod ord">
          <ac:chgData name="Jon Rosdahl" userId="2820f357-2dd4-4127-8713-e0bfde0fd756" providerId="ADAL" clId="{1E05B6BD-D55F-4EDD-9706-D0589C0F4CD2}" dt="2023-12-14T13:51:13.328" v="1770" actId="26606"/>
          <ac:spMkLst>
            <pc:docMk/>
            <pc:sldMk cId="0" sldId="258"/>
            <ac:spMk id="88" creationId="{95156715-F800-B192-6EE2-98097E85F835}"/>
          </ac:spMkLst>
        </pc:spChg>
        <pc:spChg chg="add del mod ord">
          <ac:chgData name="Jon Rosdahl" userId="2820f357-2dd4-4127-8713-e0bfde0fd756" providerId="ADAL" clId="{1E05B6BD-D55F-4EDD-9706-D0589C0F4CD2}" dt="2023-12-14T13:51:13.328" v="1770" actId="26606"/>
          <ac:spMkLst>
            <pc:docMk/>
            <pc:sldMk cId="0" sldId="258"/>
            <ac:spMk id="89" creationId="{18E31266-0467-5620-7DC5-87012B06085E}"/>
          </ac:spMkLst>
        </pc:spChg>
        <pc:spChg chg="add del mod ord">
          <ac:chgData name="Jon Rosdahl" userId="2820f357-2dd4-4127-8713-e0bfde0fd756" providerId="ADAL" clId="{1E05B6BD-D55F-4EDD-9706-D0589C0F4CD2}" dt="2023-12-14T13:51:13.328" v="1770" actId="26606"/>
          <ac:spMkLst>
            <pc:docMk/>
            <pc:sldMk cId="0" sldId="258"/>
            <ac:spMk id="90" creationId="{5BA194D9-CEC4-74AE-45CC-8DB900EC112D}"/>
          </ac:spMkLst>
        </pc:spChg>
      </pc:sldChg>
      <pc:sldChg chg="addSp modSp del mod modClrScheme chgLayout">
        <pc:chgData name="Jon Rosdahl" userId="2820f357-2dd4-4127-8713-e0bfde0fd756" providerId="ADAL" clId="{1E05B6BD-D55F-4EDD-9706-D0589C0F4CD2}" dt="2023-12-14T13:51:24.570" v="1772" actId="26606"/>
        <pc:sldMkLst>
          <pc:docMk/>
          <pc:sldMk cId="0" sldId="259"/>
        </pc:sldMkLst>
        <pc:spChg chg="ord">
          <ac:chgData name="Jon Rosdahl" userId="2820f357-2dd4-4127-8713-e0bfde0fd756" providerId="ADAL" clId="{1E05B6BD-D55F-4EDD-9706-D0589C0F4CD2}" dt="2023-12-14T13:51:24.570" v="1772" actId="26606"/>
          <ac:spMkLst>
            <pc:docMk/>
            <pc:sldMk cId="0" sldId="259"/>
            <ac:spMk id="74" creationId="{00000000-0000-0000-0000-000000000000}"/>
          </ac:spMkLst>
        </pc:spChg>
        <pc:spChg chg="mod">
          <ac:chgData name="Jon Rosdahl" userId="2820f357-2dd4-4127-8713-e0bfde0fd756" providerId="ADAL" clId="{1E05B6BD-D55F-4EDD-9706-D0589C0F4CD2}" dt="2023-12-14T13:51:24.570" v="1772" actId="26606"/>
          <ac:spMkLst>
            <pc:docMk/>
            <pc:sldMk cId="0" sldId="259"/>
            <ac:spMk id="75" creationId="{00000000-0000-0000-0000-000000000000}"/>
          </ac:spMkLst>
        </pc:spChg>
        <pc:spChg chg="mod">
          <ac:chgData name="Jon Rosdahl" userId="2820f357-2dd4-4127-8713-e0bfde0fd756" providerId="ADAL" clId="{1E05B6BD-D55F-4EDD-9706-D0589C0F4CD2}" dt="2023-12-14T13:51:24.570" v="1772" actId="26606"/>
          <ac:spMkLst>
            <pc:docMk/>
            <pc:sldMk cId="0" sldId="259"/>
            <ac:spMk id="76" creationId="{00000000-0000-0000-0000-000000000000}"/>
          </ac:spMkLst>
        </pc:spChg>
        <pc:spChg chg="mod">
          <ac:chgData name="Jon Rosdahl" userId="2820f357-2dd4-4127-8713-e0bfde0fd756" providerId="ADAL" clId="{1E05B6BD-D55F-4EDD-9706-D0589C0F4CD2}" dt="2023-12-14T13:27:33.598" v="1580" actId="1076"/>
          <ac:spMkLst>
            <pc:docMk/>
            <pc:sldMk cId="0" sldId="259"/>
            <ac:spMk id="79" creationId="{00000000-0000-0000-0000-000000000000}"/>
          </ac:spMkLst>
        </pc:spChg>
        <pc:spChg chg="add mod">
          <ac:chgData name="Jon Rosdahl" userId="2820f357-2dd4-4127-8713-e0bfde0fd756" providerId="ADAL" clId="{1E05B6BD-D55F-4EDD-9706-D0589C0F4CD2}" dt="2023-12-14T13:51:24.570" v="1772" actId="26606"/>
          <ac:spMkLst>
            <pc:docMk/>
            <pc:sldMk cId="0" sldId="259"/>
            <ac:spMk id="81" creationId="{1F996684-733E-A18A-DC92-FE241913B33E}"/>
          </ac:spMkLst>
        </pc:spChg>
        <pc:spChg chg="add mod">
          <ac:chgData name="Jon Rosdahl" userId="2820f357-2dd4-4127-8713-e0bfde0fd756" providerId="ADAL" clId="{1E05B6BD-D55F-4EDD-9706-D0589C0F4CD2}" dt="2023-12-14T13:51:24.570" v="1772" actId="26606"/>
          <ac:spMkLst>
            <pc:docMk/>
            <pc:sldMk cId="0" sldId="259"/>
            <ac:spMk id="83" creationId="{071B5249-A4EA-F59C-F48E-C9DB7DE6AB73}"/>
          </ac:spMkLst>
        </pc:spChg>
        <pc:spChg chg="add mod">
          <ac:chgData name="Jon Rosdahl" userId="2820f357-2dd4-4127-8713-e0bfde0fd756" providerId="ADAL" clId="{1E05B6BD-D55F-4EDD-9706-D0589C0F4CD2}" dt="2023-12-14T13:51:24.570" v="1772" actId="26606"/>
          <ac:spMkLst>
            <pc:docMk/>
            <pc:sldMk cId="0" sldId="259"/>
            <ac:spMk id="85" creationId="{BE76267F-2C8C-6282-9B82-ECCF87FCED5F}"/>
          </ac:spMkLst>
        </pc:spChg>
      </pc:sldChg>
      <pc:sldChg chg="addSp modSp del mod modClrScheme chgLayout">
        <pc:chgData name="Jon Rosdahl" userId="2820f357-2dd4-4127-8713-e0bfde0fd756" providerId="ADAL" clId="{1E05B6BD-D55F-4EDD-9706-D0589C0F4CD2}" dt="2023-12-14T13:46:34.288" v="1724" actId="26606"/>
        <pc:sldMkLst>
          <pc:docMk/>
          <pc:sldMk cId="0" sldId="260"/>
        </pc:sldMkLst>
        <pc:spChg chg="mod">
          <ac:chgData name="Jon Rosdahl" userId="2820f357-2dd4-4127-8713-e0bfde0fd756" providerId="ADAL" clId="{1E05B6BD-D55F-4EDD-9706-D0589C0F4CD2}" dt="2023-12-14T13:46:34.288" v="1724" actId="26606"/>
          <ac:spMkLst>
            <pc:docMk/>
            <pc:sldMk cId="0" sldId="260"/>
            <ac:spMk id="85" creationId="{00000000-0000-0000-0000-000000000000}"/>
          </ac:spMkLst>
        </pc:spChg>
        <pc:spChg chg="add mod">
          <ac:chgData name="Jon Rosdahl" userId="2820f357-2dd4-4127-8713-e0bfde0fd756" providerId="ADAL" clId="{1E05B6BD-D55F-4EDD-9706-D0589C0F4CD2}" dt="2023-12-14T13:46:34.288" v="1724" actId="26606"/>
          <ac:spMkLst>
            <pc:docMk/>
            <pc:sldMk cId="0" sldId="260"/>
            <ac:spMk id="90" creationId="{1334E4A4-3116-A79C-EDDA-1A1883E77BDD}"/>
          </ac:spMkLst>
        </pc:spChg>
        <pc:spChg chg="add mod">
          <ac:chgData name="Jon Rosdahl" userId="2820f357-2dd4-4127-8713-e0bfde0fd756" providerId="ADAL" clId="{1E05B6BD-D55F-4EDD-9706-D0589C0F4CD2}" dt="2023-12-14T13:46:34.288" v="1724" actId="26606"/>
          <ac:spMkLst>
            <pc:docMk/>
            <pc:sldMk cId="0" sldId="260"/>
            <ac:spMk id="92" creationId="{C4CF88A1-59A2-66EF-A589-24DB6F237B4C}"/>
          </ac:spMkLst>
        </pc:spChg>
        <pc:spChg chg="add mod">
          <ac:chgData name="Jon Rosdahl" userId="2820f357-2dd4-4127-8713-e0bfde0fd756" providerId="ADAL" clId="{1E05B6BD-D55F-4EDD-9706-D0589C0F4CD2}" dt="2023-12-14T13:46:34.288" v="1724" actId="26606"/>
          <ac:spMkLst>
            <pc:docMk/>
            <pc:sldMk cId="0" sldId="260"/>
            <ac:spMk id="94" creationId="{063E569D-A278-9DBE-6576-60A59D3E12F5}"/>
          </ac:spMkLst>
        </pc:spChg>
        <pc:graphicFrameChg chg="mod modGraphic">
          <ac:chgData name="Jon Rosdahl" userId="2820f357-2dd4-4127-8713-e0bfde0fd756" providerId="ADAL" clId="{1E05B6BD-D55F-4EDD-9706-D0589C0F4CD2}" dt="2023-12-14T13:46:34.288" v="1724" actId="26606"/>
          <ac:graphicFrameMkLst>
            <pc:docMk/>
            <pc:sldMk cId="0" sldId="260"/>
            <ac:graphicFrameMk id="2" creationId="{8D1147B8-3D4A-9DA2-15B8-59B1B93A6611}"/>
          </ac:graphicFrameMkLst>
        </pc:graphicFrameChg>
      </pc:sldChg>
      <pc:sldChg chg="addSp modSp mod modClrScheme chgLayout">
        <pc:chgData name="Jon Rosdahl" userId="2820f357-2dd4-4127-8713-e0bfde0fd756" providerId="ADAL" clId="{1E05B6BD-D55F-4EDD-9706-D0589C0F4CD2}" dt="2023-12-14T13:51:33.555" v="1774" actId="26606"/>
        <pc:sldMkLst>
          <pc:docMk/>
          <pc:sldMk cId="0" sldId="261"/>
        </pc:sldMkLst>
        <pc:spChg chg="ord">
          <ac:chgData name="Jon Rosdahl" userId="2820f357-2dd4-4127-8713-e0bfde0fd756" providerId="ADAL" clId="{1E05B6BD-D55F-4EDD-9706-D0589C0F4CD2}" dt="2023-12-14T13:51:33.555" v="1774" actId="26606"/>
          <ac:spMkLst>
            <pc:docMk/>
            <pc:sldMk cId="0" sldId="261"/>
            <ac:spMk id="88" creationId="{00000000-0000-0000-0000-000000000000}"/>
          </ac:spMkLst>
        </pc:spChg>
        <pc:spChg chg="mod">
          <ac:chgData name="Jon Rosdahl" userId="2820f357-2dd4-4127-8713-e0bfde0fd756" providerId="ADAL" clId="{1E05B6BD-D55F-4EDD-9706-D0589C0F4CD2}" dt="2023-12-14T13:51:33.555" v="1774" actId="26606"/>
          <ac:spMkLst>
            <pc:docMk/>
            <pc:sldMk cId="0" sldId="261"/>
            <ac:spMk id="89" creationId="{00000000-0000-0000-0000-000000000000}"/>
          </ac:spMkLst>
        </pc:spChg>
        <pc:spChg chg="mod">
          <ac:chgData name="Jon Rosdahl" userId="2820f357-2dd4-4127-8713-e0bfde0fd756" providerId="ADAL" clId="{1E05B6BD-D55F-4EDD-9706-D0589C0F4CD2}" dt="2023-12-14T13:51:33.555" v="1774" actId="26606"/>
          <ac:spMkLst>
            <pc:docMk/>
            <pc:sldMk cId="0" sldId="261"/>
            <ac:spMk id="90" creationId="{00000000-0000-0000-0000-000000000000}"/>
          </ac:spMkLst>
        </pc:spChg>
        <pc:spChg chg="add mod">
          <ac:chgData name="Jon Rosdahl" userId="2820f357-2dd4-4127-8713-e0bfde0fd756" providerId="ADAL" clId="{1E05B6BD-D55F-4EDD-9706-D0589C0F4CD2}" dt="2023-12-14T13:51:33.555" v="1774" actId="26606"/>
          <ac:spMkLst>
            <pc:docMk/>
            <pc:sldMk cId="0" sldId="261"/>
            <ac:spMk id="95" creationId="{AE670470-CDDF-6753-601A-A1C40E73355E}"/>
          </ac:spMkLst>
        </pc:spChg>
        <pc:spChg chg="add mod">
          <ac:chgData name="Jon Rosdahl" userId="2820f357-2dd4-4127-8713-e0bfde0fd756" providerId="ADAL" clId="{1E05B6BD-D55F-4EDD-9706-D0589C0F4CD2}" dt="2023-12-14T13:51:33.555" v="1774" actId="26606"/>
          <ac:spMkLst>
            <pc:docMk/>
            <pc:sldMk cId="0" sldId="261"/>
            <ac:spMk id="97" creationId="{45D34DCD-9986-5E4E-E32F-AB1147B34512}"/>
          </ac:spMkLst>
        </pc:spChg>
        <pc:spChg chg="add mod">
          <ac:chgData name="Jon Rosdahl" userId="2820f357-2dd4-4127-8713-e0bfde0fd756" providerId="ADAL" clId="{1E05B6BD-D55F-4EDD-9706-D0589C0F4CD2}" dt="2023-12-14T13:51:33.555" v="1774" actId="26606"/>
          <ac:spMkLst>
            <pc:docMk/>
            <pc:sldMk cId="0" sldId="261"/>
            <ac:spMk id="99" creationId="{152A3331-DCBB-F4E9-7A78-B45EAB521D2E}"/>
          </ac:spMkLst>
        </pc:spChg>
      </pc:sldChg>
      <pc:sldChg chg="addSp modSp mod modClrScheme chgLayout">
        <pc:chgData name="Jon Rosdahl" userId="2820f357-2dd4-4127-8713-e0bfde0fd756" providerId="ADAL" clId="{1E05B6BD-D55F-4EDD-9706-D0589C0F4CD2}" dt="2023-12-14T13:51:37.516" v="1775" actId="26606"/>
        <pc:sldMkLst>
          <pc:docMk/>
          <pc:sldMk cId="0" sldId="262"/>
        </pc:sldMkLst>
        <pc:spChg chg="ord">
          <ac:chgData name="Jon Rosdahl" userId="2820f357-2dd4-4127-8713-e0bfde0fd756" providerId="ADAL" clId="{1E05B6BD-D55F-4EDD-9706-D0589C0F4CD2}" dt="2023-12-14T13:51:37.516" v="1775" actId="26606"/>
          <ac:spMkLst>
            <pc:docMk/>
            <pc:sldMk cId="0" sldId="262"/>
            <ac:spMk id="95" creationId="{00000000-0000-0000-0000-000000000000}"/>
          </ac:spMkLst>
        </pc:spChg>
        <pc:spChg chg="mod">
          <ac:chgData name="Jon Rosdahl" userId="2820f357-2dd4-4127-8713-e0bfde0fd756" providerId="ADAL" clId="{1E05B6BD-D55F-4EDD-9706-D0589C0F4CD2}" dt="2023-12-14T13:51:37.516" v="1775" actId="26606"/>
          <ac:spMkLst>
            <pc:docMk/>
            <pc:sldMk cId="0" sldId="262"/>
            <ac:spMk id="96" creationId="{00000000-0000-0000-0000-000000000000}"/>
          </ac:spMkLst>
        </pc:spChg>
        <pc:spChg chg="mod">
          <ac:chgData name="Jon Rosdahl" userId="2820f357-2dd4-4127-8713-e0bfde0fd756" providerId="ADAL" clId="{1E05B6BD-D55F-4EDD-9706-D0589C0F4CD2}" dt="2023-12-14T13:51:37.516" v="1775" actId="26606"/>
          <ac:spMkLst>
            <pc:docMk/>
            <pc:sldMk cId="0" sldId="262"/>
            <ac:spMk id="97" creationId="{00000000-0000-0000-0000-000000000000}"/>
          </ac:spMkLst>
        </pc:spChg>
        <pc:spChg chg="add mod">
          <ac:chgData name="Jon Rosdahl" userId="2820f357-2dd4-4127-8713-e0bfde0fd756" providerId="ADAL" clId="{1E05B6BD-D55F-4EDD-9706-D0589C0F4CD2}" dt="2023-12-14T13:51:37.516" v="1775" actId="26606"/>
          <ac:spMkLst>
            <pc:docMk/>
            <pc:sldMk cId="0" sldId="262"/>
            <ac:spMk id="102" creationId="{4EC21E03-C4E0-E584-EE28-32A80B0D86FF}"/>
          </ac:spMkLst>
        </pc:spChg>
        <pc:spChg chg="add mod">
          <ac:chgData name="Jon Rosdahl" userId="2820f357-2dd4-4127-8713-e0bfde0fd756" providerId="ADAL" clId="{1E05B6BD-D55F-4EDD-9706-D0589C0F4CD2}" dt="2023-12-14T13:51:37.516" v="1775" actId="26606"/>
          <ac:spMkLst>
            <pc:docMk/>
            <pc:sldMk cId="0" sldId="262"/>
            <ac:spMk id="104" creationId="{71CD1855-17CC-8EEA-71CB-755435D41042}"/>
          </ac:spMkLst>
        </pc:spChg>
        <pc:spChg chg="add mod">
          <ac:chgData name="Jon Rosdahl" userId="2820f357-2dd4-4127-8713-e0bfde0fd756" providerId="ADAL" clId="{1E05B6BD-D55F-4EDD-9706-D0589C0F4CD2}" dt="2023-12-14T13:51:37.516" v="1775" actId="26606"/>
          <ac:spMkLst>
            <pc:docMk/>
            <pc:sldMk cId="0" sldId="262"/>
            <ac:spMk id="106" creationId="{63B4205B-2733-E539-C378-138A94200FC4}"/>
          </ac:spMkLst>
        </pc:spChg>
      </pc:sldChg>
      <pc:sldChg chg="modSp">
        <pc:chgData name="Jon Rosdahl" userId="2820f357-2dd4-4127-8713-e0bfde0fd756" providerId="ADAL" clId="{1E05B6BD-D55F-4EDD-9706-D0589C0F4CD2}" dt="2023-12-14T13:44:01.474" v="1712"/>
        <pc:sldMkLst>
          <pc:docMk/>
          <pc:sldMk cId="0" sldId="264"/>
        </pc:sldMkLst>
        <pc:spChg chg="mod">
          <ac:chgData name="Jon Rosdahl" userId="2820f357-2dd4-4127-8713-e0bfde0fd756" providerId="ADAL" clId="{1E05B6BD-D55F-4EDD-9706-D0589C0F4CD2}" dt="2023-12-14T13:44:01.474" v="1712"/>
          <ac:spMkLst>
            <pc:docMk/>
            <pc:sldMk cId="0" sldId="264"/>
            <ac:spMk id="3" creationId="{B208A5EB-69CF-4A66-8DC9-FC2ED0E8DDF8}"/>
          </ac:spMkLst>
        </pc:spChg>
        <pc:spChg chg="mod">
          <ac:chgData name="Jon Rosdahl" userId="2820f357-2dd4-4127-8713-e0bfde0fd756" providerId="ADAL" clId="{1E05B6BD-D55F-4EDD-9706-D0589C0F4CD2}" dt="2023-12-14T13:44:01.474" v="1712"/>
          <ac:spMkLst>
            <pc:docMk/>
            <pc:sldMk cId="0" sldId="264"/>
            <ac:spMk id="6" creationId="{00000000-0000-0000-0000-000000000000}"/>
          </ac:spMkLst>
        </pc:spChg>
      </pc:sldChg>
      <pc:sldChg chg="addSp delSp modSp mod modClrScheme chgLayout">
        <pc:chgData name="Jon Rosdahl" userId="2820f357-2dd4-4127-8713-e0bfde0fd756" providerId="ADAL" clId="{1E05B6BD-D55F-4EDD-9706-D0589C0F4CD2}" dt="2023-12-14T13:52:34.967" v="1791" actId="26606"/>
        <pc:sldMkLst>
          <pc:docMk/>
          <pc:sldMk cId="0" sldId="265"/>
        </pc:sldMkLst>
        <pc:spChg chg="add del mod ord">
          <ac:chgData name="Jon Rosdahl" userId="2820f357-2dd4-4127-8713-e0bfde0fd756" providerId="ADAL" clId="{1E05B6BD-D55F-4EDD-9706-D0589C0F4CD2}" dt="2023-12-14T13:52:32.642" v="1790" actId="700"/>
          <ac:spMkLst>
            <pc:docMk/>
            <pc:sldMk cId="0" sldId="265"/>
            <ac:spMk id="2" creationId="{F198CCF4-DB68-4D64-7B6F-DC96E7164D28}"/>
          </ac:spMkLst>
        </pc:spChg>
        <pc:spChg chg="add del mod ord">
          <ac:chgData name="Jon Rosdahl" userId="2820f357-2dd4-4127-8713-e0bfde0fd756" providerId="ADAL" clId="{1E05B6BD-D55F-4EDD-9706-D0589C0F4CD2}" dt="2023-12-14T13:52:32.642" v="1790" actId="700"/>
          <ac:spMkLst>
            <pc:docMk/>
            <pc:sldMk cId="0" sldId="265"/>
            <ac:spMk id="3" creationId="{074593BA-1EF0-9DEC-951D-A73F3E7C12AF}"/>
          </ac:spMkLst>
        </pc:spChg>
        <pc:spChg chg="ord">
          <ac:chgData name="Jon Rosdahl" userId="2820f357-2dd4-4127-8713-e0bfde0fd756" providerId="ADAL" clId="{1E05B6BD-D55F-4EDD-9706-D0589C0F4CD2}" dt="2023-12-14T13:52:34.967" v="1791" actId="26606"/>
          <ac:spMkLst>
            <pc:docMk/>
            <pc:sldMk cId="0" sldId="265"/>
            <ac:spMk id="115" creationId="{00000000-0000-0000-0000-000000000000}"/>
          </ac:spMkLst>
        </pc:spChg>
        <pc:spChg chg="mod">
          <ac:chgData name="Jon Rosdahl" userId="2820f357-2dd4-4127-8713-e0bfde0fd756" providerId="ADAL" clId="{1E05B6BD-D55F-4EDD-9706-D0589C0F4CD2}" dt="2023-12-14T13:52:34.967" v="1791" actId="26606"/>
          <ac:spMkLst>
            <pc:docMk/>
            <pc:sldMk cId="0" sldId="265"/>
            <ac:spMk id="116" creationId="{00000000-0000-0000-0000-000000000000}"/>
          </ac:spMkLst>
        </pc:spChg>
        <pc:spChg chg="mod">
          <ac:chgData name="Jon Rosdahl" userId="2820f357-2dd4-4127-8713-e0bfde0fd756" providerId="ADAL" clId="{1E05B6BD-D55F-4EDD-9706-D0589C0F4CD2}" dt="2023-12-14T13:52:34.967" v="1791" actId="26606"/>
          <ac:spMkLst>
            <pc:docMk/>
            <pc:sldMk cId="0" sldId="265"/>
            <ac:spMk id="117" creationId="{00000000-0000-0000-0000-000000000000}"/>
          </ac:spMkLst>
        </pc:spChg>
        <pc:spChg chg="add mod">
          <ac:chgData name="Jon Rosdahl" userId="2820f357-2dd4-4127-8713-e0bfde0fd756" providerId="ADAL" clId="{1E05B6BD-D55F-4EDD-9706-D0589C0F4CD2}" dt="2023-12-14T13:52:34.967" v="1791" actId="26606"/>
          <ac:spMkLst>
            <pc:docMk/>
            <pc:sldMk cId="0" sldId="265"/>
            <ac:spMk id="122" creationId="{FBC6F225-08B0-BCE3-251F-1D8B7DD7D145}"/>
          </ac:spMkLst>
        </pc:spChg>
        <pc:spChg chg="add mod">
          <ac:chgData name="Jon Rosdahl" userId="2820f357-2dd4-4127-8713-e0bfde0fd756" providerId="ADAL" clId="{1E05B6BD-D55F-4EDD-9706-D0589C0F4CD2}" dt="2023-12-14T13:52:34.967" v="1791" actId="26606"/>
          <ac:spMkLst>
            <pc:docMk/>
            <pc:sldMk cId="0" sldId="265"/>
            <ac:spMk id="124" creationId="{BA7C8BFA-93FA-A522-E85E-553C03D6B487}"/>
          </ac:spMkLst>
        </pc:spChg>
        <pc:spChg chg="add mod">
          <ac:chgData name="Jon Rosdahl" userId="2820f357-2dd4-4127-8713-e0bfde0fd756" providerId="ADAL" clId="{1E05B6BD-D55F-4EDD-9706-D0589C0F4CD2}" dt="2023-12-14T13:52:34.967" v="1791" actId="26606"/>
          <ac:spMkLst>
            <pc:docMk/>
            <pc:sldMk cId="0" sldId="265"/>
            <ac:spMk id="126" creationId="{7029F43A-C1E7-25B6-4838-0FB8ECCC77B2}"/>
          </ac:spMkLst>
        </pc:spChg>
      </pc:sldChg>
      <pc:sldChg chg="addSp modSp mod modClrScheme chgLayout">
        <pc:chgData name="Jon Rosdahl" userId="2820f357-2dd4-4127-8713-e0bfde0fd756" providerId="ADAL" clId="{1E05B6BD-D55F-4EDD-9706-D0589C0F4CD2}" dt="2023-12-14T13:52:38.500" v="1792" actId="26606"/>
        <pc:sldMkLst>
          <pc:docMk/>
          <pc:sldMk cId="0" sldId="266"/>
        </pc:sldMkLst>
        <pc:spChg chg="ord">
          <ac:chgData name="Jon Rosdahl" userId="2820f357-2dd4-4127-8713-e0bfde0fd756" providerId="ADAL" clId="{1E05B6BD-D55F-4EDD-9706-D0589C0F4CD2}" dt="2023-12-14T13:52:38.500" v="1792" actId="26606"/>
          <ac:spMkLst>
            <pc:docMk/>
            <pc:sldMk cId="0" sldId="266"/>
            <ac:spMk id="122" creationId="{00000000-0000-0000-0000-000000000000}"/>
          </ac:spMkLst>
        </pc:spChg>
        <pc:spChg chg="mod">
          <ac:chgData name="Jon Rosdahl" userId="2820f357-2dd4-4127-8713-e0bfde0fd756" providerId="ADAL" clId="{1E05B6BD-D55F-4EDD-9706-D0589C0F4CD2}" dt="2023-12-14T13:52:38.500" v="1792" actId="26606"/>
          <ac:spMkLst>
            <pc:docMk/>
            <pc:sldMk cId="0" sldId="266"/>
            <ac:spMk id="123" creationId="{00000000-0000-0000-0000-000000000000}"/>
          </ac:spMkLst>
        </pc:spChg>
        <pc:spChg chg="mod">
          <ac:chgData name="Jon Rosdahl" userId="2820f357-2dd4-4127-8713-e0bfde0fd756" providerId="ADAL" clId="{1E05B6BD-D55F-4EDD-9706-D0589C0F4CD2}" dt="2023-12-14T13:52:38.500" v="1792" actId="26606"/>
          <ac:spMkLst>
            <pc:docMk/>
            <pc:sldMk cId="0" sldId="266"/>
            <ac:spMk id="124" creationId="{00000000-0000-0000-0000-000000000000}"/>
          </ac:spMkLst>
        </pc:spChg>
        <pc:spChg chg="add mod">
          <ac:chgData name="Jon Rosdahl" userId="2820f357-2dd4-4127-8713-e0bfde0fd756" providerId="ADAL" clId="{1E05B6BD-D55F-4EDD-9706-D0589C0F4CD2}" dt="2023-12-14T13:52:38.500" v="1792" actId="26606"/>
          <ac:spMkLst>
            <pc:docMk/>
            <pc:sldMk cId="0" sldId="266"/>
            <ac:spMk id="129" creationId="{82E63DBF-E4C6-EF58-792E-2DDA2679F6B6}"/>
          </ac:spMkLst>
        </pc:spChg>
        <pc:spChg chg="add mod">
          <ac:chgData name="Jon Rosdahl" userId="2820f357-2dd4-4127-8713-e0bfde0fd756" providerId="ADAL" clId="{1E05B6BD-D55F-4EDD-9706-D0589C0F4CD2}" dt="2023-12-14T13:52:38.500" v="1792" actId="26606"/>
          <ac:spMkLst>
            <pc:docMk/>
            <pc:sldMk cId="0" sldId="266"/>
            <ac:spMk id="131" creationId="{679AE28A-F25D-73DE-F5FB-58DDB5CA4130}"/>
          </ac:spMkLst>
        </pc:spChg>
        <pc:spChg chg="add mod">
          <ac:chgData name="Jon Rosdahl" userId="2820f357-2dd4-4127-8713-e0bfde0fd756" providerId="ADAL" clId="{1E05B6BD-D55F-4EDD-9706-D0589C0F4CD2}" dt="2023-12-14T13:52:38.500" v="1792" actId="26606"/>
          <ac:spMkLst>
            <pc:docMk/>
            <pc:sldMk cId="0" sldId="266"/>
            <ac:spMk id="133" creationId="{701BD314-1863-FD71-D308-25627F5649AE}"/>
          </ac:spMkLst>
        </pc:spChg>
      </pc:sldChg>
      <pc:sldChg chg="addSp modSp mod modClrScheme chgLayout">
        <pc:chgData name="Jon Rosdahl" userId="2820f357-2dd4-4127-8713-e0bfde0fd756" providerId="ADAL" clId="{1E05B6BD-D55F-4EDD-9706-D0589C0F4CD2}" dt="2023-12-14T13:52:41.640" v="1793" actId="26606"/>
        <pc:sldMkLst>
          <pc:docMk/>
          <pc:sldMk cId="0" sldId="267"/>
        </pc:sldMkLst>
        <pc:spChg chg="ord">
          <ac:chgData name="Jon Rosdahl" userId="2820f357-2dd4-4127-8713-e0bfde0fd756" providerId="ADAL" clId="{1E05B6BD-D55F-4EDD-9706-D0589C0F4CD2}" dt="2023-12-14T13:52:41.640" v="1793" actId="26606"/>
          <ac:spMkLst>
            <pc:docMk/>
            <pc:sldMk cId="0" sldId="267"/>
            <ac:spMk id="129" creationId="{00000000-0000-0000-0000-000000000000}"/>
          </ac:spMkLst>
        </pc:spChg>
        <pc:spChg chg="mod">
          <ac:chgData name="Jon Rosdahl" userId="2820f357-2dd4-4127-8713-e0bfde0fd756" providerId="ADAL" clId="{1E05B6BD-D55F-4EDD-9706-D0589C0F4CD2}" dt="2023-12-14T13:52:41.640" v="1793" actId="26606"/>
          <ac:spMkLst>
            <pc:docMk/>
            <pc:sldMk cId="0" sldId="267"/>
            <ac:spMk id="130" creationId="{00000000-0000-0000-0000-000000000000}"/>
          </ac:spMkLst>
        </pc:spChg>
        <pc:spChg chg="mod">
          <ac:chgData name="Jon Rosdahl" userId="2820f357-2dd4-4127-8713-e0bfde0fd756" providerId="ADAL" clId="{1E05B6BD-D55F-4EDD-9706-D0589C0F4CD2}" dt="2023-12-14T13:52:41.640" v="1793" actId="26606"/>
          <ac:spMkLst>
            <pc:docMk/>
            <pc:sldMk cId="0" sldId="267"/>
            <ac:spMk id="131" creationId="{00000000-0000-0000-0000-000000000000}"/>
          </ac:spMkLst>
        </pc:spChg>
        <pc:spChg chg="add mod">
          <ac:chgData name="Jon Rosdahl" userId="2820f357-2dd4-4127-8713-e0bfde0fd756" providerId="ADAL" clId="{1E05B6BD-D55F-4EDD-9706-D0589C0F4CD2}" dt="2023-12-14T13:52:41.640" v="1793" actId="26606"/>
          <ac:spMkLst>
            <pc:docMk/>
            <pc:sldMk cId="0" sldId="267"/>
            <ac:spMk id="136" creationId="{70A1021E-BD98-5521-8D89-0491FD98A4D3}"/>
          </ac:spMkLst>
        </pc:spChg>
        <pc:spChg chg="add mod">
          <ac:chgData name="Jon Rosdahl" userId="2820f357-2dd4-4127-8713-e0bfde0fd756" providerId="ADAL" clId="{1E05B6BD-D55F-4EDD-9706-D0589C0F4CD2}" dt="2023-12-14T13:52:41.640" v="1793" actId="26606"/>
          <ac:spMkLst>
            <pc:docMk/>
            <pc:sldMk cId="0" sldId="267"/>
            <ac:spMk id="138" creationId="{B064871C-F668-441C-3E23-958753602198}"/>
          </ac:spMkLst>
        </pc:spChg>
        <pc:spChg chg="add mod">
          <ac:chgData name="Jon Rosdahl" userId="2820f357-2dd4-4127-8713-e0bfde0fd756" providerId="ADAL" clId="{1E05B6BD-D55F-4EDD-9706-D0589C0F4CD2}" dt="2023-12-14T13:52:41.640" v="1793" actId="26606"/>
          <ac:spMkLst>
            <pc:docMk/>
            <pc:sldMk cId="0" sldId="267"/>
            <ac:spMk id="140" creationId="{245CDAA2-884E-0107-FB5F-0DD1B4480D05}"/>
          </ac:spMkLst>
        </pc:spChg>
      </pc:sldChg>
      <pc:sldChg chg="addSp modSp mod modClrScheme chgLayout">
        <pc:chgData name="Jon Rosdahl" userId="2820f357-2dd4-4127-8713-e0bfde0fd756" providerId="ADAL" clId="{1E05B6BD-D55F-4EDD-9706-D0589C0F4CD2}" dt="2023-12-14T13:53:38.913" v="1808" actId="1076"/>
        <pc:sldMkLst>
          <pc:docMk/>
          <pc:sldMk cId="0" sldId="268"/>
        </pc:sldMkLst>
        <pc:spChg chg="ord">
          <ac:chgData name="Jon Rosdahl" userId="2820f357-2dd4-4127-8713-e0bfde0fd756" providerId="ADAL" clId="{1E05B6BD-D55F-4EDD-9706-D0589C0F4CD2}" dt="2023-12-14T13:52:43.940" v="1794" actId="26606"/>
          <ac:spMkLst>
            <pc:docMk/>
            <pc:sldMk cId="0" sldId="268"/>
            <ac:spMk id="136" creationId="{00000000-0000-0000-0000-000000000000}"/>
          </ac:spMkLst>
        </pc:spChg>
        <pc:spChg chg="mod">
          <ac:chgData name="Jon Rosdahl" userId="2820f357-2dd4-4127-8713-e0bfde0fd756" providerId="ADAL" clId="{1E05B6BD-D55F-4EDD-9706-D0589C0F4CD2}" dt="2023-12-14T13:52:43.940" v="1794" actId="26606"/>
          <ac:spMkLst>
            <pc:docMk/>
            <pc:sldMk cId="0" sldId="268"/>
            <ac:spMk id="137" creationId="{00000000-0000-0000-0000-000000000000}"/>
          </ac:spMkLst>
        </pc:spChg>
        <pc:spChg chg="mod">
          <ac:chgData name="Jon Rosdahl" userId="2820f357-2dd4-4127-8713-e0bfde0fd756" providerId="ADAL" clId="{1E05B6BD-D55F-4EDD-9706-D0589C0F4CD2}" dt="2023-12-14T13:53:38.913" v="1808" actId="1076"/>
          <ac:spMkLst>
            <pc:docMk/>
            <pc:sldMk cId="0" sldId="268"/>
            <ac:spMk id="138" creationId="{00000000-0000-0000-0000-000000000000}"/>
          </ac:spMkLst>
        </pc:spChg>
        <pc:spChg chg="add mod">
          <ac:chgData name="Jon Rosdahl" userId="2820f357-2dd4-4127-8713-e0bfde0fd756" providerId="ADAL" clId="{1E05B6BD-D55F-4EDD-9706-D0589C0F4CD2}" dt="2023-12-14T13:52:43.940" v="1794" actId="26606"/>
          <ac:spMkLst>
            <pc:docMk/>
            <pc:sldMk cId="0" sldId="268"/>
            <ac:spMk id="143" creationId="{7D88919B-C660-4684-2EAA-730077FB1037}"/>
          </ac:spMkLst>
        </pc:spChg>
        <pc:spChg chg="add mod">
          <ac:chgData name="Jon Rosdahl" userId="2820f357-2dd4-4127-8713-e0bfde0fd756" providerId="ADAL" clId="{1E05B6BD-D55F-4EDD-9706-D0589C0F4CD2}" dt="2023-12-14T13:52:43.940" v="1794" actId="26606"/>
          <ac:spMkLst>
            <pc:docMk/>
            <pc:sldMk cId="0" sldId="268"/>
            <ac:spMk id="145" creationId="{5916BBBD-D2E7-CF1E-609E-900893EB1CE2}"/>
          </ac:spMkLst>
        </pc:spChg>
        <pc:spChg chg="add mod">
          <ac:chgData name="Jon Rosdahl" userId="2820f357-2dd4-4127-8713-e0bfde0fd756" providerId="ADAL" clId="{1E05B6BD-D55F-4EDD-9706-D0589C0F4CD2}" dt="2023-12-14T13:52:43.940" v="1794" actId="26606"/>
          <ac:spMkLst>
            <pc:docMk/>
            <pc:sldMk cId="0" sldId="268"/>
            <ac:spMk id="147" creationId="{F32494D7-FFF2-2B3D-2CC7-A6617206ECB1}"/>
          </ac:spMkLst>
        </pc:spChg>
      </pc:sldChg>
      <pc:sldChg chg="modSp mod ord modNotesTx">
        <pc:chgData name="Jon Rosdahl" userId="2820f357-2dd4-4127-8713-e0bfde0fd756" providerId="ADAL" clId="{1E05B6BD-D55F-4EDD-9706-D0589C0F4CD2}" dt="2023-12-14T14:02:38.751" v="1949" actId="20577"/>
        <pc:sldMkLst>
          <pc:docMk/>
          <pc:sldMk cId="836784854" sldId="269"/>
        </pc:sldMkLst>
        <pc:spChg chg="mod">
          <ac:chgData name="Jon Rosdahl" userId="2820f357-2dd4-4127-8713-e0bfde0fd756" providerId="ADAL" clId="{1E05B6BD-D55F-4EDD-9706-D0589C0F4CD2}" dt="2023-11-29T02:54:37.611" v="53" actId="6549"/>
          <ac:spMkLst>
            <pc:docMk/>
            <pc:sldMk cId="836784854" sldId="269"/>
            <ac:spMk id="2" creationId="{ADC1044F-B3FF-6E81-78E0-A5941766109D}"/>
          </ac:spMkLst>
        </pc:spChg>
        <pc:spChg chg="mod">
          <ac:chgData name="Jon Rosdahl" userId="2820f357-2dd4-4127-8713-e0bfde0fd756" providerId="ADAL" clId="{1E05B6BD-D55F-4EDD-9706-D0589C0F4CD2}" dt="2023-12-14T13:44:01.474" v="1712"/>
          <ac:spMkLst>
            <pc:docMk/>
            <pc:sldMk cId="836784854" sldId="269"/>
            <ac:spMk id="4" creationId="{00000000-0000-0000-0000-000000000000}"/>
          </ac:spMkLst>
        </pc:spChg>
        <pc:spChg chg="mod">
          <ac:chgData name="Jon Rosdahl" userId="2820f357-2dd4-4127-8713-e0bfde0fd756" providerId="ADAL" clId="{1E05B6BD-D55F-4EDD-9706-D0589C0F4CD2}" dt="2023-12-14T13:44:01.474" v="1712"/>
          <ac:spMkLst>
            <pc:docMk/>
            <pc:sldMk cId="836784854" sldId="269"/>
            <ac:spMk id="5" creationId="{00000000-0000-0000-0000-000000000000}"/>
          </ac:spMkLst>
        </pc:spChg>
        <pc:spChg chg="mod">
          <ac:chgData name="Jon Rosdahl" userId="2820f357-2dd4-4127-8713-e0bfde0fd756" providerId="ADAL" clId="{1E05B6BD-D55F-4EDD-9706-D0589C0F4CD2}" dt="2023-12-14T13:44:01.474" v="1712"/>
          <ac:spMkLst>
            <pc:docMk/>
            <pc:sldMk cId="836784854" sldId="269"/>
            <ac:spMk id="6" creationId="{00000000-0000-0000-0000-000000000000}"/>
          </ac:spMkLst>
        </pc:spChg>
        <pc:spChg chg="mod">
          <ac:chgData name="Jon Rosdahl" userId="2820f357-2dd4-4127-8713-e0bfde0fd756" providerId="ADAL" clId="{1E05B6BD-D55F-4EDD-9706-D0589C0F4CD2}" dt="2023-12-14T14:02:22.498" v="1926" actId="1076"/>
          <ac:spMkLst>
            <pc:docMk/>
            <pc:sldMk cId="836784854" sldId="269"/>
            <ac:spMk id="8" creationId="{0A6B1E07-1378-480A-858D-3AD03452127F}"/>
          </ac:spMkLst>
        </pc:spChg>
        <pc:spChg chg="mod">
          <ac:chgData name="Jon Rosdahl" userId="2820f357-2dd4-4127-8713-e0bfde0fd756" providerId="ADAL" clId="{1E05B6BD-D55F-4EDD-9706-D0589C0F4CD2}" dt="2023-12-14T14:02:38.751" v="1949" actId="20577"/>
          <ac:spMkLst>
            <pc:docMk/>
            <pc:sldMk cId="836784854" sldId="269"/>
            <ac:spMk id="9218" creationId="{00000000-0000-0000-0000-000000000000}"/>
          </ac:spMkLst>
        </pc:spChg>
      </pc:sldChg>
      <pc:sldChg chg="modSp mod">
        <pc:chgData name="Jon Rosdahl" userId="2820f357-2dd4-4127-8713-e0bfde0fd756" providerId="ADAL" clId="{1E05B6BD-D55F-4EDD-9706-D0589C0F4CD2}" dt="2023-12-14T13:44:01.474" v="1712"/>
        <pc:sldMkLst>
          <pc:docMk/>
          <pc:sldMk cId="2239589687" sldId="272"/>
        </pc:sldMkLst>
        <pc:spChg chg="mod">
          <ac:chgData name="Jon Rosdahl" userId="2820f357-2dd4-4127-8713-e0bfde0fd756" providerId="ADAL" clId="{1E05B6BD-D55F-4EDD-9706-D0589C0F4CD2}" dt="2023-12-14T13:44:01.474" v="1712"/>
          <ac:spMkLst>
            <pc:docMk/>
            <pc:sldMk cId="2239589687" sldId="272"/>
            <ac:spMk id="2" creationId="{83380DDE-A6D9-4DBD-93F1-8CAA6AF62C6A}"/>
          </ac:spMkLst>
        </pc:spChg>
        <pc:spChg chg="mod">
          <ac:chgData name="Jon Rosdahl" userId="2820f357-2dd4-4127-8713-e0bfde0fd756" providerId="ADAL" clId="{1E05B6BD-D55F-4EDD-9706-D0589C0F4CD2}" dt="2023-12-14T13:44:01.474" v="1712"/>
          <ac:spMkLst>
            <pc:docMk/>
            <pc:sldMk cId="2239589687" sldId="272"/>
            <ac:spMk id="4" creationId="{F73FAA42-FC9A-489D-8629-6501BD92870F}"/>
          </ac:spMkLst>
        </pc:spChg>
        <pc:spChg chg="mod">
          <ac:chgData name="Jon Rosdahl" userId="2820f357-2dd4-4127-8713-e0bfde0fd756" providerId="ADAL" clId="{1E05B6BD-D55F-4EDD-9706-D0589C0F4CD2}" dt="2023-12-14T13:44:01.474" v="1712"/>
          <ac:spMkLst>
            <pc:docMk/>
            <pc:sldMk cId="2239589687" sldId="272"/>
            <ac:spMk id="5" creationId="{0E55DC69-8D22-4A34-B084-E8BE1DA5DB98}"/>
          </ac:spMkLst>
        </pc:spChg>
        <pc:spChg chg="mod">
          <ac:chgData name="Jon Rosdahl" userId="2820f357-2dd4-4127-8713-e0bfde0fd756" providerId="ADAL" clId="{1E05B6BD-D55F-4EDD-9706-D0589C0F4CD2}" dt="2023-12-14T13:44:01.474" v="1712"/>
          <ac:spMkLst>
            <pc:docMk/>
            <pc:sldMk cId="2239589687" sldId="272"/>
            <ac:spMk id="6" creationId="{88A9A746-E78C-49D6-92DA-C413A7DAC766}"/>
          </ac:spMkLst>
        </pc:spChg>
        <pc:spChg chg="mod">
          <ac:chgData name="Jon Rosdahl" userId="2820f357-2dd4-4127-8713-e0bfde0fd756" providerId="ADAL" clId="{1E05B6BD-D55F-4EDD-9706-D0589C0F4CD2}" dt="2023-12-12T21:33:10.536" v="1433" actId="20577"/>
          <ac:spMkLst>
            <pc:docMk/>
            <pc:sldMk cId="2239589687" sldId="272"/>
            <ac:spMk id="11" creationId="{EEA6F570-68C4-5CBB-4B40-B81D543953DD}"/>
          </ac:spMkLst>
        </pc:spChg>
      </pc:sldChg>
      <pc:sldChg chg="addSp delSp modSp del mod modClrScheme chgLayout">
        <pc:chgData name="Jon Rosdahl" userId="2820f357-2dd4-4127-8713-e0bfde0fd756" providerId="ADAL" clId="{1E05B6BD-D55F-4EDD-9706-D0589C0F4CD2}" dt="2023-12-14T13:44:01.474" v="1712"/>
        <pc:sldMkLst>
          <pc:docMk/>
          <pc:sldMk cId="0" sldId="278"/>
        </pc:sldMkLst>
        <pc:spChg chg="mod">
          <ac:chgData name="Jon Rosdahl" userId="2820f357-2dd4-4127-8713-e0bfde0fd756" providerId="ADAL" clId="{1E05B6BD-D55F-4EDD-9706-D0589C0F4CD2}" dt="2023-12-14T13:42:43.090" v="1699" actId="26606"/>
          <ac:spMkLst>
            <pc:docMk/>
            <pc:sldMk cId="0" sldId="278"/>
            <ac:spMk id="211" creationId="{00000000-0000-0000-0000-000000000000}"/>
          </ac:spMkLst>
        </pc:spChg>
        <pc:spChg chg="mod">
          <ac:chgData name="Jon Rosdahl" userId="2820f357-2dd4-4127-8713-e0bfde0fd756" providerId="ADAL" clId="{1E05B6BD-D55F-4EDD-9706-D0589C0F4CD2}" dt="2023-12-14T13:42:43.090" v="1699" actId="26606"/>
          <ac:spMkLst>
            <pc:docMk/>
            <pc:sldMk cId="0" sldId="278"/>
            <ac:spMk id="212" creationId="{00000000-0000-0000-0000-000000000000}"/>
          </ac:spMkLst>
        </pc:spChg>
        <pc:spChg chg="add del mod">
          <ac:chgData name="Jon Rosdahl" userId="2820f357-2dd4-4127-8713-e0bfde0fd756" providerId="ADAL" clId="{1E05B6BD-D55F-4EDD-9706-D0589C0F4CD2}" dt="2023-12-14T13:42:40.790" v="1698" actId="26606"/>
          <ac:spMkLst>
            <pc:docMk/>
            <pc:sldMk cId="0" sldId="278"/>
            <ac:spMk id="214" creationId="{0CFF3428-163C-3393-8D8D-3F50BEB365D1}"/>
          </ac:spMkLst>
        </pc:spChg>
        <pc:spChg chg="add del mod">
          <ac:chgData name="Jon Rosdahl" userId="2820f357-2dd4-4127-8713-e0bfde0fd756" providerId="ADAL" clId="{1E05B6BD-D55F-4EDD-9706-D0589C0F4CD2}" dt="2023-12-14T13:42:40.790" v="1698" actId="26606"/>
          <ac:spMkLst>
            <pc:docMk/>
            <pc:sldMk cId="0" sldId="278"/>
            <ac:spMk id="215" creationId="{14A8A89D-EEAE-14D0-4249-1909277BDE90}"/>
          </ac:spMkLst>
        </pc:spChg>
        <pc:spChg chg="add del mod">
          <ac:chgData name="Jon Rosdahl" userId="2820f357-2dd4-4127-8713-e0bfde0fd756" providerId="ADAL" clId="{1E05B6BD-D55F-4EDD-9706-D0589C0F4CD2}" dt="2023-12-14T13:42:40.790" v="1698" actId="26606"/>
          <ac:spMkLst>
            <pc:docMk/>
            <pc:sldMk cId="0" sldId="278"/>
            <ac:spMk id="216" creationId="{6C7A7B52-04D9-D893-846E-141FD8078EEC}"/>
          </ac:spMkLst>
        </pc:spChg>
        <pc:spChg chg="add del mod">
          <ac:chgData name="Jon Rosdahl" userId="2820f357-2dd4-4127-8713-e0bfde0fd756" providerId="ADAL" clId="{1E05B6BD-D55F-4EDD-9706-D0589C0F4CD2}" dt="2023-12-14T13:42:34.879" v="1696" actId="26606"/>
          <ac:spMkLst>
            <pc:docMk/>
            <pc:sldMk cId="0" sldId="278"/>
            <ac:spMk id="217" creationId="{0CFF3428-163C-3393-8D8D-3F50BEB365D1}"/>
          </ac:spMkLst>
        </pc:spChg>
        <pc:spChg chg="add mod">
          <ac:chgData name="Jon Rosdahl" userId="2820f357-2dd4-4127-8713-e0bfde0fd756" providerId="ADAL" clId="{1E05B6BD-D55F-4EDD-9706-D0589C0F4CD2}" dt="2023-12-14T13:44:01.474" v="1712"/>
          <ac:spMkLst>
            <pc:docMk/>
            <pc:sldMk cId="0" sldId="278"/>
            <ac:spMk id="218" creationId="{0CFF3428-163C-3393-8D8D-3F50BEB365D1}"/>
          </ac:spMkLst>
        </pc:spChg>
        <pc:spChg chg="add del mod">
          <ac:chgData name="Jon Rosdahl" userId="2820f357-2dd4-4127-8713-e0bfde0fd756" providerId="ADAL" clId="{1E05B6BD-D55F-4EDD-9706-D0589C0F4CD2}" dt="2023-12-14T13:42:34.879" v="1696" actId="26606"/>
          <ac:spMkLst>
            <pc:docMk/>
            <pc:sldMk cId="0" sldId="278"/>
            <ac:spMk id="219" creationId="{14A8A89D-EEAE-14D0-4249-1909277BDE90}"/>
          </ac:spMkLst>
        </pc:spChg>
        <pc:spChg chg="add mod">
          <ac:chgData name="Jon Rosdahl" userId="2820f357-2dd4-4127-8713-e0bfde0fd756" providerId="ADAL" clId="{1E05B6BD-D55F-4EDD-9706-D0589C0F4CD2}" dt="2023-12-14T13:44:01.474" v="1712"/>
          <ac:spMkLst>
            <pc:docMk/>
            <pc:sldMk cId="0" sldId="278"/>
            <ac:spMk id="220" creationId="{14A8A89D-EEAE-14D0-4249-1909277BDE90}"/>
          </ac:spMkLst>
        </pc:spChg>
        <pc:spChg chg="add del mod">
          <ac:chgData name="Jon Rosdahl" userId="2820f357-2dd4-4127-8713-e0bfde0fd756" providerId="ADAL" clId="{1E05B6BD-D55F-4EDD-9706-D0589C0F4CD2}" dt="2023-12-14T13:42:34.879" v="1696" actId="26606"/>
          <ac:spMkLst>
            <pc:docMk/>
            <pc:sldMk cId="0" sldId="278"/>
            <ac:spMk id="221" creationId="{6C7A7B52-04D9-D893-846E-141FD8078EEC}"/>
          </ac:spMkLst>
        </pc:spChg>
        <pc:spChg chg="add mod">
          <ac:chgData name="Jon Rosdahl" userId="2820f357-2dd4-4127-8713-e0bfde0fd756" providerId="ADAL" clId="{1E05B6BD-D55F-4EDD-9706-D0589C0F4CD2}" dt="2023-12-14T13:44:01.474" v="1712"/>
          <ac:spMkLst>
            <pc:docMk/>
            <pc:sldMk cId="0" sldId="278"/>
            <ac:spMk id="222" creationId="{6C7A7B52-04D9-D893-846E-141FD8078EEC}"/>
          </ac:spMkLst>
        </pc:spChg>
      </pc:sldChg>
      <pc:sldChg chg="addSp modSp del mod modClrScheme chgLayout">
        <pc:chgData name="Jon Rosdahl" userId="2820f357-2dd4-4127-8713-e0bfde0fd756" providerId="ADAL" clId="{1E05B6BD-D55F-4EDD-9706-D0589C0F4CD2}" dt="2023-12-14T13:45:32.778" v="1719" actId="26606"/>
        <pc:sldMkLst>
          <pc:docMk/>
          <pc:sldMk cId="1115928857" sldId="281"/>
        </pc:sldMkLst>
        <pc:spChg chg="mod">
          <ac:chgData name="Jon Rosdahl" userId="2820f357-2dd4-4127-8713-e0bfde0fd756" providerId="ADAL" clId="{1E05B6BD-D55F-4EDD-9706-D0589C0F4CD2}" dt="2023-12-14T13:45:32.778" v="1719" actId="26606"/>
          <ac:spMkLst>
            <pc:docMk/>
            <pc:sldMk cId="1115928857" sldId="281"/>
            <ac:spMk id="85" creationId="{00000000-0000-0000-0000-000000000000}"/>
          </ac:spMkLst>
        </pc:spChg>
        <pc:spChg chg="add mod">
          <ac:chgData name="Jon Rosdahl" userId="2820f357-2dd4-4127-8713-e0bfde0fd756" providerId="ADAL" clId="{1E05B6BD-D55F-4EDD-9706-D0589C0F4CD2}" dt="2023-12-14T13:45:32.778" v="1719" actId="26606"/>
          <ac:spMkLst>
            <pc:docMk/>
            <pc:sldMk cId="1115928857" sldId="281"/>
            <ac:spMk id="90" creationId="{D3D48D8D-2424-B2A3-704B-6C58C8FCF8C9}"/>
          </ac:spMkLst>
        </pc:spChg>
        <pc:spChg chg="add mod">
          <ac:chgData name="Jon Rosdahl" userId="2820f357-2dd4-4127-8713-e0bfde0fd756" providerId="ADAL" clId="{1E05B6BD-D55F-4EDD-9706-D0589C0F4CD2}" dt="2023-12-14T13:45:32.778" v="1719" actId="26606"/>
          <ac:spMkLst>
            <pc:docMk/>
            <pc:sldMk cId="1115928857" sldId="281"/>
            <ac:spMk id="92" creationId="{2FD7FF7A-5D98-E864-D97B-9C9C477661AB}"/>
          </ac:spMkLst>
        </pc:spChg>
        <pc:spChg chg="add mod">
          <ac:chgData name="Jon Rosdahl" userId="2820f357-2dd4-4127-8713-e0bfde0fd756" providerId="ADAL" clId="{1E05B6BD-D55F-4EDD-9706-D0589C0F4CD2}" dt="2023-12-14T13:45:32.778" v="1719" actId="26606"/>
          <ac:spMkLst>
            <pc:docMk/>
            <pc:sldMk cId="1115928857" sldId="281"/>
            <ac:spMk id="94" creationId="{8B284E3E-ED40-081C-9DC4-96CB9BA03DFF}"/>
          </ac:spMkLst>
        </pc:spChg>
        <pc:graphicFrameChg chg="mod modGraphic">
          <ac:chgData name="Jon Rosdahl" userId="2820f357-2dd4-4127-8713-e0bfde0fd756" providerId="ADAL" clId="{1E05B6BD-D55F-4EDD-9706-D0589C0F4CD2}" dt="2023-12-14T13:45:32.778" v="1719" actId="26606"/>
          <ac:graphicFrameMkLst>
            <pc:docMk/>
            <pc:sldMk cId="1115928857" sldId="281"/>
            <ac:graphicFrameMk id="4" creationId="{DE94AD80-6BA9-7BC4-FFE2-7BE63C700DC9}"/>
          </ac:graphicFrameMkLst>
        </pc:graphicFrameChg>
      </pc:sldChg>
      <pc:sldChg chg="addSp delSp modSp del mod modClrScheme chgLayout">
        <pc:chgData name="Jon Rosdahl" userId="2820f357-2dd4-4127-8713-e0bfde0fd756" providerId="ADAL" clId="{1E05B6BD-D55F-4EDD-9706-D0589C0F4CD2}" dt="2023-12-14T13:45:55.181" v="1720" actId="26606"/>
        <pc:sldMkLst>
          <pc:docMk/>
          <pc:sldMk cId="258439394" sldId="282"/>
        </pc:sldMkLst>
        <pc:spChg chg="add del mod ord">
          <ac:chgData name="Jon Rosdahl" userId="2820f357-2dd4-4127-8713-e0bfde0fd756" providerId="ADAL" clId="{1E05B6BD-D55F-4EDD-9706-D0589C0F4CD2}" dt="2023-12-14T13:31:33.899" v="1611" actId="6264"/>
          <ac:spMkLst>
            <pc:docMk/>
            <pc:sldMk cId="258439394" sldId="282"/>
            <ac:spMk id="3" creationId="{845C5104-CE89-2624-F06E-0991A1973023}"/>
          </ac:spMkLst>
        </pc:spChg>
        <pc:spChg chg="add del mod ord">
          <ac:chgData name="Jon Rosdahl" userId="2820f357-2dd4-4127-8713-e0bfde0fd756" providerId="ADAL" clId="{1E05B6BD-D55F-4EDD-9706-D0589C0F4CD2}" dt="2023-12-14T13:31:33.899" v="1611" actId="6264"/>
          <ac:spMkLst>
            <pc:docMk/>
            <pc:sldMk cId="258439394" sldId="282"/>
            <ac:spMk id="4" creationId="{8C4CE554-0DAF-6CB8-BE61-444F4D26FDA3}"/>
          </ac:spMkLst>
        </pc:spChg>
        <pc:spChg chg="mod">
          <ac:chgData name="Jon Rosdahl" userId="2820f357-2dd4-4127-8713-e0bfde0fd756" providerId="ADAL" clId="{1E05B6BD-D55F-4EDD-9706-D0589C0F4CD2}" dt="2023-12-14T13:45:55.181" v="1720" actId="26606"/>
          <ac:spMkLst>
            <pc:docMk/>
            <pc:sldMk cId="258439394" sldId="282"/>
            <ac:spMk id="85" creationId="{00000000-0000-0000-0000-000000000000}"/>
          </ac:spMkLst>
        </pc:spChg>
        <pc:spChg chg="add mod">
          <ac:chgData name="Jon Rosdahl" userId="2820f357-2dd4-4127-8713-e0bfde0fd756" providerId="ADAL" clId="{1E05B6BD-D55F-4EDD-9706-D0589C0F4CD2}" dt="2023-12-14T13:45:55.181" v="1720" actId="26606"/>
          <ac:spMkLst>
            <pc:docMk/>
            <pc:sldMk cId="258439394" sldId="282"/>
            <ac:spMk id="90" creationId="{7FE2396C-D788-1905-0102-CEDCAA83A7EE}"/>
          </ac:spMkLst>
        </pc:spChg>
        <pc:spChg chg="add mod">
          <ac:chgData name="Jon Rosdahl" userId="2820f357-2dd4-4127-8713-e0bfde0fd756" providerId="ADAL" clId="{1E05B6BD-D55F-4EDD-9706-D0589C0F4CD2}" dt="2023-12-14T13:45:55.181" v="1720" actId="26606"/>
          <ac:spMkLst>
            <pc:docMk/>
            <pc:sldMk cId="258439394" sldId="282"/>
            <ac:spMk id="92" creationId="{9EBC5271-8EC4-286D-AB6E-C7606B4E68F9}"/>
          </ac:spMkLst>
        </pc:spChg>
        <pc:spChg chg="add mod">
          <ac:chgData name="Jon Rosdahl" userId="2820f357-2dd4-4127-8713-e0bfde0fd756" providerId="ADAL" clId="{1E05B6BD-D55F-4EDD-9706-D0589C0F4CD2}" dt="2023-12-14T13:45:55.181" v="1720" actId="26606"/>
          <ac:spMkLst>
            <pc:docMk/>
            <pc:sldMk cId="258439394" sldId="282"/>
            <ac:spMk id="94" creationId="{DA6BDB0C-468A-A622-8C37-3DEFA87EA9FD}"/>
          </ac:spMkLst>
        </pc:spChg>
        <pc:graphicFrameChg chg="mod modGraphic">
          <ac:chgData name="Jon Rosdahl" userId="2820f357-2dd4-4127-8713-e0bfde0fd756" providerId="ADAL" clId="{1E05B6BD-D55F-4EDD-9706-D0589C0F4CD2}" dt="2023-12-14T13:45:55.181" v="1720" actId="26606"/>
          <ac:graphicFrameMkLst>
            <pc:docMk/>
            <pc:sldMk cId="258439394" sldId="282"/>
            <ac:graphicFrameMk id="2" creationId="{4D596F39-FB7C-6ED6-362E-930D8591661E}"/>
          </ac:graphicFrameMkLst>
        </pc:graphicFrameChg>
      </pc:sldChg>
      <pc:sldChg chg="del">
        <pc:chgData name="Jon Rosdahl" userId="2820f357-2dd4-4127-8713-e0bfde0fd756" providerId="ADAL" clId="{1E05B6BD-D55F-4EDD-9706-D0589C0F4CD2}" dt="2023-12-12T21:28:06.168" v="1374" actId="47"/>
        <pc:sldMkLst>
          <pc:docMk/>
          <pc:sldMk cId="3047479740" sldId="282"/>
        </pc:sldMkLst>
      </pc:sldChg>
      <pc:sldChg chg="addSp delSp modSp del mod modClrScheme chgLayout">
        <pc:chgData name="Jon Rosdahl" userId="2820f357-2dd4-4127-8713-e0bfde0fd756" providerId="ADAL" clId="{1E05B6BD-D55F-4EDD-9706-D0589C0F4CD2}" dt="2023-12-14T13:47:19.604" v="1736" actId="403"/>
        <pc:sldMkLst>
          <pc:docMk/>
          <pc:sldMk cId="3961416039" sldId="283"/>
        </pc:sldMkLst>
        <pc:spChg chg="mod">
          <ac:chgData name="Jon Rosdahl" userId="2820f357-2dd4-4127-8713-e0bfde0fd756" providerId="ADAL" clId="{1E05B6BD-D55F-4EDD-9706-D0589C0F4CD2}" dt="2023-12-14T13:47:11.973" v="1730" actId="27636"/>
          <ac:spMkLst>
            <pc:docMk/>
            <pc:sldMk cId="3961416039" sldId="283"/>
            <ac:spMk id="78" creationId="{00000000-0000-0000-0000-000000000000}"/>
          </ac:spMkLst>
        </pc:spChg>
        <pc:spChg chg="mod">
          <ac:chgData name="Jon Rosdahl" userId="2820f357-2dd4-4127-8713-e0bfde0fd756" providerId="ADAL" clId="{1E05B6BD-D55F-4EDD-9706-D0589C0F4CD2}" dt="2023-12-14T13:47:19.604" v="1736" actId="403"/>
          <ac:spMkLst>
            <pc:docMk/>
            <pc:sldMk cId="3961416039" sldId="283"/>
            <ac:spMk id="79" creationId="{00000000-0000-0000-0000-000000000000}"/>
          </ac:spMkLst>
        </pc:spChg>
        <pc:spChg chg="add del mod">
          <ac:chgData name="Jon Rosdahl" userId="2820f357-2dd4-4127-8713-e0bfde0fd756" providerId="ADAL" clId="{1E05B6BD-D55F-4EDD-9706-D0589C0F4CD2}" dt="2023-12-14T13:41:38.374" v="1689" actId="26606"/>
          <ac:spMkLst>
            <pc:docMk/>
            <pc:sldMk cId="3961416039" sldId="283"/>
            <ac:spMk id="81" creationId="{1A3AB588-F418-6451-1088-B93828FE0E8A}"/>
          </ac:spMkLst>
        </pc:spChg>
        <pc:spChg chg="add del mod">
          <ac:chgData name="Jon Rosdahl" userId="2820f357-2dd4-4127-8713-e0bfde0fd756" providerId="ADAL" clId="{1E05B6BD-D55F-4EDD-9706-D0589C0F4CD2}" dt="2023-12-14T13:41:38.374" v="1689" actId="26606"/>
          <ac:spMkLst>
            <pc:docMk/>
            <pc:sldMk cId="3961416039" sldId="283"/>
            <ac:spMk id="82" creationId="{58174D4A-AD2B-CF1E-FFD7-8CE24CF01F63}"/>
          </ac:spMkLst>
        </pc:spChg>
        <pc:spChg chg="add del mod">
          <ac:chgData name="Jon Rosdahl" userId="2820f357-2dd4-4127-8713-e0bfde0fd756" providerId="ADAL" clId="{1E05B6BD-D55F-4EDD-9706-D0589C0F4CD2}" dt="2023-12-14T13:41:38.374" v="1689" actId="26606"/>
          <ac:spMkLst>
            <pc:docMk/>
            <pc:sldMk cId="3961416039" sldId="283"/>
            <ac:spMk id="83" creationId="{C08132C5-C562-0793-2A28-DAA94D34260C}"/>
          </ac:spMkLst>
        </pc:spChg>
        <pc:spChg chg="add del mod">
          <ac:chgData name="Jon Rosdahl" userId="2820f357-2dd4-4127-8713-e0bfde0fd756" providerId="ADAL" clId="{1E05B6BD-D55F-4EDD-9706-D0589C0F4CD2}" dt="2023-12-14T13:41:24.273" v="1687" actId="26606"/>
          <ac:spMkLst>
            <pc:docMk/>
            <pc:sldMk cId="3961416039" sldId="283"/>
            <ac:spMk id="84" creationId="{1DD4E95C-6F83-410D-0369-7743F3393D6B}"/>
          </ac:spMkLst>
        </pc:spChg>
        <pc:spChg chg="add mod">
          <ac:chgData name="Jon Rosdahl" userId="2820f357-2dd4-4127-8713-e0bfde0fd756" providerId="ADAL" clId="{1E05B6BD-D55F-4EDD-9706-D0589C0F4CD2}" dt="2023-12-14T13:46:44.321" v="1725" actId="26606"/>
          <ac:spMkLst>
            <pc:docMk/>
            <pc:sldMk cId="3961416039" sldId="283"/>
            <ac:spMk id="85" creationId="{3641DF7B-5587-95FD-1B71-9E1AF133DFA5}"/>
          </ac:spMkLst>
        </pc:spChg>
        <pc:spChg chg="add del mod">
          <ac:chgData name="Jon Rosdahl" userId="2820f357-2dd4-4127-8713-e0bfde0fd756" providerId="ADAL" clId="{1E05B6BD-D55F-4EDD-9706-D0589C0F4CD2}" dt="2023-12-14T13:41:24.273" v="1687" actId="26606"/>
          <ac:spMkLst>
            <pc:docMk/>
            <pc:sldMk cId="3961416039" sldId="283"/>
            <ac:spMk id="86" creationId="{92D4677B-5D41-A9F6-FB48-90E5729F2540}"/>
          </ac:spMkLst>
        </pc:spChg>
        <pc:spChg chg="add mod">
          <ac:chgData name="Jon Rosdahl" userId="2820f357-2dd4-4127-8713-e0bfde0fd756" providerId="ADAL" clId="{1E05B6BD-D55F-4EDD-9706-D0589C0F4CD2}" dt="2023-12-14T13:46:44.321" v="1725" actId="26606"/>
          <ac:spMkLst>
            <pc:docMk/>
            <pc:sldMk cId="3961416039" sldId="283"/>
            <ac:spMk id="87" creationId="{9511FEB9-B32A-B82E-8221-69C8ECA3218E}"/>
          </ac:spMkLst>
        </pc:spChg>
        <pc:spChg chg="add del mod">
          <ac:chgData name="Jon Rosdahl" userId="2820f357-2dd4-4127-8713-e0bfde0fd756" providerId="ADAL" clId="{1E05B6BD-D55F-4EDD-9706-D0589C0F4CD2}" dt="2023-12-14T13:41:24.273" v="1687" actId="26606"/>
          <ac:spMkLst>
            <pc:docMk/>
            <pc:sldMk cId="3961416039" sldId="283"/>
            <ac:spMk id="88" creationId="{F22CA865-4C19-9934-25A0-BA90E4D713C5}"/>
          </ac:spMkLst>
        </pc:spChg>
        <pc:spChg chg="add mod">
          <ac:chgData name="Jon Rosdahl" userId="2820f357-2dd4-4127-8713-e0bfde0fd756" providerId="ADAL" clId="{1E05B6BD-D55F-4EDD-9706-D0589C0F4CD2}" dt="2023-12-14T13:46:44.321" v="1725" actId="26606"/>
          <ac:spMkLst>
            <pc:docMk/>
            <pc:sldMk cId="3961416039" sldId="283"/>
            <ac:spMk id="89" creationId="{8C370DDA-863F-D28D-C42F-8BE85D268E08}"/>
          </ac:spMkLst>
        </pc:spChg>
      </pc:sldChg>
      <pc:sldChg chg="addSp delSp modSp del mod modClrScheme chgLayout">
        <pc:chgData name="Jon Rosdahl" userId="2820f357-2dd4-4127-8713-e0bfde0fd756" providerId="ADAL" clId="{1E05B6BD-D55F-4EDD-9706-D0589C0F4CD2}" dt="2023-12-14T13:44:01.474" v="1712"/>
        <pc:sldMkLst>
          <pc:docMk/>
          <pc:sldMk cId="2639520128" sldId="284"/>
        </pc:sldMkLst>
        <pc:spChg chg="mod">
          <ac:chgData name="Jon Rosdahl" userId="2820f357-2dd4-4127-8713-e0bfde0fd756" providerId="ADAL" clId="{1E05B6BD-D55F-4EDD-9706-D0589C0F4CD2}" dt="2023-12-14T13:42:05.692" v="1693" actId="26606"/>
          <ac:spMkLst>
            <pc:docMk/>
            <pc:sldMk cId="2639520128" sldId="284"/>
            <ac:spMk id="85" creationId="{00000000-0000-0000-0000-000000000000}"/>
          </ac:spMkLst>
        </pc:spChg>
        <pc:spChg chg="add del mod">
          <ac:chgData name="Jon Rosdahl" userId="2820f357-2dd4-4127-8713-e0bfde0fd756" providerId="ADAL" clId="{1E05B6BD-D55F-4EDD-9706-D0589C0F4CD2}" dt="2023-12-14T13:42:05.598" v="1692" actId="26606"/>
          <ac:spMkLst>
            <pc:docMk/>
            <pc:sldMk cId="2639520128" sldId="284"/>
            <ac:spMk id="90" creationId="{70911BEA-3A61-5B80-301D-81FEA1034411}"/>
          </ac:spMkLst>
        </pc:spChg>
        <pc:spChg chg="add del mod">
          <ac:chgData name="Jon Rosdahl" userId="2820f357-2dd4-4127-8713-e0bfde0fd756" providerId="ADAL" clId="{1E05B6BD-D55F-4EDD-9706-D0589C0F4CD2}" dt="2023-12-14T13:42:05.598" v="1692" actId="26606"/>
          <ac:spMkLst>
            <pc:docMk/>
            <pc:sldMk cId="2639520128" sldId="284"/>
            <ac:spMk id="92" creationId="{F565A5D2-7C6E-8DCD-3C56-0A48CF507A46}"/>
          </ac:spMkLst>
        </pc:spChg>
        <pc:spChg chg="add del mod">
          <ac:chgData name="Jon Rosdahl" userId="2820f357-2dd4-4127-8713-e0bfde0fd756" providerId="ADAL" clId="{1E05B6BD-D55F-4EDD-9706-D0589C0F4CD2}" dt="2023-12-14T13:42:05.598" v="1692" actId="26606"/>
          <ac:spMkLst>
            <pc:docMk/>
            <pc:sldMk cId="2639520128" sldId="284"/>
            <ac:spMk id="94" creationId="{19F01201-D595-150F-A2E5-CDDEEF48812A}"/>
          </ac:spMkLst>
        </pc:spChg>
        <pc:spChg chg="add mod">
          <ac:chgData name="Jon Rosdahl" userId="2820f357-2dd4-4127-8713-e0bfde0fd756" providerId="ADAL" clId="{1E05B6BD-D55F-4EDD-9706-D0589C0F4CD2}" dt="2023-12-14T13:44:01.474" v="1712"/>
          <ac:spMkLst>
            <pc:docMk/>
            <pc:sldMk cId="2639520128" sldId="284"/>
            <ac:spMk id="96" creationId="{B834461F-2DCA-9ACB-7AE5-F58BAE0F8D11}"/>
          </ac:spMkLst>
        </pc:spChg>
        <pc:spChg chg="add mod">
          <ac:chgData name="Jon Rosdahl" userId="2820f357-2dd4-4127-8713-e0bfde0fd756" providerId="ADAL" clId="{1E05B6BD-D55F-4EDD-9706-D0589C0F4CD2}" dt="2023-12-14T13:44:01.474" v="1712"/>
          <ac:spMkLst>
            <pc:docMk/>
            <pc:sldMk cId="2639520128" sldId="284"/>
            <ac:spMk id="97" creationId="{5546F585-4581-3E08-C32A-4AF9E202BE0A}"/>
          </ac:spMkLst>
        </pc:spChg>
        <pc:spChg chg="add mod">
          <ac:chgData name="Jon Rosdahl" userId="2820f357-2dd4-4127-8713-e0bfde0fd756" providerId="ADAL" clId="{1E05B6BD-D55F-4EDD-9706-D0589C0F4CD2}" dt="2023-12-14T13:44:01.474" v="1712"/>
          <ac:spMkLst>
            <pc:docMk/>
            <pc:sldMk cId="2639520128" sldId="284"/>
            <ac:spMk id="98" creationId="{818B094F-5A52-212B-B882-B7D36854330A}"/>
          </ac:spMkLst>
        </pc:spChg>
        <pc:graphicFrameChg chg="add mod modGraphic">
          <ac:chgData name="Jon Rosdahl" userId="2820f357-2dd4-4127-8713-e0bfde0fd756" providerId="ADAL" clId="{1E05B6BD-D55F-4EDD-9706-D0589C0F4CD2}" dt="2023-12-14T13:42:05.692" v="1693" actId="26606"/>
          <ac:graphicFrameMkLst>
            <pc:docMk/>
            <pc:sldMk cId="2639520128" sldId="284"/>
            <ac:graphicFrameMk id="2" creationId="{53CE9549-0207-8873-355C-21EE756260E4}"/>
          </ac:graphicFrameMkLst>
        </pc:graphicFrameChg>
      </pc:sldChg>
      <pc:sldChg chg="addSp modSp del mod modClrScheme chgLayout">
        <pc:chgData name="Jon Rosdahl" userId="2820f357-2dd4-4127-8713-e0bfde0fd756" providerId="ADAL" clId="{1E05B6BD-D55F-4EDD-9706-D0589C0F4CD2}" dt="2023-12-14T13:44:01.474" v="1712"/>
        <pc:sldMkLst>
          <pc:docMk/>
          <pc:sldMk cId="1517160087" sldId="285"/>
        </pc:sldMkLst>
        <pc:spChg chg="mod">
          <ac:chgData name="Jon Rosdahl" userId="2820f357-2dd4-4127-8713-e0bfde0fd756" providerId="ADAL" clId="{1E05B6BD-D55F-4EDD-9706-D0589C0F4CD2}" dt="2023-12-14T13:42:17.520" v="1694" actId="26606"/>
          <ac:spMkLst>
            <pc:docMk/>
            <pc:sldMk cId="1517160087" sldId="285"/>
            <ac:spMk id="85" creationId="{00000000-0000-0000-0000-000000000000}"/>
          </ac:spMkLst>
        </pc:spChg>
        <pc:spChg chg="add mod">
          <ac:chgData name="Jon Rosdahl" userId="2820f357-2dd4-4127-8713-e0bfde0fd756" providerId="ADAL" clId="{1E05B6BD-D55F-4EDD-9706-D0589C0F4CD2}" dt="2023-12-14T13:44:01.474" v="1712"/>
          <ac:spMkLst>
            <pc:docMk/>
            <pc:sldMk cId="1517160087" sldId="285"/>
            <ac:spMk id="90" creationId="{9096CCCA-065C-7693-B157-35C26D692C85}"/>
          </ac:spMkLst>
        </pc:spChg>
        <pc:spChg chg="add mod">
          <ac:chgData name="Jon Rosdahl" userId="2820f357-2dd4-4127-8713-e0bfde0fd756" providerId="ADAL" clId="{1E05B6BD-D55F-4EDD-9706-D0589C0F4CD2}" dt="2023-12-14T13:44:01.474" v="1712"/>
          <ac:spMkLst>
            <pc:docMk/>
            <pc:sldMk cId="1517160087" sldId="285"/>
            <ac:spMk id="92" creationId="{E1417E5A-C7E1-3ACC-CE9A-E09D68D27B69}"/>
          </ac:spMkLst>
        </pc:spChg>
        <pc:spChg chg="add mod">
          <ac:chgData name="Jon Rosdahl" userId="2820f357-2dd4-4127-8713-e0bfde0fd756" providerId="ADAL" clId="{1E05B6BD-D55F-4EDD-9706-D0589C0F4CD2}" dt="2023-12-14T13:44:01.474" v="1712"/>
          <ac:spMkLst>
            <pc:docMk/>
            <pc:sldMk cId="1517160087" sldId="285"/>
            <ac:spMk id="94" creationId="{06A1F18F-C931-D5CE-A15A-C0752A21D033}"/>
          </ac:spMkLst>
        </pc:spChg>
        <pc:graphicFrameChg chg="mod modGraphic">
          <ac:chgData name="Jon Rosdahl" userId="2820f357-2dd4-4127-8713-e0bfde0fd756" providerId="ADAL" clId="{1E05B6BD-D55F-4EDD-9706-D0589C0F4CD2}" dt="2023-12-14T13:42:17.520" v="1694" actId="26606"/>
          <ac:graphicFrameMkLst>
            <pc:docMk/>
            <pc:sldMk cId="1517160087" sldId="285"/>
            <ac:graphicFrameMk id="2" creationId="{DF74555F-DE48-5E32-71D7-5E36318CE6C3}"/>
          </ac:graphicFrameMkLst>
        </pc:graphicFrameChg>
      </pc:sldChg>
      <pc:sldChg chg="addSp modSp del mod modClrScheme chgLayout">
        <pc:chgData name="Jon Rosdahl" userId="2820f357-2dd4-4127-8713-e0bfde0fd756" providerId="ADAL" clId="{1E05B6BD-D55F-4EDD-9706-D0589C0F4CD2}" dt="2023-12-14T13:46:23.232" v="1721" actId="26606"/>
        <pc:sldMkLst>
          <pc:docMk/>
          <pc:sldMk cId="1153371798" sldId="286"/>
        </pc:sldMkLst>
        <pc:spChg chg="mod">
          <ac:chgData name="Jon Rosdahl" userId="2820f357-2dd4-4127-8713-e0bfde0fd756" providerId="ADAL" clId="{1E05B6BD-D55F-4EDD-9706-D0589C0F4CD2}" dt="2023-12-14T13:46:23.232" v="1721" actId="26606"/>
          <ac:spMkLst>
            <pc:docMk/>
            <pc:sldMk cId="1153371798" sldId="286"/>
            <ac:spMk id="85" creationId="{00000000-0000-0000-0000-000000000000}"/>
          </ac:spMkLst>
        </pc:spChg>
        <pc:spChg chg="add mod">
          <ac:chgData name="Jon Rosdahl" userId="2820f357-2dd4-4127-8713-e0bfde0fd756" providerId="ADAL" clId="{1E05B6BD-D55F-4EDD-9706-D0589C0F4CD2}" dt="2023-12-14T13:46:23.232" v="1721" actId="26606"/>
          <ac:spMkLst>
            <pc:docMk/>
            <pc:sldMk cId="1153371798" sldId="286"/>
            <ac:spMk id="90" creationId="{53DC4197-46FC-15AA-8B01-5DB97FE2BBDA}"/>
          </ac:spMkLst>
        </pc:spChg>
        <pc:spChg chg="add mod">
          <ac:chgData name="Jon Rosdahl" userId="2820f357-2dd4-4127-8713-e0bfde0fd756" providerId="ADAL" clId="{1E05B6BD-D55F-4EDD-9706-D0589C0F4CD2}" dt="2023-12-14T13:46:23.232" v="1721" actId="26606"/>
          <ac:spMkLst>
            <pc:docMk/>
            <pc:sldMk cId="1153371798" sldId="286"/>
            <ac:spMk id="92" creationId="{B27CF49A-7C00-F9FA-30DD-3383403FF041}"/>
          </ac:spMkLst>
        </pc:spChg>
        <pc:spChg chg="add mod">
          <ac:chgData name="Jon Rosdahl" userId="2820f357-2dd4-4127-8713-e0bfde0fd756" providerId="ADAL" clId="{1E05B6BD-D55F-4EDD-9706-D0589C0F4CD2}" dt="2023-12-14T13:46:23.232" v="1721" actId="26606"/>
          <ac:spMkLst>
            <pc:docMk/>
            <pc:sldMk cId="1153371798" sldId="286"/>
            <ac:spMk id="94" creationId="{C393DBA3-DE5E-D639-D240-8ECEC63320F9}"/>
          </ac:spMkLst>
        </pc:spChg>
        <pc:graphicFrameChg chg="mod modGraphic">
          <ac:chgData name="Jon Rosdahl" userId="2820f357-2dd4-4127-8713-e0bfde0fd756" providerId="ADAL" clId="{1E05B6BD-D55F-4EDD-9706-D0589C0F4CD2}" dt="2023-12-14T13:46:23.232" v="1721" actId="26606"/>
          <ac:graphicFrameMkLst>
            <pc:docMk/>
            <pc:sldMk cId="1153371798" sldId="286"/>
            <ac:graphicFrameMk id="2" creationId="{FF14197C-4C73-E94A-2F62-E73372E57513}"/>
          </ac:graphicFrameMkLst>
        </pc:graphicFrameChg>
      </pc:sldChg>
      <pc:sldChg chg="addSp modSp del mod modClrScheme chgLayout">
        <pc:chgData name="Jon Rosdahl" userId="2820f357-2dd4-4127-8713-e0bfde0fd756" providerId="ADAL" clId="{1E05B6BD-D55F-4EDD-9706-D0589C0F4CD2}" dt="2023-12-14T13:44:01.474" v="1712"/>
        <pc:sldMkLst>
          <pc:docMk/>
          <pc:sldMk cId="2376237409" sldId="288"/>
        </pc:sldMkLst>
        <pc:spChg chg="mod">
          <ac:chgData name="Jon Rosdahl" userId="2820f357-2dd4-4127-8713-e0bfde0fd756" providerId="ADAL" clId="{1E05B6BD-D55F-4EDD-9706-D0589C0F4CD2}" dt="2023-12-14T13:41:51.819" v="1690" actId="26606"/>
          <ac:spMkLst>
            <pc:docMk/>
            <pc:sldMk cId="2376237409" sldId="288"/>
            <ac:spMk id="85" creationId="{00000000-0000-0000-0000-000000000000}"/>
          </ac:spMkLst>
        </pc:spChg>
        <pc:spChg chg="add mod">
          <ac:chgData name="Jon Rosdahl" userId="2820f357-2dd4-4127-8713-e0bfde0fd756" providerId="ADAL" clId="{1E05B6BD-D55F-4EDD-9706-D0589C0F4CD2}" dt="2023-12-14T13:44:01.474" v="1712"/>
          <ac:spMkLst>
            <pc:docMk/>
            <pc:sldMk cId="2376237409" sldId="288"/>
            <ac:spMk id="90" creationId="{C1104C0D-E71E-A887-0626-A2E7562EF665}"/>
          </ac:spMkLst>
        </pc:spChg>
        <pc:spChg chg="add mod">
          <ac:chgData name="Jon Rosdahl" userId="2820f357-2dd4-4127-8713-e0bfde0fd756" providerId="ADAL" clId="{1E05B6BD-D55F-4EDD-9706-D0589C0F4CD2}" dt="2023-12-14T13:44:01.474" v="1712"/>
          <ac:spMkLst>
            <pc:docMk/>
            <pc:sldMk cId="2376237409" sldId="288"/>
            <ac:spMk id="92" creationId="{016C5A1B-BFD5-92A0-0B1C-C52762DA9424}"/>
          </ac:spMkLst>
        </pc:spChg>
        <pc:spChg chg="add mod">
          <ac:chgData name="Jon Rosdahl" userId="2820f357-2dd4-4127-8713-e0bfde0fd756" providerId="ADAL" clId="{1E05B6BD-D55F-4EDD-9706-D0589C0F4CD2}" dt="2023-12-14T13:44:01.474" v="1712"/>
          <ac:spMkLst>
            <pc:docMk/>
            <pc:sldMk cId="2376237409" sldId="288"/>
            <ac:spMk id="94" creationId="{470B915C-AB11-4FFB-359F-D863C1106FBC}"/>
          </ac:spMkLst>
        </pc:spChg>
        <pc:graphicFrameChg chg="mod modGraphic">
          <ac:chgData name="Jon Rosdahl" userId="2820f357-2dd4-4127-8713-e0bfde0fd756" providerId="ADAL" clId="{1E05B6BD-D55F-4EDD-9706-D0589C0F4CD2}" dt="2023-12-14T13:41:51.819" v="1690" actId="26606"/>
          <ac:graphicFrameMkLst>
            <pc:docMk/>
            <pc:sldMk cId="2376237409" sldId="288"/>
            <ac:graphicFrameMk id="3" creationId="{F4D34AA1-8B88-2DDC-BF6A-99A936BAAA61}"/>
          </ac:graphicFrameMkLst>
        </pc:graphicFrameChg>
      </pc:sldChg>
      <pc:sldChg chg="addSp delSp modSp del mod modClrScheme chgLayout">
        <pc:chgData name="Jon Rosdahl" userId="2820f357-2dd4-4127-8713-e0bfde0fd756" providerId="ADAL" clId="{1E05B6BD-D55F-4EDD-9706-D0589C0F4CD2}" dt="2023-12-14T13:46:30.313" v="1723" actId="26606"/>
        <pc:sldMkLst>
          <pc:docMk/>
          <pc:sldMk cId="2892481785" sldId="290"/>
        </pc:sldMkLst>
        <pc:spChg chg="add del mod ord">
          <ac:chgData name="Jon Rosdahl" userId="2820f357-2dd4-4127-8713-e0bfde0fd756" providerId="ADAL" clId="{1E05B6BD-D55F-4EDD-9706-D0589C0F4CD2}" dt="2023-12-14T13:36:34.104" v="1664" actId="6264"/>
          <ac:spMkLst>
            <pc:docMk/>
            <pc:sldMk cId="2892481785" sldId="290"/>
            <ac:spMk id="2" creationId="{63214DD1-DFE6-C48F-FC08-66FB73882F38}"/>
          </ac:spMkLst>
        </pc:spChg>
        <pc:spChg chg="add del mod ord">
          <ac:chgData name="Jon Rosdahl" userId="2820f357-2dd4-4127-8713-e0bfde0fd756" providerId="ADAL" clId="{1E05B6BD-D55F-4EDD-9706-D0589C0F4CD2}" dt="2023-12-14T13:36:34.104" v="1664" actId="6264"/>
          <ac:spMkLst>
            <pc:docMk/>
            <pc:sldMk cId="2892481785" sldId="290"/>
            <ac:spMk id="4" creationId="{E5301FD8-D3CC-2974-91A2-20402397CDD3}"/>
          </ac:spMkLst>
        </pc:spChg>
        <pc:spChg chg="mod">
          <ac:chgData name="Jon Rosdahl" userId="2820f357-2dd4-4127-8713-e0bfde0fd756" providerId="ADAL" clId="{1E05B6BD-D55F-4EDD-9706-D0589C0F4CD2}" dt="2023-12-14T13:46:30.313" v="1723" actId="26606"/>
          <ac:spMkLst>
            <pc:docMk/>
            <pc:sldMk cId="2892481785" sldId="290"/>
            <ac:spMk id="85" creationId="{00000000-0000-0000-0000-000000000000}"/>
          </ac:spMkLst>
        </pc:spChg>
        <pc:spChg chg="add mod">
          <ac:chgData name="Jon Rosdahl" userId="2820f357-2dd4-4127-8713-e0bfde0fd756" providerId="ADAL" clId="{1E05B6BD-D55F-4EDD-9706-D0589C0F4CD2}" dt="2023-12-14T13:46:30.313" v="1723" actId="26606"/>
          <ac:spMkLst>
            <pc:docMk/>
            <pc:sldMk cId="2892481785" sldId="290"/>
            <ac:spMk id="90" creationId="{3FFEB995-D23E-534D-E97B-63B7B6613FA7}"/>
          </ac:spMkLst>
        </pc:spChg>
        <pc:spChg chg="add mod">
          <ac:chgData name="Jon Rosdahl" userId="2820f357-2dd4-4127-8713-e0bfde0fd756" providerId="ADAL" clId="{1E05B6BD-D55F-4EDD-9706-D0589C0F4CD2}" dt="2023-12-14T13:46:30.313" v="1723" actId="26606"/>
          <ac:spMkLst>
            <pc:docMk/>
            <pc:sldMk cId="2892481785" sldId="290"/>
            <ac:spMk id="92" creationId="{EBBDFCEB-3935-7EA2-A8CA-3939663EF13D}"/>
          </ac:spMkLst>
        </pc:spChg>
        <pc:spChg chg="add mod">
          <ac:chgData name="Jon Rosdahl" userId="2820f357-2dd4-4127-8713-e0bfde0fd756" providerId="ADAL" clId="{1E05B6BD-D55F-4EDD-9706-D0589C0F4CD2}" dt="2023-12-14T13:46:30.313" v="1723" actId="26606"/>
          <ac:spMkLst>
            <pc:docMk/>
            <pc:sldMk cId="2892481785" sldId="290"/>
            <ac:spMk id="94" creationId="{7FC8C9EC-0B4A-E533-8929-FD08F99EE69A}"/>
          </ac:spMkLst>
        </pc:spChg>
        <pc:graphicFrameChg chg="mod modGraphic">
          <ac:chgData name="Jon Rosdahl" userId="2820f357-2dd4-4127-8713-e0bfde0fd756" providerId="ADAL" clId="{1E05B6BD-D55F-4EDD-9706-D0589C0F4CD2}" dt="2023-12-14T13:46:30.313" v="1723" actId="26606"/>
          <ac:graphicFrameMkLst>
            <pc:docMk/>
            <pc:sldMk cId="2892481785" sldId="290"/>
            <ac:graphicFrameMk id="3" creationId="{F4D34AA1-8B88-2DDC-BF6A-99A936BAAA61}"/>
          </ac:graphicFrameMkLst>
        </pc:graphicFrameChg>
      </pc:sldChg>
      <pc:sldChg chg="addSp modSp del mod modClrScheme chgLayout">
        <pc:chgData name="Jon Rosdahl" userId="2820f357-2dd4-4127-8713-e0bfde0fd756" providerId="ADAL" clId="{1E05B6BD-D55F-4EDD-9706-D0589C0F4CD2}" dt="2023-12-14T13:46:26.616" v="1722" actId="26606"/>
        <pc:sldMkLst>
          <pc:docMk/>
          <pc:sldMk cId="809846771" sldId="292"/>
        </pc:sldMkLst>
        <pc:spChg chg="mod">
          <ac:chgData name="Jon Rosdahl" userId="2820f357-2dd4-4127-8713-e0bfde0fd756" providerId="ADAL" clId="{1E05B6BD-D55F-4EDD-9706-D0589C0F4CD2}" dt="2023-12-14T13:46:26.616" v="1722" actId="26606"/>
          <ac:spMkLst>
            <pc:docMk/>
            <pc:sldMk cId="809846771" sldId="292"/>
            <ac:spMk id="85" creationId="{00000000-0000-0000-0000-000000000000}"/>
          </ac:spMkLst>
        </pc:spChg>
        <pc:spChg chg="add mod">
          <ac:chgData name="Jon Rosdahl" userId="2820f357-2dd4-4127-8713-e0bfde0fd756" providerId="ADAL" clId="{1E05B6BD-D55F-4EDD-9706-D0589C0F4CD2}" dt="2023-12-14T13:46:26.616" v="1722" actId="26606"/>
          <ac:spMkLst>
            <pc:docMk/>
            <pc:sldMk cId="809846771" sldId="292"/>
            <ac:spMk id="90" creationId="{3D5D10BF-742C-551D-6115-284435BD22FB}"/>
          </ac:spMkLst>
        </pc:spChg>
        <pc:spChg chg="add mod">
          <ac:chgData name="Jon Rosdahl" userId="2820f357-2dd4-4127-8713-e0bfde0fd756" providerId="ADAL" clId="{1E05B6BD-D55F-4EDD-9706-D0589C0F4CD2}" dt="2023-12-14T13:46:26.616" v="1722" actId="26606"/>
          <ac:spMkLst>
            <pc:docMk/>
            <pc:sldMk cId="809846771" sldId="292"/>
            <ac:spMk id="92" creationId="{ADB28E9D-D4D2-FEF1-2D4A-F191B511FB20}"/>
          </ac:spMkLst>
        </pc:spChg>
        <pc:spChg chg="add mod">
          <ac:chgData name="Jon Rosdahl" userId="2820f357-2dd4-4127-8713-e0bfde0fd756" providerId="ADAL" clId="{1E05B6BD-D55F-4EDD-9706-D0589C0F4CD2}" dt="2023-12-14T13:46:26.616" v="1722" actId="26606"/>
          <ac:spMkLst>
            <pc:docMk/>
            <pc:sldMk cId="809846771" sldId="292"/>
            <ac:spMk id="94" creationId="{EEE4E94B-18BA-E715-39ED-B09DA8CBA9C1}"/>
          </ac:spMkLst>
        </pc:spChg>
        <pc:graphicFrameChg chg="mod modGraphic">
          <ac:chgData name="Jon Rosdahl" userId="2820f357-2dd4-4127-8713-e0bfde0fd756" providerId="ADAL" clId="{1E05B6BD-D55F-4EDD-9706-D0589C0F4CD2}" dt="2023-12-14T13:46:26.616" v="1722" actId="26606"/>
          <ac:graphicFrameMkLst>
            <pc:docMk/>
            <pc:sldMk cId="809846771" sldId="292"/>
            <ac:graphicFrameMk id="3" creationId="{F4D34AA1-8B88-2DDC-BF6A-99A936BAAA61}"/>
          </ac:graphicFrameMkLst>
        </pc:graphicFrameChg>
      </pc:sldChg>
      <pc:sldChg chg="modSp">
        <pc:chgData name="Jon Rosdahl" userId="2820f357-2dd4-4127-8713-e0bfde0fd756" providerId="ADAL" clId="{1E05B6BD-D55F-4EDD-9706-D0589C0F4CD2}" dt="2023-12-14T13:44:01.474" v="1712"/>
        <pc:sldMkLst>
          <pc:docMk/>
          <pc:sldMk cId="1231614118" sldId="356"/>
        </pc:sldMkLst>
        <pc:spChg chg="mod">
          <ac:chgData name="Jon Rosdahl" userId="2820f357-2dd4-4127-8713-e0bfde0fd756" providerId="ADAL" clId="{1E05B6BD-D55F-4EDD-9706-D0589C0F4CD2}" dt="2023-12-14T13:44:01.474" v="1712"/>
          <ac:spMkLst>
            <pc:docMk/>
            <pc:sldMk cId="1231614118" sldId="356"/>
            <ac:spMk id="2" creationId="{D7B4F9C8-2A1E-E8C3-6B46-1E4D92E1CC51}"/>
          </ac:spMkLst>
        </pc:spChg>
        <pc:spChg chg="mod">
          <ac:chgData name="Jon Rosdahl" userId="2820f357-2dd4-4127-8713-e0bfde0fd756" providerId="ADAL" clId="{1E05B6BD-D55F-4EDD-9706-D0589C0F4CD2}" dt="2023-12-14T13:44:01.474" v="1712"/>
          <ac:spMkLst>
            <pc:docMk/>
            <pc:sldMk cId="1231614118" sldId="356"/>
            <ac:spMk id="4" creationId="{53F5AE3C-1357-2969-353C-8CF5EF634AE7}"/>
          </ac:spMkLst>
        </pc:spChg>
        <pc:spChg chg="mod">
          <ac:chgData name="Jon Rosdahl" userId="2820f357-2dd4-4127-8713-e0bfde0fd756" providerId="ADAL" clId="{1E05B6BD-D55F-4EDD-9706-D0589C0F4CD2}" dt="2023-12-14T13:44:01.474" v="1712"/>
          <ac:spMkLst>
            <pc:docMk/>
            <pc:sldMk cId="1231614118" sldId="356"/>
            <ac:spMk id="5" creationId="{5844C927-F02C-43F8-F452-3F7A461B434F}"/>
          </ac:spMkLst>
        </pc:spChg>
        <pc:spChg chg="mod">
          <ac:chgData name="Jon Rosdahl" userId="2820f357-2dd4-4127-8713-e0bfde0fd756" providerId="ADAL" clId="{1E05B6BD-D55F-4EDD-9706-D0589C0F4CD2}" dt="2023-12-14T13:44:01.474" v="1712"/>
          <ac:spMkLst>
            <pc:docMk/>
            <pc:sldMk cId="1231614118" sldId="356"/>
            <ac:spMk id="6" creationId="{9FD87432-00B9-46BB-3AAF-194527DC8010}"/>
          </ac:spMkLst>
        </pc:spChg>
      </pc:sldChg>
      <pc:sldChg chg="del">
        <pc:chgData name="Jon Rosdahl" userId="2820f357-2dd4-4127-8713-e0bfde0fd756" providerId="ADAL" clId="{1E05B6BD-D55F-4EDD-9706-D0589C0F4CD2}" dt="2023-12-06T02:30:29.928" v="1017" actId="47"/>
        <pc:sldMkLst>
          <pc:docMk/>
          <pc:sldMk cId="642843463" sldId="360"/>
        </pc:sldMkLst>
      </pc:sldChg>
      <pc:sldChg chg="del">
        <pc:chgData name="Jon Rosdahl" userId="2820f357-2dd4-4127-8713-e0bfde0fd756" providerId="ADAL" clId="{1E05B6BD-D55F-4EDD-9706-D0589C0F4CD2}" dt="2023-12-12T21:31:49.031" v="1385" actId="47"/>
        <pc:sldMkLst>
          <pc:docMk/>
          <pc:sldMk cId="895569964" sldId="361"/>
        </pc:sldMkLst>
      </pc:sldChg>
      <pc:sldChg chg="del">
        <pc:chgData name="Jon Rosdahl" userId="2820f357-2dd4-4127-8713-e0bfde0fd756" providerId="ADAL" clId="{1E05B6BD-D55F-4EDD-9706-D0589C0F4CD2}" dt="2023-12-13T19:25:34.783" v="1474" actId="47"/>
        <pc:sldMkLst>
          <pc:docMk/>
          <pc:sldMk cId="2152763028" sldId="362"/>
        </pc:sldMkLst>
      </pc:sldChg>
      <pc:sldChg chg="modSp">
        <pc:chgData name="Jon Rosdahl" userId="2820f357-2dd4-4127-8713-e0bfde0fd756" providerId="ADAL" clId="{1E05B6BD-D55F-4EDD-9706-D0589C0F4CD2}" dt="2023-12-14T13:44:01.474" v="1712"/>
        <pc:sldMkLst>
          <pc:docMk/>
          <pc:sldMk cId="832918407" sldId="364"/>
        </pc:sldMkLst>
        <pc:spChg chg="mod">
          <ac:chgData name="Jon Rosdahl" userId="2820f357-2dd4-4127-8713-e0bfde0fd756" providerId="ADAL" clId="{1E05B6BD-D55F-4EDD-9706-D0589C0F4CD2}" dt="2023-12-14T13:44:01.474" v="1712"/>
          <ac:spMkLst>
            <pc:docMk/>
            <pc:sldMk cId="832918407" sldId="364"/>
            <ac:spMk id="2" creationId="{4775A450-284F-966B-DBDC-34FDA085031F}"/>
          </ac:spMkLst>
        </pc:spChg>
        <pc:spChg chg="mod">
          <ac:chgData name="Jon Rosdahl" userId="2820f357-2dd4-4127-8713-e0bfde0fd756" providerId="ADAL" clId="{1E05B6BD-D55F-4EDD-9706-D0589C0F4CD2}" dt="2023-12-14T13:44:01.474" v="1712"/>
          <ac:spMkLst>
            <pc:docMk/>
            <pc:sldMk cId="832918407" sldId="364"/>
            <ac:spMk id="3" creationId="{90BA1B36-857A-30D3-1F5A-1FF90104B70E}"/>
          </ac:spMkLst>
        </pc:spChg>
        <pc:spChg chg="mod">
          <ac:chgData name="Jon Rosdahl" userId="2820f357-2dd4-4127-8713-e0bfde0fd756" providerId="ADAL" clId="{1E05B6BD-D55F-4EDD-9706-D0589C0F4CD2}" dt="2023-12-14T13:44:01.474" v="1712"/>
          <ac:spMkLst>
            <pc:docMk/>
            <pc:sldMk cId="832918407" sldId="364"/>
            <ac:spMk id="4" creationId="{38A31D36-3110-22E8-740F-4FA3AF173BE0}"/>
          </ac:spMkLst>
        </pc:spChg>
        <pc:spChg chg="mod">
          <ac:chgData name="Jon Rosdahl" userId="2820f357-2dd4-4127-8713-e0bfde0fd756" providerId="ADAL" clId="{1E05B6BD-D55F-4EDD-9706-D0589C0F4CD2}" dt="2023-12-14T13:44:01.474" v="1712"/>
          <ac:spMkLst>
            <pc:docMk/>
            <pc:sldMk cId="832918407" sldId="364"/>
            <ac:spMk id="5" creationId="{28830946-97C0-755D-D4F2-4483FE91A2A1}"/>
          </ac:spMkLst>
        </pc:spChg>
        <pc:spChg chg="mod">
          <ac:chgData name="Jon Rosdahl" userId="2820f357-2dd4-4127-8713-e0bfde0fd756" providerId="ADAL" clId="{1E05B6BD-D55F-4EDD-9706-D0589C0F4CD2}" dt="2023-12-14T13:44:01.474" v="1712"/>
          <ac:spMkLst>
            <pc:docMk/>
            <pc:sldMk cId="832918407" sldId="364"/>
            <ac:spMk id="6" creationId="{2B0B85D4-4512-C778-532E-EE1FEA34B173}"/>
          </ac:spMkLst>
        </pc:spChg>
      </pc:sldChg>
      <pc:sldChg chg="modSp">
        <pc:chgData name="Jon Rosdahl" userId="2820f357-2dd4-4127-8713-e0bfde0fd756" providerId="ADAL" clId="{1E05B6BD-D55F-4EDD-9706-D0589C0F4CD2}" dt="2023-12-14T13:44:01.474" v="1712"/>
        <pc:sldMkLst>
          <pc:docMk/>
          <pc:sldMk cId="620467564" sldId="367"/>
        </pc:sldMkLst>
        <pc:spChg chg="mod">
          <ac:chgData name="Jon Rosdahl" userId="2820f357-2dd4-4127-8713-e0bfde0fd756" providerId="ADAL" clId="{1E05B6BD-D55F-4EDD-9706-D0589C0F4CD2}" dt="2023-12-14T13:44:01.474" v="1712"/>
          <ac:spMkLst>
            <pc:docMk/>
            <pc:sldMk cId="620467564" sldId="367"/>
            <ac:spMk id="2" creationId="{B22D23DA-A12E-3763-95A8-CD1295F42ACA}"/>
          </ac:spMkLst>
        </pc:spChg>
        <pc:spChg chg="mod">
          <ac:chgData name="Jon Rosdahl" userId="2820f357-2dd4-4127-8713-e0bfde0fd756" providerId="ADAL" clId="{1E05B6BD-D55F-4EDD-9706-D0589C0F4CD2}" dt="2023-12-14T13:44:01.474" v="1712"/>
          <ac:spMkLst>
            <pc:docMk/>
            <pc:sldMk cId="620467564" sldId="367"/>
            <ac:spMk id="4" creationId="{B0571D21-6C78-A84A-995E-F16FAAEC8002}"/>
          </ac:spMkLst>
        </pc:spChg>
        <pc:spChg chg="mod">
          <ac:chgData name="Jon Rosdahl" userId="2820f357-2dd4-4127-8713-e0bfde0fd756" providerId="ADAL" clId="{1E05B6BD-D55F-4EDD-9706-D0589C0F4CD2}" dt="2023-12-14T13:44:01.474" v="1712"/>
          <ac:spMkLst>
            <pc:docMk/>
            <pc:sldMk cId="620467564" sldId="367"/>
            <ac:spMk id="5" creationId="{3FA8C669-EB44-44D5-EF5B-340DA7927940}"/>
          </ac:spMkLst>
        </pc:spChg>
        <pc:spChg chg="mod">
          <ac:chgData name="Jon Rosdahl" userId="2820f357-2dd4-4127-8713-e0bfde0fd756" providerId="ADAL" clId="{1E05B6BD-D55F-4EDD-9706-D0589C0F4CD2}" dt="2023-12-14T13:44:01.474" v="1712"/>
          <ac:spMkLst>
            <pc:docMk/>
            <pc:sldMk cId="620467564" sldId="367"/>
            <ac:spMk id="6" creationId="{7A0D55B2-F33A-5DB7-F9A1-7A1D8C44FFAF}"/>
          </ac:spMkLst>
        </pc:spChg>
      </pc:sldChg>
      <pc:sldChg chg="modSp">
        <pc:chgData name="Jon Rosdahl" userId="2820f357-2dd4-4127-8713-e0bfde0fd756" providerId="ADAL" clId="{1E05B6BD-D55F-4EDD-9706-D0589C0F4CD2}" dt="2023-12-14T13:44:01.474" v="1712"/>
        <pc:sldMkLst>
          <pc:docMk/>
          <pc:sldMk cId="1641895568" sldId="502"/>
        </pc:sldMkLst>
        <pc:spChg chg="mod">
          <ac:chgData name="Jon Rosdahl" userId="2820f357-2dd4-4127-8713-e0bfde0fd756" providerId="ADAL" clId="{1E05B6BD-D55F-4EDD-9706-D0589C0F4CD2}" dt="2023-12-14T13:44:01.474" v="1712"/>
          <ac:spMkLst>
            <pc:docMk/>
            <pc:sldMk cId="1641895568" sldId="502"/>
            <ac:spMk id="2" creationId="{B22D23DA-A12E-3763-95A8-CD1295F42ACA}"/>
          </ac:spMkLst>
        </pc:spChg>
        <pc:spChg chg="mod">
          <ac:chgData name="Jon Rosdahl" userId="2820f357-2dd4-4127-8713-e0bfde0fd756" providerId="ADAL" clId="{1E05B6BD-D55F-4EDD-9706-D0589C0F4CD2}" dt="2023-12-14T13:44:01.474" v="1712"/>
          <ac:spMkLst>
            <pc:docMk/>
            <pc:sldMk cId="1641895568" sldId="502"/>
            <ac:spMk id="4" creationId="{B0571D21-6C78-A84A-995E-F16FAAEC8002}"/>
          </ac:spMkLst>
        </pc:spChg>
        <pc:spChg chg="mod">
          <ac:chgData name="Jon Rosdahl" userId="2820f357-2dd4-4127-8713-e0bfde0fd756" providerId="ADAL" clId="{1E05B6BD-D55F-4EDD-9706-D0589C0F4CD2}" dt="2023-12-14T13:44:01.474" v="1712"/>
          <ac:spMkLst>
            <pc:docMk/>
            <pc:sldMk cId="1641895568" sldId="502"/>
            <ac:spMk id="5" creationId="{3FA8C669-EB44-44D5-EF5B-340DA7927940}"/>
          </ac:spMkLst>
        </pc:spChg>
        <pc:spChg chg="mod">
          <ac:chgData name="Jon Rosdahl" userId="2820f357-2dd4-4127-8713-e0bfde0fd756" providerId="ADAL" clId="{1E05B6BD-D55F-4EDD-9706-D0589C0F4CD2}" dt="2023-12-14T13:44:01.474" v="1712"/>
          <ac:spMkLst>
            <pc:docMk/>
            <pc:sldMk cId="1641895568" sldId="502"/>
            <ac:spMk id="6" creationId="{7A0D55B2-F33A-5DB7-F9A1-7A1D8C44FFAF}"/>
          </ac:spMkLst>
        </pc:spChg>
      </pc:sldChg>
      <pc:sldChg chg="modSp">
        <pc:chgData name="Jon Rosdahl" userId="2820f357-2dd4-4127-8713-e0bfde0fd756" providerId="ADAL" clId="{1E05B6BD-D55F-4EDD-9706-D0589C0F4CD2}" dt="2023-12-14T13:44:01.474" v="1712"/>
        <pc:sldMkLst>
          <pc:docMk/>
          <pc:sldMk cId="1379552247" sldId="504"/>
        </pc:sldMkLst>
        <pc:spChg chg="mod">
          <ac:chgData name="Jon Rosdahl" userId="2820f357-2dd4-4127-8713-e0bfde0fd756" providerId="ADAL" clId="{1E05B6BD-D55F-4EDD-9706-D0589C0F4CD2}" dt="2023-12-14T13:44:01.474" v="1712"/>
          <ac:spMkLst>
            <pc:docMk/>
            <pc:sldMk cId="1379552247" sldId="504"/>
            <ac:spMk id="2" creationId="{B22D23DA-A12E-3763-95A8-CD1295F42ACA}"/>
          </ac:spMkLst>
        </pc:spChg>
        <pc:spChg chg="mod">
          <ac:chgData name="Jon Rosdahl" userId="2820f357-2dd4-4127-8713-e0bfde0fd756" providerId="ADAL" clId="{1E05B6BD-D55F-4EDD-9706-D0589C0F4CD2}" dt="2023-12-14T13:44:01.474" v="1712"/>
          <ac:spMkLst>
            <pc:docMk/>
            <pc:sldMk cId="1379552247" sldId="504"/>
            <ac:spMk id="4" creationId="{B0571D21-6C78-A84A-995E-F16FAAEC8002}"/>
          </ac:spMkLst>
        </pc:spChg>
        <pc:spChg chg="mod">
          <ac:chgData name="Jon Rosdahl" userId="2820f357-2dd4-4127-8713-e0bfde0fd756" providerId="ADAL" clId="{1E05B6BD-D55F-4EDD-9706-D0589C0F4CD2}" dt="2023-12-14T13:44:01.474" v="1712"/>
          <ac:spMkLst>
            <pc:docMk/>
            <pc:sldMk cId="1379552247" sldId="504"/>
            <ac:spMk id="5" creationId="{3FA8C669-EB44-44D5-EF5B-340DA7927940}"/>
          </ac:spMkLst>
        </pc:spChg>
        <pc:spChg chg="mod">
          <ac:chgData name="Jon Rosdahl" userId="2820f357-2dd4-4127-8713-e0bfde0fd756" providerId="ADAL" clId="{1E05B6BD-D55F-4EDD-9706-D0589C0F4CD2}" dt="2023-12-14T13:44:01.474" v="1712"/>
          <ac:spMkLst>
            <pc:docMk/>
            <pc:sldMk cId="1379552247" sldId="504"/>
            <ac:spMk id="6" creationId="{7A0D55B2-F33A-5DB7-F9A1-7A1D8C44FFAF}"/>
          </ac:spMkLst>
        </pc:spChg>
      </pc:sldChg>
      <pc:sldChg chg="modSp">
        <pc:chgData name="Jon Rosdahl" userId="2820f357-2dd4-4127-8713-e0bfde0fd756" providerId="ADAL" clId="{1E05B6BD-D55F-4EDD-9706-D0589C0F4CD2}" dt="2023-12-14T13:44:01.474" v="1712"/>
        <pc:sldMkLst>
          <pc:docMk/>
          <pc:sldMk cId="1883129589" sldId="505"/>
        </pc:sldMkLst>
        <pc:spChg chg="mod">
          <ac:chgData name="Jon Rosdahl" userId="2820f357-2dd4-4127-8713-e0bfde0fd756" providerId="ADAL" clId="{1E05B6BD-D55F-4EDD-9706-D0589C0F4CD2}" dt="2023-12-14T13:44:01.474" v="1712"/>
          <ac:spMkLst>
            <pc:docMk/>
            <pc:sldMk cId="1883129589" sldId="505"/>
            <ac:spMk id="2" creationId="{4775A450-284F-966B-DBDC-34FDA085031F}"/>
          </ac:spMkLst>
        </pc:spChg>
        <pc:spChg chg="mod">
          <ac:chgData name="Jon Rosdahl" userId="2820f357-2dd4-4127-8713-e0bfde0fd756" providerId="ADAL" clId="{1E05B6BD-D55F-4EDD-9706-D0589C0F4CD2}" dt="2023-12-14T13:44:01.474" v="1712"/>
          <ac:spMkLst>
            <pc:docMk/>
            <pc:sldMk cId="1883129589" sldId="505"/>
            <ac:spMk id="4" creationId="{38A31D36-3110-22E8-740F-4FA3AF173BE0}"/>
          </ac:spMkLst>
        </pc:spChg>
        <pc:spChg chg="mod">
          <ac:chgData name="Jon Rosdahl" userId="2820f357-2dd4-4127-8713-e0bfde0fd756" providerId="ADAL" clId="{1E05B6BD-D55F-4EDD-9706-D0589C0F4CD2}" dt="2023-12-14T13:44:01.474" v="1712"/>
          <ac:spMkLst>
            <pc:docMk/>
            <pc:sldMk cId="1883129589" sldId="505"/>
            <ac:spMk id="5" creationId="{28830946-97C0-755D-D4F2-4483FE91A2A1}"/>
          </ac:spMkLst>
        </pc:spChg>
        <pc:spChg chg="mod">
          <ac:chgData name="Jon Rosdahl" userId="2820f357-2dd4-4127-8713-e0bfde0fd756" providerId="ADAL" clId="{1E05B6BD-D55F-4EDD-9706-D0589C0F4CD2}" dt="2023-12-14T13:44:01.474" v="1712"/>
          <ac:spMkLst>
            <pc:docMk/>
            <pc:sldMk cId="1883129589" sldId="505"/>
            <ac:spMk id="6" creationId="{2B0B85D4-4512-C778-532E-EE1FEA34B173}"/>
          </ac:spMkLst>
        </pc:spChg>
      </pc:sldChg>
      <pc:sldChg chg="modSp">
        <pc:chgData name="Jon Rosdahl" userId="2820f357-2dd4-4127-8713-e0bfde0fd756" providerId="ADAL" clId="{1E05B6BD-D55F-4EDD-9706-D0589C0F4CD2}" dt="2023-12-14T13:44:01.474" v="1712"/>
        <pc:sldMkLst>
          <pc:docMk/>
          <pc:sldMk cId="4050016286" sldId="506"/>
        </pc:sldMkLst>
        <pc:spChg chg="mod">
          <ac:chgData name="Jon Rosdahl" userId="2820f357-2dd4-4127-8713-e0bfde0fd756" providerId="ADAL" clId="{1E05B6BD-D55F-4EDD-9706-D0589C0F4CD2}" dt="2023-12-14T13:44:01.474" v="1712"/>
          <ac:spMkLst>
            <pc:docMk/>
            <pc:sldMk cId="4050016286" sldId="506"/>
            <ac:spMk id="2" creationId="{77A6F87A-5FA0-2188-08D7-2ECC6816B98B}"/>
          </ac:spMkLst>
        </pc:spChg>
        <pc:spChg chg="mod">
          <ac:chgData name="Jon Rosdahl" userId="2820f357-2dd4-4127-8713-e0bfde0fd756" providerId="ADAL" clId="{1E05B6BD-D55F-4EDD-9706-D0589C0F4CD2}" dt="2023-12-14T13:44:01.474" v="1712"/>
          <ac:spMkLst>
            <pc:docMk/>
            <pc:sldMk cId="4050016286" sldId="506"/>
            <ac:spMk id="3" creationId="{1A7714F6-21CE-61E4-8B9A-08C1643E91FF}"/>
          </ac:spMkLst>
        </pc:spChg>
        <pc:spChg chg="mod">
          <ac:chgData name="Jon Rosdahl" userId="2820f357-2dd4-4127-8713-e0bfde0fd756" providerId="ADAL" clId="{1E05B6BD-D55F-4EDD-9706-D0589C0F4CD2}" dt="2023-12-14T13:44:01.474" v="1712"/>
          <ac:spMkLst>
            <pc:docMk/>
            <pc:sldMk cId="4050016286" sldId="506"/>
            <ac:spMk id="4" creationId="{0D1CDA0E-1E11-6C91-B426-2869350490B7}"/>
          </ac:spMkLst>
        </pc:spChg>
        <pc:spChg chg="mod">
          <ac:chgData name="Jon Rosdahl" userId="2820f357-2dd4-4127-8713-e0bfde0fd756" providerId="ADAL" clId="{1E05B6BD-D55F-4EDD-9706-D0589C0F4CD2}" dt="2023-12-14T13:44:01.474" v="1712"/>
          <ac:spMkLst>
            <pc:docMk/>
            <pc:sldMk cId="4050016286" sldId="506"/>
            <ac:spMk id="5" creationId="{0C973A87-2C57-2262-2A21-EDC60CD23C00}"/>
          </ac:spMkLst>
        </pc:spChg>
        <pc:spChg chg="mod">
          <ac:chgData name="Jon Rosdahl" userId="2820f357-2dd4-4127-8713-e0bfde0fd756" providerId="ADAL" clId="{1E05B6BD-D55F-4EDD-9706-D0589C0F4CD2}" dt="2023-12-14T13:44:01.474" v="1712"/>
          <ac:spMkLst>
            <pc:docMk/>
            <pc:sldMk cId="4050016286" sldId="506"/>
            <ac:spMk id="6" creationId="{831AD84A-EEA9-8D0A-602F-26A122EF7400}"/>
          </ac:spMkLst>
        </pc:spChg>
      </pc:sldChg>
      <pc:sldChg chg="modSp mod">
        <pc:chgData name="Jon Rosdahl" userId="2820f357-2dd4-4127-8713-e0bfde0fd756" providerId="ADAL" clId="{1E05B6BD-D55F-4EDD-9706-D0589C0F4CD2}" dt="2023-12-14T13:44:01.474" v="1712"/>
        <pc:sldMkLst>
          <pc:docMk/>
          <pc:sldMk cId="2940780471" sldId="507"/>
        </pc:sldMkLst>
        <pc:spChg chg="mod">
          <ac:chgData name="Jon Rosdahl" userId="2820f357-2dd4-4127-8713-e0bfde0fd756" providerId="ADAL" clId="{1E05B6BD-D55F-4EDD-9706-D0589C0F4CD2}" dt="2023-12-12T12:51:37.935" v="1181" actId="20577"/>
          <ac:spMkLst>
            <pc:docMk/>
            <pc:sldMk cId="2940780471" sldId="507"/>
            <ac:spMk id="3" creationId="{95F91827-7AAC-4AFD-A7F6-3D94D02BB401}"/>
          </ac:spMkLst>
        </pc:spChg>
        <pc:spChg chg="mod">
          <ac:chgData name="Jon Rosdahl" userId="2820f357-2dd4-4127-8713-e0bfde0fd756" providerId="ADAL" clId="{1E05B6BD-D55F-4EDD-9706-D0589C0F4CD2}" dt="2023-12-14T13:44:01.474" v="1712"/>
          <ac:spMkLst>
            <pc:docMk/>
            <pc:sldMk cId="2940780471" sldId="507"/>
            <ac:spMk id="4" creationId="{4F50E021-1E26-4F3A-947B-35C1269A0822}"/>
          </ac:spMkLst>
        </pc:spChg>
        <pc:spChg chg="mod">
          <ac:chgData name="Jon Rosdahl" userId="2820f357-2dd4-4127-8713-e0bfde0fd756" providerId="ADAL" clId="{1E05B6BD-D55F-4EDD-9706-D0589C0F4CD2}" dt="2023-12-14T13:44:01.474" v="1712"/>
          <ac:spMkLst>
            <pc:docMk/>
            <pc:sldMk cId="2940780471" sldId="507"/>
            <ac:spMk id="5" creationId="{0D0B86E3-7481-455A-BBEE-880ECE5F00CB}"/>
          </ac:spMkLst>
        </pc:spChg>
        <pc:spChg chg="mod">
          <ac:chgData name="Jon Rosdahl" userId="2820f357-2dd4-4127-8713-e0bfde0fd756" providerId="ADAL" clId="{1E05B6BD-D55F-4EDD-9706-D0589C0F4CD2}" dt="2023-12-14T13:44:01.474" v="1712"/>
          <ac:spMkLst>
            <pc:docMk/>
            <pc:sldMk cId="2940780471" sldId="507"/>
            <ac:spMk id="6" creationId="{24941976-E4F2-43E6-9FDD-8B4D25BC9F33}"/>
          </ac:spMkLst>
        </pc:spChg>
      </pc:sldChg>
      <pc:sldChg chg="modSp mod modClrScheme chgLayout">
        <pc:chgData name="Jon Rosdahl" userId="2820f357-2dd4-4127-8713-e0bfde0fd756" providerId="ADAL" clId="{1E05B6BD-D55F-4EDD-9706-D0589C0F4CD2}" dt="2023-12-14T13:54:08.615" v="1810" actId="26606"/>
        <pc:sldMkLst>
          <pc:docMk/>
          <pc:sldMk cId="4285496172" sldId="508"/>
        </pc:sldMkLst>
        <pc:spChg chg="mod ord">
          <ac:chgData name="Jon Rosdahl" userId="2820f357-2dd4-4127-8713-e0bfde0fd756" providerId="ADAL" clId="{1E05B6BD-D55F-4EDD-9706-D0589C0F4CD2}" dt="2023-12-14T13:54:08.615" v="1810" actId="26606"/>
          <ac:spMkLst>
            <pc:docMk/>
            <pc:sldMk cId="4285496172" sldId="508"/>
            <ac:spMk id="2" creationId="{0B56B110-A82F-BB48-3A02-3B75C8BCCFF7}"/>
          </ac:spMkLst>
        </pc:spChg>
        <pc:spChg chg="mod ord">
          <ac:chgData name="Jon Rosdahl" userId="2820f357-2dd4-4127-8713-e0bfde0fd756" providerId="ADAL" clId="{1E05B6BD-D55F-4EDD-9706-D0589C0F4CD2}" dt="2023-12-14T13:54:08.615" v="1810" actId="26606"/>
          <ac:spMkLst>
            <pc:docMk/>
            <pc:sldMk cId="4285496172" sldId="508"/>
            <ac:spMk id="3" creationId="{172F7886-407B-1BE2-C044-64980136BA61}"/>
          </ac:spMkLst>
        </pc:spChg>
        <pc:spChg chg="mod ord">
          <ac:chgData name="Jon Rosdahl" userId="2820f357-2dd4-4127-8713-e0bfde0fd756" providerId="ADAL" clId="{1E05B6BD-D55F-4EDD-9706-D0589C0F4CD2}" dt="2023-12-14T13:54:08.615" v="1810" actId="26606"/>
          <ac:spMkLst>
            <pc:docMk/>
            <pc:sldMk cId="4285496172" sldId="508"/>
            <ac:spMk id="4" creationId="{D3A28B32-65EC-6D5E-111C-203680F67FBC}"/>
          </ac:spMkLst>
        </pc:spChg>
        <pc:spChg chg="mod ord">
          <ac:chgData name="Jon Rosdahl" userId="2820f357-2dd4-4127-8713-e0bfde0fd756" providerId="ADAL" clId="{1E05B6BD-D55F-4EDD-9706-D0589C0F4CD2}" dt="2023-12-14T13:54:08.615" v="1810" actId="26606"/>
          <ac:spMkLst>
            <pc:docMk/>
            <pc:sldMk cId="4285496172" sldId="508"/>
            <ac:spMk id="5" creationId="{736C6193-8471-AC0D-0D91-606D00A26189}"/>
          </ac:spMkLst>
        </pc:spChg>
        <pc:spChg chg="mod ord">
          <ac:chgData name="Jon Rosdahl" userId="2820f357-2dd4-4127-8713-e0bfde0fd756" providerId="ADAL" clId="{1E05B6BD-D55F-4EDD-9706-D0589C0F4CD2}" dt="2023-12-14T13:54:08.615" v="1810" actId="26606"/>
          <ac:spMkLst>
            <pc:docMk/>
            <pc:sldMk cId="4285496172" sldId="508"/>
            <ac:spMk id="6" creationId="{EBF7DE4A-7F23-8FF2-AE80-6B3A9F055AD5}"/>
          </ac:spMkLst>
        </pc:spChg>
      </pc:sldChg>
      <pc:sldChg chg="modSp">
        <pc:chgData name="Jon Rosdahl" userId="2820f357-2dd4-4127-8713-e0bfde0fd756" providerId="ADAL" clId="{1E05B6BD-D55F-4EDD-9706-D0589C0F4CD2}" dt="2023-12-14T13:44:01.474" v="1712"/>
        <pc:sldMkLst>
          <pc:docMk/>
          <pc:sldMk cId="2420574421" sldId="509"/>
        </pc:sldMkLst>
        <pc:spChg chg="mod">
          <ac:chgData name="Jon Rosdahl" userId="2820f357-2dd4-4127-8713-e0bfde0fd756" providerId="ADAL" clId="{1E05B6BD-D55F-4EDD-9706-D0589C0F4CD2}" dt="2023-12-14T13:44:01.474" v="1712"/>
          <ac:spMkLst>
            <pc:docMk/>
            <pc:sldMk cId="2420574421" sldId="509"/>
            <ac:spMk id="2" creationId="{38A6499D-E389-EB74-0806-E73E1FFA85B6}"/>
          </ac:spMkLst>
        </pc:spChg>
        <pc:spChg chg="mod">
          <ac:chgData name="Jon Rosdahl" userId="2820f357-2dd4-4127-8713-e0bfde0fd756" providerId="ADAL" clId="{1E05B6BD-D55F-4EDD-9706-D0589C0F4CD2}" dt="2023-12-14T13:44:01.474" v="1712"/>
          <ac:spMkLst>
            <pc:docMk/>
            <pc:sldMk cId="2420574421" sldId="509"/>
            <ac:spMk id="3" creationId="{4C039166-BB1D-C51D-18E8-5BAB73BA0C5F}"/>
          </ac:spMkLst>
        </pc:spChg>
        <pc:spChg chg="mod">
          <ac:chgData name="Jon Rosdahl" userId="2820f357-2dd4-4127-8713-e0bfde0fd756" providerId="ADAL" clId="{1E05B6BD-D55F-4EDD-9706-D0589C0F4CD2}" dt="2023-12-14T13:44:01.474" v="1712"/>
          <ac:spMkLst>
            <pc:docMk/>
            <pc:sldMk cId="2420574421" sldId="509"/>
            <ac:spMk id="4" creationId="{BE5A44DA-ACB8-7DA2-0049-14829595F84D}"/>
          </ac:spMkLst>
        </pc:spChg>
        <pc:spChg chg="mod">
          <ac:chgData name="Jon Rosdahl" userId="2820f357-2dd4-4127-8713-e0bfde0fd756" providerId="ADAL" clId="{1E05B6BD-D55F-4EDD-9706-D0589C0F4CD2}" dt="2023-12-14T13:44:01.474" v="1712"/>
          <ac:spMkLst>
            <pc:docMk/>
            <pc:sldMk cId="2420574421" sldId="509"/>
            <ac:spMk id="5" creationId="{0DB5A932-8D65-42A3-179D-931970BF5F8A}"/>
          </ac:spMkLst>
        </pc:spChg>
        <pc:spChg chg="mod">
          <ac:chgData name="Jon Rosdahl" userId="2820f357-2dd4-4127-8713-e0bfde0fd756" providerId="ADAL" clId="{1E05B6BD-D55F-4EDD-9706-D0589C0F4CD2}" dt="2023-12-14T13:44:01.474" v="1712"/>
          <ac:spMkLst>
            <pc:docMk/>
            <pc:sldMk cId="2420574421" sldId="509"/>
            <ac:spMk id="6" creationId="{44B9DD90-A53E-4FA2-79F0-E0499CFFF477}"/>
          </ac:spMkLst>
        </pc:spChg>
      </pc:sldChg>
      <pc:sldChg chg="modSp">
        <pc:chgData name="Jon Rosdahl" userId="2820f357-2dd4-4127-8713-e0bfde0fd756" providerId="ADAL" clId="{1E05B6BD-D55F-4EDD-9706-D0589C0F4CD2}" dt="2023-12-14T13:44:01.474" v="1712"/>
        <pc:sldMkLst>
          <pc:docMk/>
          <pc:sldMk cId="3617670687" sldId="510"/>
        </pc:sldMkLst>
        <pc:spChg chg="mod">
          <ac:chgData name="Jon Rosdahl" userId="2820f357-2dd4-4127-8713-e0bfde0fd756" providerId="ADAL" clId="{1E05B6BD-D55F-4EDD-9706-D0589C0F4CD2}" dt="2023-12-14T13:44:01.474" v="1712"/>
          <ac:spMkLst>
            <pc:docMk/>
            <pc:sldMk cId="3617670687" sldId="510"/>
            <ac:spMk id="2" creationId="{04CC594C-A7F3-5995-D12B-3062ED08A64B}"/>
          </ac:spMkLst>
        </pc:spChg>
        <pc:spChg chg="mod">
          <ac:chgData name="Jon Rosdahl" userId="2820f357-2dd4-4127-8713-e0bfde0fd756" providerId="ADAL" clId="{1E05B6BD-D55F-4EDD-9706-D0589C0F4CD2}" dt="2023-12-14T13:44:01.474" v="1712"/>
          <ac:spMkLst>
            <pc:docMk/>
            <pc:sldMk cId="3617670687" sldId="510"/>
            <ac:spMk id="3" creationId="{1C1992CC-8F2E-C851-72BA-8276E87ABF14}"/>
          </ac:spMkLst>
        </pc:spChg>
        <pc:spChg chg="mod">
          <ac:chgData name="Jon Rosdahl" userId="2820f357-2dd4-4127-8713-e0bfde0fd756" providerId="ADAL" clId="{1E05B6BD-D55F-4EDD-9706-D0589C0F4CD2}" dt="2023-12-14T13:44:01.474" v="1712"/>
          <ac:spMkLst>
            <pc:docMk/>
            <pc:sldMk cId="3617670687" sldId="510"/>
            <ac:spMk id="4" creationId="{DEAB7D36-AB47-E15A-14FE-B8118EF9F9AE}"/>
          </ac:spMkLst>
        </pc:spChg>
        <pc:spChg chg="mod">
          <ac:chgData name="Jon Rosdahl" userId="2820f357-2dd4-4127-8713-e0bfde0fd756" providerId="ADAL" clId="{1E05B6BD-D55F-4EDD-9706-D0589C0F4CD2}" dt="2023-12-14T13:44:01.474" v="1712"/>
          <ac:spMkLst>
            <pc:docMk/>
            <pc:sldMk cId="3617670687" sldId="510"/>
            <ac:spMk id="5" creationId="{D0E5DC6C-B508-EF92-6C4E-ACBA8C1F45B8}"/>
          </ac:spMkLst>
        </pc:spChg>
        <pc:spChg chg="mod">
          <ac:chgData name="Jon Rosdahl" userId="2820f357-2dd4-4127-8713-e0bfde0fd756" providerId="ADAL" clId="{1E05B6BD-D55F-4EDD-9706-D0589C0F4CD2}" dt="2023-12-14T13:44:01.474" v="1712"/>
          <ac:spMkLst>
            <pc:docMk/>
            <pc:sldMk cId="3617670687" sldId="510"/>
            <ac:spMk id="6" creationId="{422E6A73-F2F1-363A-DE97-B4061BA6ACC9}"/>
          </ac:spMkLst>
        </pc:spChg>
      </pc:sldChg>
      <pc:sldChg chg="modSp">
        <pc:chgData name="Jon Rosdahl" userId="2820f357-2dd4-4127-8713-e0bfde0fd756" providerId="ADAL" clId="{1E05B6BD-D55F-4EDD-9706-D0589C0F4CD2}" dt="2023-12-14T13:44:01.474" v="1712"/>
        <pc:sldMkLst>
          <pc:docMk/>
          <pc:sldMk cId="1124531336" sldId="511"/>
        </pc:sldMkLst>
        <pc:spChg chg="mod">
          <ac:chgData name="Jon Rosdahl" userId="2820f357-2dd4-4127-8713-e0bfde0fd756" providerId="ADAL" clId="{1E05B6BD-D55F-4EDD-9706-D0589C0F4CD2}" dt="2023-12-14T13:44:01.474" v="1712"/>
          <ac:spMkLst>
            <pc:docMk/>
            <pc:sldMk cId="1124531336" sldId="511"/>
            <ac:spMk id="2" creationId="{EC05182C-0343-E5A2-2010-9CFFF596602F}"/>
          </ac:spMkLst>
        </pc:spChg>
        <pc:spChg chg="mod">
          <ac:chgData name="Jon Rosdahl" userId="2820f357-2dd4-4127-8713-e0bfde0fd756" providerId="ADAL" clId="{1E05B6BD-D55F-4EDD-9706-D0589C0F4CD2}" dt="2023-12-14T13:44:01.474" v="1712"/>
          <ac:spMkLst>
            <pc:docMk/>
            <pc:sldMk cId="1124531336" sldId="511"/>
            <ac:spMk id="3" creationId="{D84C08BB-E0B8-7E64-7D36-988882E2E1D0}"/>
          </ac:spMkLst>
        </pc:spChg>
        <pc:spChg chg="mod">
          <ac:chgData name="Jon Rosdahl" userId="2820f357-2dd4-4127-8713-e0bfde0fd756" providerId="ADAL" clId="{1E05B6BD-D55F-4EDD-9706-D0589C0F4CD2}" dt="2023-12-14T13:44:01.474" v="1712"/>
          <ac:spMkLst>
            <pc:docMk/>
            <pc:sldMk cId="1124531336" sldId="511"/>
            <ac:spMk id="4" creationId="{CEA365D8-B71D-92A8-B5E1-394D024AB8E0}"/>
          </ac:spMkLst>
        </pc:spChg>
        <pc:spChg chg="mod">
          <ac:chgData name="Jon Rosdahl" userId="2820f357-2dd4-4127-8713-e0bfde0fd756" providerId="ADAL" clId="{1E05B6BD-D55F-4EDD-9706-D0589C0F4CD2}" dt="2023-12-14T13:44:01.474" v="1712"/>
          <ac:spMkLst>
            <pc:docMk/>
            <pc:sldMk cId="1124531336" sldId="511"/>
            <ac:spMk id="5" creationId="{332496D3-4F60-C6A4-3C66-7548C9B2F898}"/>
          </ac:spMkLst>
        </pc:spChg>
        <pc:spChg chg="mod">
          <ac:chgData name="Jon Rosdahl" userId="2820f357-2dd4-4127-8713-e0bfde0fd756" providerId="ADAL" clId="{1E05B6BD-D55F-4EDD-9706-D0589C0F4CD2}" dt="2023-12-14T13:44:01.474" v="1712"/>
          <ac:spMkLst>
            <pc:docMk/>
            <pc:sldMk cId="1124531336" sldId="511"/>
            <ac:spMk id="6" creationId="{4B2FFD10-8000-092E-BAC6-8E0C9F54FE9B}"/>
          </ac:spMkLst>
        </pc:spChg>
      </pc:sldChg>
      <pc:sldChg chg="modSp mod ord">
        <pc:chgData name="Jon Rosdahl" userId="2820f357-2dd4-4127-8713-e0bfde0fd756" providerId="ADAL" clId="{1E05B6BD-D55F-4EDD-9706-D0589C0F4CD2}" dt="2023-12-14T14:01:02.034" v="1919" actId="6549"/>
        <pc:sldMkLst>
          <pc:docMk/>
          <pc:sldMk cId="813526153" sldId="513"/>
        </pc:sldMkLst>
        <pc:spChg chg="mod">
          <ac:chgData name="Jon Rosdahl" userId="2820f357-2dd4-4127-8713-e0bfde0fd756" providerId="ADAL" clId="{1E05B6BD-D55F-4EDD-9706-D0589C0F4CD2}" dt="2023-12-01T13:38:29.620" v="641" actId="20577"/>
          <ac:spMkLst>
            <pc:docMk/>
            <pc:sldMk cId="813526153" sldId="513"/>
            <ac:spMk id="2" creationId="{CB788EC4-F522-8CFB-0E8C-418F0DA1546B}"/>
          </ac:spMkLst>
        </pc:spChg>
        <pc:spChg chg="mod">
          <ac:chgData name="Jon Rosdahl" userId="2820f357-2dd4-4127-8713-e0bfde0fd756" providerId="ADAL" clId="{1E05B6BD-D55F-4EDD-9706-D0589C0F4CD2}" dt="2023-12-14T13:44:01.474" v="1712"/>
          <ac:spMkLst>
            <pc:docMk/>
            <pc:sldMk cId="813526153" sldId="513"/>
            <ac:spMk id="4" creationId="{5A8170E6-45ED-1302-DFB2-9009FD2D822D}"/>
          </ac:spMkLst>
        </pc:spChg>
        <pc:spChg chg="mod">
          <ac:chgData name="Jon Rosdahl" userId="2820f357-2dd4-4127-8713-e0bfde0fd756" providerId="ADAL" clId="{1E05B6BD-D55F-4EDD-9706-D0589C0F4CD2}" dt="2023-12-14T13:44:01.474" v="1712"/>
          <ac:spMkLst>
            <pc:docMk/>
            <pc:sldMk cId="813526153" sldId="513"/>
            <ac:spMk id="5" creationId="{A69EE029-D6A4-B1F8-79E0-06AA36E15A9A}"/>
          </ac:spMkLst>
        </pc:spChg>
        <pc:spChg chg="mod">
          <ac:chgData name="Jon Rosdahl" userId="2820f357-2dd4-4127-8713-e0bfde0fd756" providerId="ADAL" clId="{1E05B6BD-D55F-4EDD-9706-D0589C0F4CD2}" dt="2023-12-14T13:44:01.474" v="1712"/>
          <ac:spMkLst>
            <pc:docMk/>
            <pc:sldMk cId="813526153" sldId="513"/>
            <ac:spMk id="6" creationId="{B6967BAC-5007-C2DA-00E1-D29ED7742ECE}"/>
          </ac:spMkLst>
        </pc:spChg>
        <pc:spChg chg="mod">
          <ac:chgData name="Jon Rosdahl" userId="2820f357-2dd4-4127-8713-e0bfde0fd756" providerId="ADAL" clId="{1E05B6BD-D55F-4EDD-9706-D0589C0F4CD2}" dt="2023-12-14T14:00:38.149" v="1914" actId="12"/>
          <ac:spMkLst>
            <pc:docMk/>
            <pc:sldMk cId="813526153" sldId="513"/>
            <ac:spMk id="7" creationId="{17FDD5D3-927B-D528-7C38-1CBD10F55698}"/>
          </ac:spMkLst>
        </pc:spChg>
        <pc:spChg chg="mod">
          <ac:chgData name="Jon Rosdahl" userId="2820f357-2dd4-4127-8713-e0bfde0fd756" providerId="ADAL" clId="{1E05B6BD-D55F-4EDD-9706-D0589C0F4CD2}" dt="2023-12-14T14:01:02.034" v="1919" actId="6549"/>
          <ac:spMkLst>
            <pc:docMk/>
            <pc:sldMk cId="813526153" sldId="513"/>
            <ac:spMk id="8" creationId="{BABB8EDA-4C9B-BACF-CD7D-805D4554F0BE}"/>
          </ac:spMkLst>
        </pc:spChg>
      </pc:sldChg>
      <pc:sldChg chg="modSp">
        <pc:chgData name="Jon Rosdahl" userId="2820f357-2dd4-4127-8713-e0bfde0fd756" providerId="ADAL" clId="{1E05B6BD-D55F-4EDD-9706-D0589C0F4CD2}" dt="2023-12-14T13:44:01.474" v="1712"/>
        <pc:sldMkLst>
          <pc:docMk/>
          <pc:sldMk cId="165088424" sldId="514"/>
        </pc:sldMkLst>
        <pc:spChg chg="mod">
          <ac:chgData name="Jon Rosdahl" userId="2820f357-2dd4-4127-8713-e0bfde0fd756" providerId="ADAL" clId="{1E05B6BD-D55F-4EDD-9706-D0589C0F4CD2}" dt="2023-12-14T13:44:01.474" v="1712"/>
          <ac:spMkLst>
            <pc:docMk/>
            <pc:sldMk cId="165088424" sldId="514"/>
            <ac:spMk id="2" creationId="{279BAE85-AF28-D3EF-885E-E140C8BEB067}"/>
          </ac:spMkLst>
        </pc:spChg>
        <pc:spChg chg="mod">
          <ac:chgData name="Jon Rosdahl" userId="2820f357-2dd4-4127-8713-e0bfde0fd756" providerId="ADAL" clId="{1E05B6BD-D55F-4EDD-9706-D0589C0F4CD2}" dt="2023-12-14T13:44:01.474" v="1712"/>
          <ac:spMkLst>
            <pc:docMk/>
            <pc:sldMk cId="165088424" sldId="514"/>
            <ac:spMk id="4" creationId="{ECEA3351-5AD7-18FC-DC17-8AEC98D69003}"/>
          </ac:spMkLst>
        </pc:spChg>
        <pc:spChg chg="mod">
          <ac:chgData name="Jon Rosdahl" userId="2820f357-2dd4-4127-8713-e0bfde0fd756" providerId="ADAL" clId="{1E05B6BD-D55F-4EDD-9706-D0589C0F4CD2}" dt="2023-12-14T13:44:01.474" v="1712"/>
          <ac:spMkLst>
            <pc:docMk/>
            <pc:sldMk cId="165088424" sldId="514"/>
            <ac:spMk id="5" creationId="{C0BFEE99-7BE9-301D-7669-89497969BFFB}"/>
          </ac:spMkLst>
        </pc:spChg>
        <pc:spChg chg="mod">
          <ac:chgData name="Jon Rosdahl" userId="2820f357-2dd4-4127-8713-e0bfde0fd756" providerId="ADAL" clId="{1E05B6BD-D55F-4EDD-9706-D0589C0F4CD2}" dt="2023-12-14T13:44:01.474" v="1712"/>
          <ac:spMkLst>
            <pc:docMk/>
            <pc:sldMk cId="165088424" sldId="514"/>
            <ac:spMk id="6" creationId="{7244AE50-274B-40FF-424F-3B93CEA4B512}"/>
          </ac:spMkLst>
        </pc:spChg>
      </pc:sldChg>
      <pc:sldChg chg="modSp">
        <pc:chgData name="Jon Rosdahl" userId="2820f357-2dd4-4127-8713-e0bfde0fd756" providerId="ADAL" clId="{1E05B6BD-D55F-4EDD-9706-D0589C0F4CD2}" dt="2023-12-14T13:44:01.474" v="1712"/>
        <pc:sldMkLst>
          <pc:docMk/>
          <pc:sldMk cId="1113829754" sldId="515"/>
        </pc:sldMkLst>
        <pc:spChg chg="mod">
          <ac:chgData name="Jon Rosdahl" userId="2820f357-2dd4-4127-8713-e0bfde0fd756" providerId="ADAL" clId="{1E05B6BD-D55F-4EDD-9706-D0589C0F4CD2}" dt="2023-12-14T13:44:01.474" v="1712"/>
          <ac:spMkLst>
            <pc:docMk/>
            <pc:sldMk cId="1113829754" sldId="515"/>
            <ac:spMk id="3" creationId="{596DC766-EB82-F62A-0F5E-B30E81CB78D0}"/>
          </ac:spMkLst>
        </pc:spChg>
        <pc:spChg chg="mod">
          <ac:chgData name="Jon Rosdahl" userId="2820f357-2dd4-4127-8713-e0bfde0fd756" providerId="ADAL" clId="{1E05B6BD-D55F-4EDD-9706-D0589C0F4CD2}" dt="2023-12-14T13:44:01.474" v="1712"/>
          <ac:spMkLst>
            <pc:docMk/>
            <pc:sldMk cId="1113829754" sldId="515"/>
            <ac:spMk id="4" creationId="{27F14BC4-73A0-2D4F-FBF4-860835764D16}"/>
          </ac:spMkLst>
        </pc:spChg>
        <pc:spChg chg="mod">
          <ac:chgData name="Jon Rosdahl" userId="2820f357-2dd4-4127-8713-e0bfde0fd756" providerId="ADAL" clId="{1E05B6BD-D55F-4EDD-9706-D0589C0F4CD2}" dt="2023-12-14T13:44:01.474" v="1712"/>
          <ac:spMkLst>
            <pc:docMk/>
            <pc:sldMk cId="1113829754" sldId="515"/>
            <ac:spMk id="5" creationId="{F764AAC6-7F4E-F8C8-A36D-6E606AAE0DD2}"/>
          </ac:spMkLst>
        </pc:spChg>
        <pc:spChg chg="mod">
          <ac:chgData name="Jon Rosdahl" userId="2820f357-2dd4-4127-8713-e0bfde0fd756" providerId="ADAL" clId="{1E05B6BD-D55F-4EDD-9706-D0589C0F4CD2}" dt="2023-12-14T13:44:01.474" v="1712"/>
          <ac:spMkLst>
            <pc:docMk/>
            <pc:sldMk cId="1113829754" sldId="515"/>
            <ac:spMk id="6" creationId="{CEFB418A-1C12-8A51-C377-C0F76EFFD46F}"/>
          </ac:spMkLst>
        </pc:spChg>
      </pc:sldChg>
      <pc:sldChg chg="modSp">
        <pc:chgData name="Jon Rosdahl" userId="2820f357-2dd4-4127-8713-e0bfde0fd756" providerId="ADAL" clId="{1E05B6BD-D55F-4EDD-9706-D0589C0F4CD2}" dt="2023-12-14T13:44:01.474" v="1712"/>
        <pc:sldMkLst>
          <pc:docMk/>
          <pc:sldMk cId="1987155760" sldId="516"/>
        </pc:sldMkLst>
        <pc:spChg chg="mod">
          <ac:chgData name="Jon Rosdahl" userId="2820f357-2dd4-4127-8713-e0bfde0fd756" providerId="ADAL" clId="{1E05B6BD-D55F-4EDD-9706-D0589C0F4CD2}" dt="2023-12-14T13:44:01.474" v="1712"/>
          <ac:spMkLst>
            <pc:docMk/>
            <pc:sldMk cId="1987155760" sldId="516"/>
            <ac:spMk id="2" creationId="{5D8E8AA7-0EA0-59D5-23F3-FF23693C62AB}"/>
          </ac:spMkLst>
        </pc:spChg>
        <pc:spChg chg="mod">
          <ac:chgData name="Jon Rosdahl" userId="2820f357-2dd4-4127-8713-e0bfde0fd756" providerId="ADAL" clId="{1E05B6BD-D55F-4EDD-9706-D0589C0F4CD2}" dt="2023-12-14T13:44:01.474" v="1712"/>
          <ac:spMkLst>
            <pc:docMk/>
            <pc:sldMk cId="1987155760" sldId="516"/>
            <ac:spMk id="3" creationId="{E7DD916C-322A-8467-C3F3-3ADDC90E92CE}"/>
          </ac:spMkLst>
        </pc:spChg>
        <pc:spChg chg="mod">
          <ac:chgData name="Jon Rosdahl" userId="2820f357-2dd4-4127-8713-e0bfde0fd756" providerId="ADAL" clId="{1E05B6BD-D55F-4EDD-9706-D0589C0F4CD2}" dt="2023-12-14T13:44:01.474" v="1712"/>
          <ac:spMkLst>
            <pc:docMk/>
            <pc:sldMk cId="1987155760" sldId="516"/>
            <ac:spMk id="4" creationId="{74B5B993-B3D9-6B54-6E74-F51BB93117EE}"/>
          </ac:spMkLst>
        </pc:spChg>
        <pc:spChg chg="mod">
          <ac:chgData name="Jon Rosdahl" userId="2820f357-2dd4-4127-8713-e0bfde0fd756" providerId="ADAL" clId="{1E05B6BD-D55F-4EDD-9706-D0589C0F4CD2}" dt="2023-12-14T13:44:01.474" v="1712"/>
          <ac:spMkLst>
            <pc:docMk/>
            <pc:sldMk cId="1987155760" sldId="516"/>
            <ac:spMk id="5" creationId="{12CC1DE8-770C-0FF0-2931-7CEC4DFC1139}"/>
          </ac:spMkLst>
        </pc:spChg>
        <pc:spChg chg="mod">
          <ac:chgData name="Jon Rosdahl" userId="2820f357-2dd4-4127-8713-e0bfde0fd756" providerId="ADAL" clId="{1E05B6BD-D55F-4EDD-9706-D0589C0F4CD2}" dt="2023-12-14T13:44:01.474" v="1712"/>
          <ac:spMkLst>
            <pc:docMk/>
            <pc:sldMk cId="1987155760" sldId="516"/>
            <ac:spMk id="6" creationId="{304AFA86-9C74-05F7-DC3D-3B5CAEC4187B}"/>
          </ac:spMkLst>
        </pc:spChg>
      </pc:sldChg>
      <pc:sldChg chg="modSp new mod">
        <pc:chgData name="Jon Rosdahl" userId="2820f357-2dd4-4127-8713-e0bfde0fd756" providerId="ADAL" clId="{1E05B6BD-D55F-4EDD-9706-D0589C0F4CD2}" dt="2023-12-14T13:44:01.474" v="1712"/>
        <pc:sldMkLst>
          <pc:docMk/>
          <pc:sldMk cId="3027881796" sldId="517"/>
        </pc:sldMkLst>
        <pc:spChg chg="mod">
          <ac:chgData name="Jon Rosdahl" userId="2820f357-2dd4-4127-8713-e0bfde0fd756" providerId="ADAL" clId="{1E05B6BD-D55F-4EDD-9706-D0589C0F4CD2}" dt="2023-12-01T13:19:01.457" v="392" actId="20577"/>
          <ac:spMkLst>
            <pc:docMk/>
            <pc:sldMk cId="3027881796" sldId="517"/>
            <ac:spMk id="2" creationId="{661F472B-FFBA-E7D0-1A5B-3B90AF1CE20A}"/>
          </ac:spMkLst>
        </pc:spChg>
        <pc:spChg chg="mod">
          <ac:chgData name="Jon Rosdahl" userId="2820f357-2dd4-4127-8713-e0bfde0fd756" providerId="ADAL" clId="{1E05B6BD-D55F-4EDD-9706-D0589C0F4CD2}" dt="2023-12-06T02:25:21.162" v="821" actId="113"/>
          <ac:spMkLst>
            <pc:docMk/>
            <pc:sldMk cId="3027881796" sldId="517"/>
            <ac:spMk id="3" creationId="{6827D27E-B9FB-C4C3-DE9D-8E8606AEE03F}"/>
          </ac:spMkLst>
        </pc:spChg>
        <pc:spChg chg="mod">
          <ac:chgData name="Jon Rosdahl" userId="2820f357-2dd4-4127-8713-e0bfde0fd756" providerId="ADAL" clId="{1E05B6BD-D55F-4EDD-9706-D0589C0F4CD2}" dt="2023-12-14T13:44:01.474" v="1712"/>
          <ac:spMkLst>
            <pc:docMk/>
            <pc:sldMk cId="3027881796" sldId="517"/>
            <ac:spMk id="4" creationId="{A16151AE-C3E0-4813-4443-168C7FB6610F}"/>
          </ac:spMkLst>
        </pc:spChg>
        <pc:spChg chg="mod">
          <ac:chgData name="Jon Rosdahl" userId="2820f357-2dd4-4127-8713-e0bfde0fd756" providerId="ADAL" clId="{1E05B6BD-D55F-4EDD-9706-D0589C0F4CD2}" dt="2023-12-14T13:44:01.474" v="1712"/>
          <ac:spMkLst>
            <pc:docMk/>
            <pc:sldMk cId="3027881796" sldId="517"/>
            <ac:spMk id="5" creationId="{2CB164CD-C1C0-97B2-879D-F809F46F183E}"/>
          </ac:spMkLst>
        </pc:spChg>
        <pc:spChg chg="mod">
          <ac:chgData name="Jon Rosdahl" userId="2820f357-2dd4-4127-8713-e0bfde0fd756" providerId="ADAL" clId="{1E05B6BD-D55F-4EDD-9706-D0589C0F4CD2}" dt="2023-12-14T13:44:01.474" v="1712"/>
          <ac:spMkLst>
            <pc:docMk/>
            <pc:sldMk cId="3027881796" sldId="517"/>
            <ac:spMk id="6" creationId="{24298A1C-BE2F-0804-5AF6-4FAE84916A21}"/>
          </ac:spMkLst>
        </pc:spChg>
      </pc:sldChg>
      <pc:sldChg chg="modSp new mod">
        <pc:chgData name="Jon Rosdahl" userId="2820f357-2dd4-4127-8713-e0bfde0fd756" providerId="ADAL" clId="{1E05B6BD-D55F-4EDD-9706-D0589C0F4CD2}" dt="2023-12-14T14:01:50.748" v="1921" actId="404"/>
        <pc:sldMkLst>
          <pc:docMk/>
          <pc:sldMk cId="2172834629" sldId="518"/>
        </pc:sldMkLst>
        <pc:spChg chg="mod">
          <ac:chgData name="Jon Rosdahl" userId="2820f357-2dd4-4127-8713-e0bfde0fd756" providerId="ADAL" clId="{1E05B6BD-D55F-4EDD-9706-D0589C0F4CD2}" dt="2023-12-01T13:20:51.543" v="438" actId="14100"/>
          <ac:spMkLst>
            <pc:docMk/>
            <pc:sldMk cId="2172834629" sldId="518"/>
            <ac:spMk id="2" creationId="{BE735984-2F21-B84A-91FA-9A757B6FCC87}"/>
          </ac:spMkLst>
        </pc:spChg>
        <pc:spChg chg="mod">
          <ac:chgData name="Jon Rosdahl" userId="2820f357-2dd4-4127-8713-e0bfde0fd756" providerId="ADAL" clId="{1E05B6BD-D55F-4EDD-9706-D0589C0F4CD2}" dt="2023-12-14T14:01:50.748" v="1921" actId="404"/>
          <ac:spMkLst>
            <pc:docMk/>
            <pc:sldMk cId="2172834629" sldId="518"/>
            <ac:spMk id="3" creationId="{4BC2ADD1-B8C5-032E-1077-A3454D760BB7}"/>
          </ac:spMkLst>
        </pc:spChg>
        <pc:spChg chg="mod">
          <ac:chgData name="Jon Rosdahl" userId="2820f357-2dd4-4127-8713-e0bfde0fd756" providerId="ADAL" clId="{1E05B6BD-D55F-4EDD-9706-D0589C0F4CD2}" dt="2023-12-14T13:44:01.474" v="1712"/>
          <ac:spMkLst>
            <pc:docMk/>
            <pc:sldMk cId="2172834629" sldId="518"/>
            <ac:spMk id="4" creationId="{CEF0C6A4-60D7-34DB-1C4C-2D2E86441C21}"/>
          </ac:spMkLst>
        </pc:spChg>
        <pc:spChg chg="mod">
          <ac:chgData name="Jon Rosdahl" userId="2820f357-2dd4-4127-8713-e0bfde0fd756" providerId="ADAL" clId="{1E05B6BD-D55F-4EDD-9706-D0589C0F4CD2}" dt="2023-12-14T13:44:01.474" v="1712"/>
          <ac:spMkLst>
            <pc:docMk/>
            <pc:sldMk cId="2172834629" sldId="518"/>
            <ac:spMk id="5" creationId="{006BB021-EB78-A725-A9A2-1B17CB8C5D98}"/>
          </ac:spMkLst>
        </pc:spChg>
        <pc:spChg chg="mod">
          <ac:chgData name="Jon Rosdahl" userId="2820f357-2dd4-4127-8713-e0bfde0fd756" providerId="ADAL" clId="{1E05B6BD-D55F-4EDD-9706-D0589C0F4CD2}" dt="2023-12-14T13:44:01.474" v="1712"/>
          <ac:spMkLst>
            <pc:docMk/>
            <pc:sldMk cId="2172834629" sldId="518"/>
            <ac:spMk id="6" creationId="{CE29E149-4803-0A09-FCBB-2ADE7D123839}"/>
          </ac:spMkLst>
        </pc:spChg>
      </pc:sldChg>
      <pc:sldChg chg="modSp new del mod modNotesTx">
        <pc:chgData name="Jon Rosdahl" userId="2820f357-2dd4-4127-8713-e0bfde0fd756" providerId="ADAL" clId="{1E05B6BD-D55F-4EDD-9706-D0589C0F4CD2}" dt="2023-12-01T13:27:49.811" v="598" actId="2696"/>
        <pc:sldMkLst>
          <pc:docMk/>
          <pc:sldMk cId="1627699982" sldId="519"/>
        </pc:sldMkLst>
        <pc:spChg chg="mod">
          <ac:chgData name="Jon Rosdahl" userId="2820f357-2dd4-4127-8713-e0bfde0fd756" providerId="ADAL" clId="{1E05B6BD-D55F-4EDD-9706-D0589C0F4CD2}" dt="2023-12-01T13:25:48.267" v="488" actId="14100"/>
          <ac:spMkLst>
            <pc:docMk/>
            <pc:sldMk cId="1627699982" sldId="519"/>
            <ac:spMk id="2" creationId="{FE08B2FE-3B29-F1B8-9987-36DAB036C906}"/>
          </ac:spMkLst>
        </pc:spChg>
        <pc:spChg chg="mod">
          <ac:chgData name="Jon Rosdahl" userId="2820f357-2dd4-4127-8713-e0bfde0fd756" providerId="ADAL" clId="{1E05B6BD-D55F-4EDD-9706-D0589C0F4CD2}" dt="2023-12-01T13:27:41.973" v="597" actId="20577"/>
          <ac:spMkLst>
            <pc:docMk/>
            <pc:sldMk cId="1627699982" sldId="519"/>
            <ac:spMk id="3" creationId="{C7F2207E-513B-7DDE-FD41-AD596FF6E1AA}"/>
          </ac:spMkLst>
        </pc:spChg>
      </pc:sldChg>
      <pc:sldChg chg="new del">
        <pc:chgData name="Jon Rosdahl" userId="2820f357-2dd4-4127-8713-e0bfde0fd756" providerId="ADAL" clId="{1E05B6BD-D55F-4EDD-9706-D0589C0F4CD2}" dt="2023-12-01T13:28:22.223" v="606" actId="2696"/>
        <pc:sldMkLst>
          <pc:docMk/>
          <pc:sldMk cId="2454514870" sldId="519"/>
        </pc:sldMkLst>
      </pc:sldChg>
      <pc:sldChg chg="modSp add mod ord modNotesTx">
        <pc:chgData name="Jon Rosdahl" userId="2820f357-2dd4-4127-8713-e0bfde0fd756" providerId="ADAL" clId="{1E05B6BD-D55F-4EDD-9706-D0589C0F4CD2}" dt="2023-12-14T13:44:01.474" v="1712"/>
        <pc:sldMkLst>
          <pc:docMk/>
          <pc:sldMk cId="4260524797" sldId="520"/>
        </pc:sldMkLst>
        <pc:spChg chg="mod">
          <ac:chgData name="Jon Rosdahl" userId="2820f357-2dd4-4127-8713-e0bfde0fd756" providerId="ADAL" clId="{1E05B6BD-D55F-4EDD-9706-D0589C0F4CD2}" dt="2023-12-13T20:38:07.406" v="1498" actId="20577"/>
          <ac:spMkLst>
            <pc:docMk/>
            <pc:sldMk cId="4260524797" sldId="520"/>
            <ac:spMk id="2" creationId="{FE08B2FE-3B29-F1B8-9987-36DAB036C906}"/>
          </ac:spMkLst>
        </pc:spChg>
        <pc:spChg chg="mod">
          <ac:chgData name="Jon Rosdahl" userId="2820f357-2dd4-4127-8713-e0bfde0fd756" providerId="ADAL" clId="{1E05B6BD-D55F-4EDD-9706-D0589C0F4CD2}" dt="2023-12-13T20:38:42.944" v="1518" actId="313"/>
          <ac:spMkLst>
            <pc:docMk/>
            <pc:sldMk cId="4260524797" sldId="520"/>
            <ac:spMk id="3" creationId="{C7F2207E-513B-7DDE-FD41-AD596FF6E1AA}"/>
          </ac:spMkLst>
        </pc:spChg>
        <pc:spChg chg="mod">
          <ac:chgData name="Jon Rosdahl" userId="2820f357-2dd4-4127-8713-e0bfde0fd756" providerId="ADAL" clId="{1E05B6BD-D55F-4EDD-9706-D0589C0F4CD2}" dt="2023-12-14T13:44:01.474" v="1712"/>
          <ac:spMkLst>
            <pc:docMk/>
            <pc:sldMk cId="4260524797" sldId="520"/>
            <ac:spMk id="4" creationId="{B06736AB-4EB3-D754-FF1D-5A11FB6F4C35}"/>
          </ac:spMkLst>
        </pc:spChg>
        <pc:spChg chg="mod">
          <ac:chgData name="Jon Rosdahl" userId="2820f357-2dd4-4127-8713-e0bfde0fd756" providerId="ADAL" clId="{1E05B6BD-D55F-4EDD-9706-D0589C0F4CD2}" dt="2023-12-14T13:44:01.474" v="1712"/>
          <ac:spMkLst>
            <pc:docMk/>
            <pc:sldMk cId="4260524797" sldId="520"/>
            <ac:spMk id="5" creationId="{6AD8EDBD-EBA7-AA9C-F14A-985F1A4D5BC7}"/>
          </ac:spMkLst>
        </pc:spChg>
        <pc:spChg chg="mod">
          <ac:chgData name="Jon Rosdahl" userId="2820f357-2dd4-4127-8713-e0bfde0fd756" providerId="ADAL" clId="{1E05B6BD-D55F-4EDD-9706-D0589C0F4CD2}" dt="2023-12-14T13:44:01.474" v="1712"/>
          <ac:spMkLst>
            <pc:docMk/>
            <pc:sldMk cId="4260524797" sldId="520"/>
            <ac:spMk id="6" creationId="{B099F8A8-0D68-727F-5C16-A46F9ED0B347}"/>
          </ac:spMkLst>
        </pc:spChg>
      </pc:sldChg>
      <pc:sldChg chg="modSp mod modNotesTx">
        <pc:chgData name="Jon Rosdahl" userId="2820f357-2dd4-4127-8713-e0bfde0fd756" providerId="ADAL" clId="{1E05B6BD-D55F-4EDD-9706-D0589C0F4CD2}" dt="2023-12-14T13:44:01.474" v="1712"/>
        <pc:sldMkLst>
          <pc:docMk/>
          <pc:sldMk cId="57088508" sldId="521"/>
        </pc:sldMkLst>
        <pc:spChg chg="mod">
          <ac:chgData name="Jon Rosdahl" userId="2820f357-2dd4-4127-8713-e0bfde0fd756" providerId="ADAL" clId="{1E05B6BD-D55F-4EDD-9706-D0589C0F4CD2}" dt="2023-12-13T20:38:51.320" v="1524" actId="6549"/>
          <ac:spMkLst>
            <pc:docMk/>
            <pc:sldMk cId="57088508" sldId="521"/>
            <ac:spMk id="2" creationId="{FE08B2FE-3B29-F1B8-9987-36DAB036C906}"/>
          </ac:spMkLst>
        </pc:spChg>
        <pc:spChg chg="mod">
          <ac:chgData name="Jon Rosdahl" userId="2820f357-2dd4-4127-8713-e0bfde0fd756" providerId="ADAL" clId="{1E05B6BD-D55F-4EDD-9706-D0589C0F4CD2}" dt="2023-12-13T20:39:53.288" v="1553" actId="20577"/>
          <ac:spMkLst>
            <pc:docMk/>
            <pc:sldMk cId="57088508" sldId="521"/>
            <ac:spMk id="3" creationId="{C7F2207E-513B-7DDE-FD41-AD596FF6E1AA}"/>
          </ac:spMkLst>
        </pc:spChg>
        <pc:spChg chg="mod">
          <ac:chgData name="Jon Rosdahl" userId="2820f357-2dd4-4127-8713-e0bfde0fd756" providerId="ADAL" clId="{1E05B6BD-D55F-4EDD-9706-D0589C0F4CD2}" dt="2023-12-14T13:44:01.474" v="1712"/>
          <ac:spMkLst>
            <pc:docMk/>
            <pc:sldMk cId="57088508" sldId="521"/>
            <ac:spMk id="4" creationId="{B06736AB-4EB3-D754-FF1D-5A11FB6F4C35}"/>
          </ac:spMkLst>
        </pc:spChg>
        <pc:spChg chg="mod">
          <ac:chgData name="Jon Rosdahl" userId="2820f357-2dd4-4127-8713-e0bfde0fd756" providerId="ADAL" clId="{1E05B6BD-D55F-4EDD-9706-D0589C0F4CD2}" dt="2023-12-14T13:44:01.474" v="1712"/>
          <ac:spMkLst>
            <pc:docMk/>
            <pc:sldMk cId="57088508" sldId="521"/>
            <ac:spMk id="5" creationId="{6AD8EDBD-EBA7-AA9C-F14A-985F1A4D5BC7}"/>
          </ac:spMkLst>
        </pc:spChg>
        <pc:spChg chg="mod">
          <ac:chgData name="Jon Rosdahl" userId="2820f357-2dd4-4127-8713-e0bfde0fd756" providerId="ADAL" clId="{1E05B6BD-D55F-4EDD-9706-D0589C0F4CD2}" dt="2023-12-14T13:44:01.474" v="1712"/>
          <ac:spMkLst>
            <pc:docMk/>
            <pc:sldMk cId="57088508" sldId="521"/>
            <ac:spMk id="6" creationId="{B099F8A8-0D68-727F-5C16-A46F9ED0B347}"/>
          </ac:spMkLst>
        </pc:spChg>
      </pc:sldChg>
      <pc:sldChg chg="addSp modSp add mod">
        <pc:chgData name="Jon Rosdahl" userId="2820f357-2dd4-4127-8713-e0bfde0fd756" providerId="ADAL" clId="{1E05B6BD-D55F-4EDD-9706-D0589C0F4CD2}" dt="2023-12-14T14:45:25.182" v="2005" actId="207"/>
        <pc:sldMkLst>
          <pc:docMk/>
          <pc:sldMk cId="1384505756" sldId="522"/>
        </pc:sldMkLst>
        <pc:spChg chg="add mod">
          <ac:chgData name="Jon Rosdahl" userId="2820f357-2dd4-4127-8713-e0bfde0fd756" providerId="ADAL" clId="{1E05B6BD-D55F-4EDD-9706-D0589C0F4CD2}" dt="2023-12-14T14:45:13.202" v="2004" actId="20577"/>
          <ac:spMkLst>
            <pc:docMk/>
            <pc:sldMk cId="1384505756" sldId="522"/>
            <ac:spMk id="2" creationId="{31F578C7-21E3-1AD2-C959-5B7BCF1359FA}"/>
          </ac:spMkLst>
        </pc:spChg>
        <pc:spChg chg="mod">
          <ac:chgData name="Jon Rosdahl" userId="2820f357-2dd4-4127-8713-e0bfde0fd756" providerId="ADAL" clId="{1E05B6BD-D55F-4EDD-9706-D0589C0F4CD2}" dt="2023-12-14T13:44:01.474" v="1712"/>
          <ac:spMkLst>
            <pc:docMk/>
            <pc:sldMk cId="1384505756" sldId="522"/>
            <ac:spMk id="4" creationId="{D3AADE5D-0B2F-42CA-BA39-6027E700A6B9}"/>
          </ac:spMkLst>
        </pc:spChg>
        <pc:spChg chg="mod">
          <ac:chgData name="Jon Rosdahl" userId="2820f357-2dd4-4127-8713-e0bfde0fd756" providerId="ADAL" clId="{1E05B6BD-D55F-4EDD-9706-D0589C0F4CD2}" dt="2023-12-14T13:44:01.474" v="1712"/>
          <ac:spMkLst>
            <pc:docMk/>
            <pc:sldMk cId="1384505756" sldId="522"/>
            <ac:spMk id="5" creationId="{D350A8D6-A84D-4CC3-A358-1EC33210B8D1}"/>
          </ac:spMkLst>
        </pc:spChg>
        <pc:spChg chg="mod">
          <ac:chgData name="Jon Rosdahl" userId="2820f357-2dd4-4127-8713-e0bfde0fd756" providerId="ADAL" clId="{1E05B6BD-D55F-4EDD-9706-D0589C0F4CD2}" dt="2023-12-14T13:44:01.474" v="1712"/>
          <ac:spMkLst>
            <pc:docMk/>
            <pc:sldMk cId="1384505756" sldId="522"/>
            <ac:spMk id="6" creationId="{3E8736AC-8D62-435D-8A8A-C40885AE3759}"/>
          </ac:spMkLst>
        </pc:spChg>
        <pc:spChg chg="mod">
          <ac:chgData name="Jon Rosdahl" userId="2820f357-2dd4-4127-8713-e0bfde0fd756" providerId="ADAL" clId="{1E05B6BD-D55F-4EDD-9706-D0589C0F4CD2}" dt="2023-12-12T21:29:06.741" v="1377" actId="14100"/>
          <ac:spMkLst>
            <pc:docMk/>
            <pc:sldMk cId="1384505756" sldId="522"/>
            <ac:spMk id="7" creationId="{C438A086-17E7-4715-864C-CC9DA8FEF72E}"/>
          </ac:spMkLst>
        </pc:spChg>
        <pc:spChg chg="mod">
          <ac:chgData name="Jon Rosdahl" userId="2820f357-2dd4-4127-8713-e0bfde0fd756" providerId="ADAL" clId="{1E05B6BD-D55F-4EDD-9706-D0589C0F4CD2}" dt="2023-12-14T14:45:25.182" v="2005" actId="207"/>
          <ac:spMkLst>
            <pc:docMk/>
            <pc:sldMk cId="1384505756" sldId="522"/>
            <ac:spMk id="8" creationId="{C84FC688-6069-4D5C-B399-F516344B870C}"/>
          </ac:spMkLst>
        </pc:spChg>
      </pc:sldChg>
      <pc:sldChg chg="modSp add">
        <pc:chgData name="Jon Rosdahl" userId="2820f357-2dd4-4127-8713-e0bfde0fd756" providerId="ADAL" clId="{1E05B6BD-D55F-4EDD-9706-D0589C0F4CD2}" dt="2023-12-14T13:44:01.474" v="1712"/>
        <pc:sldMkLst>
          <pc:docMk/>
          <pc:sldMk cId="2161105011" sldId="523"/>
        </pc:sldMkLst>
        <pc:spChg chg="mod">
          <ac:chgData name="Jon Rosdahl" userId="2820f357-2dd4-4127-8713-e0bfde0fd756" providerId="ADAL" clId="{1E05B6BD-D55F-4EDD-9706-D0589C0F4CD2}" dt="2023-12-14T13:44:01.474" v="1712"/>
          <ac:spMkLst>
            <pc:docMk/>
            <pc:sldMk cId="2161105011" sldId="523"/>
            <ac:spMk id="4" creationId="{92461644-91B2-4196-B424-061057C46AA2}"/>
          </ac:spMkLst>
        </pc:spChg>
        <pc:spChg chg="mod">
          <ac:chgData name="Jon Rosdahl" userId="2820f357-2dd4-4127-8713-e0bfde0fd756" providerId="ADAL" clId="{1E05B6BD-D55F-4EDD-9706-D0589C0F4CD2}" dt="2023-12-14T13:44:01.474" v="1712"/>
          <ac:spMkLst>
            <pc:docMk/>
            <pc:sldMk cId="2161105011" sldId="523"/>
            <ac:spMk id="5" creationId="{C65E9255-BDAA-41E3-8E0F-18635978AD84}"/>
          </ac:spMkLst>
        </pc:spChg>
        <pc:spChg chg="mod">
          <ac:chgData name="Jon Rosdahl" userId="2820f357-2dd4-4127-8713-e0bfde0fd756" providerId="ADAL" clId="{1E05B6BD-D55F-4EDD-9706-D0589C0F4CD2}" dt="2023-12-14T13:44:01.474" v="1712"/>
          <ac:spMkLst>
            <pc:docMk/>
            <pc:sldMk cId="2161105011" sldId="523"/>
            <ac:spMk id="6" creationId="{6D253833-B5DC-4E7E-8A6F-806026FE8544}"/>
          </ac:spMkLst>
        </pc:spChg>
      </pc:sldChg>
      <pc:sldChg chg="delSp modSp new mod">
        <pc:chgData name="Jon Rosdahl" userId="2820f357-2dd4-4127-8713-e0bfde0fd756" providerId="ADAL" clId="{1E05B6BD-D55F-4EDD-9706-D0589C0F4CD2}" dt="2023-12-14T13:44:01.474" v="1712"/>
        <pc:sldMkLst>
          <pc:docMk/>
          <pc:sldMk cId="514967115" sldId="524"/>
        </pc:sldMkLst>
        <pc:spChg chg="mod">
          <ac:chgData name="Jon Rosdahl" userId="2820f357-2dd4-4127-8713-e0bfde0fd756" providerId="ADAL" clId="{1E05B6BD-D55F-4EDD-9706-D0589C0F4CD2}" dt="2023-12-14T13:44:01.474" v="1712"/>
          <ac:spMkLst>
            <pc:docMk/>
            <pc:sldMk cId="514967115" sldId="524"/>
            <ac:spMk id="2" creationId="{10015724-434B-3998-83DA-273E95D29F57}"/>
          </ac:spMkLst>
        </pc:spChg>
        <pc:spChg chg="mod">
          <ac:chgData name="Jon Rosdahl" userId="2820f357-2dd4-4127-8713-e0bfde0fd756" providerId="ADAL" clId="{1E05B6BD-D55F-4EDD-9706-D0589C0F4CD2}" dt="2023-12-14T13:44:01.474" v="1712"/>
          <ac:spMkLst>
            <pc:docMk/>
            <pc:sldMk cId="514967115" sldId="524"/>
            <ac:spMk id="3" creationId="{BCFD30E5-42C1-91D1-1567-49914C47E79E}"/>
          </ac:spMkLst>
        </pc:spChg>
        <pc:spChg chg="mod">
          <ac:chgData name="Jon Rosdahl" userId="2820f357-2dd4-4127-8713-e0bfde0fd756" providerId="ADAL" clId="{1E05B6BD-D55F-4EDD-9706-D0589C0F4CD2}" dt="2023-12-14T13:44:01.474" v="1712"/>
          <ac:spMkLst>
            <pc:docMk/>
            <pc:sldMk cId="514967115" sldId="524"/>
            <ac:spMk id="4" creationId="{E4D4E189-CD80-7907-3DED-3EADA07EC42D}"/>
          </ac:spMkLst>
        </pc:spChg>
        <pc:spChg chg="mod">
          <ac:chgData name="Jon Rosdahl" userId="2820f357-2dd4-4127-8713-e0bfde0fd756" providerId="ADAL" clId="{1E05B6BD-D55F-4EDD-9706-D0589C0F4CD2}" dt="2023-12-14T13:44:01.474" v="1712"/>
          <ac:spMkLst>
            <pc:docMk/>
            <pc:sldMk cId="514967115" sldId="524"/>
            <ac:spMk id="5" creationId="{B688B909-EF29-838A-4DC4-0109EDDE0945}"/>
          </ac:spMkLst>
        </pc:spChg>
        <pc:spChg chg="mod">
          <ac:chgData name="Jon Rosdahl" userId="2820f357-2dd4-4127-8713-e0bfde0fd756" providerId="ADAL" clId="{1E05B6BD-D55F-4EDD-9706-D0589C0F4CD2}" dt="2023-12-14T13:44:01.474" v="1712"/>
          <ac:spMkLst>
            <pc:docMk/>
            <pc:sldMk cId="514967115" sldId="524"/>
            <ac:spMk id="6" creationId="{D3E7774A-E5B1-766F-948E-046B139C8AF2}"/>
          </ac:spMkLst>
        </pc:spChg>
        <pc:picChg chg="del">
          <ac:chgData name="Jon Rosdahl" userId="2820f357-2dd4-4127-8713-e0bfde0fd756" providerId="ADAL" clId="{1E05B6BD-D55F-4EDD-9706-D0589C0F4CD2}" dt="2023-12-14T13:26:39.301" v="1564"/>
          <ac:picMkLst>
            <pc:docMk/>
            <pc:sldMk cId="514967115" sldId="524"/>
            <ac:picMk id="7" creationId="{416E5DC4-12D1-A55E-DB89-9ACD0F98E8B2}"/>
          </ac:picMkLst>
        </pc:picChg>
      </pc:sldChg>
      <pc:sldChg chg="modSp new mod">
        <pc:chgData name="Jon Rosdahl" userId="2820f357-2dd4-4127-8713-e0bfde0fd756" providerId="ADAL" clId="{1E05B6BD-D55F-4EDD-9706-D0589C0F4CD2}" dt="2023-12-14T13:44:01.474" v="1712"/>
        <pc:sldMkLst>
          <pc:docMk/>
          <pc:sldMk cId="305744695" sldId="525"/>
        </pc:sldMkLst>
        <pc:spChg chg="mod">
          <ac:chgData name="Jon Rosdahl" userId="2820f357-2dd4-4127-8713-e0bfde0fd756" providerId="ADAL" clId="{1E05B6BD-D55F-4EDD-9706-D0589C0F4CD2}" dt="2023-12-14T13:44:01.474" v="1712"/>
          <ac:spMkLst>
            <pc:docMk/>
            <pc:sldMk cId="305744695" sldId="525"/>
            <ac:spMk id="2" creationId="{B8584206-EDE7-24B0-498D-C86F6FC94535}"/>
          </ac:spMkLst>
        </pc:spChg>
        <pc:spChg chg="mod">
          <ac:chgData name="Jon Rosdahl" userId="2820f357-2dd4-4127-8713-e0bfde0fd756" providerId="ADAL" clId="{1E05B6BD-D55F-4EDD-9706-D0589C0F4CD2}" dt="2023-12-14T13:44:01.474" v="1712"/>
          <ac:spMkLst>
            <pc:docMk/>
            <pc:sldMk cId="305744695" sldId="525"/>
            <ac:spMk id="3" creationId="{C1655A1A-7B1E-092B-0B93-C891906DF101}"/>
          </ac:spMkLst>
        </pc:spChg>
        <pc:spChg chg="mod">
          <ac:chgData name="Jon Rosdahl" userId="2820f357-2dd4-4127-8713-e0bfde0fd756" providerId="ADAL" clId="{1E05B6BD-D55F-4EDD-9706-D0589C0F4CD2}" dt="2023-12-14T13:44:01.474" v="1712"/>
          <ac:spMkLst>
            <pc:docMk/>
            <pc:sldMk cId="305744695" sldId="525"/>
            <ac:spMk id="4" creationId="{5AC0C34C-4EDC-788C-6599-663DBBB2CB26}"/>
          </ac:spMkLst>
        </pc:spChg>
        <pc:spChg chg="mod">
          <ac:chgData name="Jon Rosdahl" userId="2820f357-2dd4-4127-8713-e0bfde0fd756" providerId="ADAL" clId="{1E05B6BD-D55F-4EDD-9706-D0589C0F4CD2}" dt="2023-12-14T13:44:01.474" v="1712"/>
          <ac:spMkLst>
            <pc:docMk/>
            <pc:sldMk cId="305744695" sldId="525"/>
            <ac:spMk id="5" creationId="{73C2B819-DEFA-3D62-6C19-44F6B9858D35}"/>
          </ac:spMkLst>
        </pc:spChg>
        <pc:spChg chg="mod">
          <ac:chgData name="Jon Rosdahl" userId="2820f357-2dd4-4127-8713-e0bfde0fd756" providerId="ADAL" clId="{1E05B6BD-D55F-4EDD-9706-D0589C0F4CD2}" dt="2023-12-14T13:44:01.474" v="1712"/>
          <ac:spMkLst>
            <pc:docMk/>
            <pc:sldMk cId="305744695" sldId="525"/>
            <ac:spMk id="6" creationId="{7385E01D-A0B8-E25E-A286-22BDBC1D97EC}"/>
          </ac:spMkLst>
        </pc:spChg>
      </pc:sldChg>
      <pc:sldChg chg="modSp add mod">
        <pc:chgData name="Jon Rosdahl" userId="2820f357-2dd4-4127-8713-e0bfde0fd756" providerId="ADAL" clId="{1E05B6BD-D55F-4EDD-9706-D0589C0F4CD2}" dt="2023-12-14T13:44:01.474" v="1712"/>
        <pc:sldMkLst>
          <pc:docMk/>
          <pc:sldMk cId="2422859813" sldId="526"/>
        </pc:sldMkLst>
        <pc:spChg chg="mod">
          <ac:chgData name="Jon Rosdahl" userId="2820f357-2dd4-4127-8713-e0bfde0fd756" providerId="ADAL" clId="{1E05B6BD-D55F-4EDD-9706-D0589C0F4CD2}" dt="2023-12-13T19:28:13.441" v="1481" actId="403"/>
          <ac:spMkLst>
            <pc:docMk/>
            <pc:sldMk cId="2422859813" sldId="526"/>
            <ac:spMk id="3" creationId="{A9B15E53-A2D9-4F4E-9DB0-A0D632EFCED2}"/>
          </ac:spMkLst>
        </pc:spChg>
        <pc:spChg chg="mod">
          <ac:chgData name="Jon Rosdahl" userId="2820f357-2dd4-4127-8713-e0bfde0fd756" providerId="ADAL" clId="{1E05B6BD-D55F-4EDD-9706-D0589C0F4CD2}" dt="2023-12-14T13:44:01.474" v="1712"/>
          <ac:spMkLst>
            <pc:docMk/>
            <pc:sldMk cId="2422859813" sldId="526"/>
            <ac:spMk id="4" creationId="{92461644-91B2-4196-B424-061057C46AA2}"/>
          </ac:spMkLst>
        </pc:spChg>
        <pc:spChg chg="mod">
          <ac:chgData name="Jon Rosdahl" userId="2820f357-2dd4-4127-8713-e0bfde0fd756" providerId="ADAL" clId="{1E05B6BD-D55F-4EDD-9706-D0589C0F4CD2}" dt="2023-12-14T13:44:01.474" v="1712"/>
          <ac:spMkLst>
            <pc:docMk/>
            <pc:sldMk cId="2422859813" sldId="526"/>
            <ac:spMk id="5" creationId="{C65E9255-BDAA-41E3-8E0F-18635978AD84}"/>
          </ac:spMkLst>
        </pc:spChg>
        <pc:spChg chg="mod">
          <ac:chgData name="Jon Rosdahl" userId="2820f357-2dd4-4127-8713-e0bfde0fd756" providerId="ADAL" clId="{1E05B6BD-D55F-4EDD-9706-D0589C0F4CD2}" dt="2023-12-14T13:44:01.474" v="1712"/>
          <ac:spMkLst>
            <pc:docMk/>
            <pc:sldMk cId="2422859813" sldId="526"/>
            <ac:spMk id="6" creationId="{6D253833-B5DC-4E7E-8A6F-806026FE8544}"/>
          </ac:spMkLst>
        </pc:spChg>
      </pc:sldChg>
      <pc:sldChg chg="addSp modSp del mod modClrScheme chgLayout">
        <pc:chgData name="Jon Rosdahl" userId="2820f357-2dd4-4127-8713-e0bfde0fd756" providerId="ADAL" clId="{1E05B6BD-D55F-4EDD-9706-D0589C0F4CD2}" dt="2023-12-14T13:44:01.474" v="1712"/>
        <pc:sldMkLst>
          <pc:docMk/>
          <pc:sldMk cId="0" sldId="527"/>
        </pc:sldMkLst>
        <pc:spChg chg="mod">
          <ac:chgData name="Jon Rosdahl" userId="2820f357-2dd4-4127-8713-e0bfde0fd756" providerId="ADAL" clId="{1E05B6BD-D55F-4EDD-9706-D0589C0F4CD2}" dt="2023-12-14T13:43:43.954" v="1711"/>
          <ac:spMkLst>
            <pc:docMk/>
            <pc:sldMk cId="0" sldId="527"/>
            <ac:spMk id="54" creationId="{00000000-0000-0000-0000-000000000000}"/>
          </ac:spMkLst>
        </pc:spChg>
        <pc:spChg chg="add mod">
          <ac:chgData name="Jon Rosdahl" userId="2820f357-2dd4-4127-8713-e0bfde0fd756" providerId="ADAL" clId="{1E05B6BD-D55F-4EDD-9706-D0589C0F4CD2}" dt="2023-12-14T13:44:01.474" v="1712"/>
          <ac:spMkLst>
            <pc:docMk/>
            <pc:sldMk cId="0" sldId="527"/>
            <ac:spMk id="61" creationId="{999EB8B3-0E5A-8ECC-914C-EFDDB41B66AC}"/>
          </ac:spMkLst>
        </pc:spChg>
        <pc:spChg chg="add mod">
          <ac:chgData name="Jon Rosdahl" userId="2820f357-2dd4-4127-8713-e0bfde0fd756" providerId="ADAL" clId="{1E05B6BD-D55F-4EDD-9706-D0589C0F4CD2}" dt="2023-12-14T13:44:01.474" v="1712"/>
          <ac:spMkLst>
            <pc:docMk/>
            <pc:sldMk cId="0" sldId="527"/>
            <ac:spMk id="63" creationId="{381146A8-05E6-C4E6-B56A-D2F6371BBEC0}"/>
          </ac:spMkLst>
        </pc:spChg>
        <pc:spChg chg="add mod">
          <ac:chgData name="Jon Rosdahl" userId="2820f357-2dd4-4127-8713-e0bfde0fd756" providerId="ADAL" clId="{1E05B6BD-D55F-4EDD-9706-D0589C0F4CD2}" dt="2023-12-14T13:44:01.474" v="1712"/>
          <ac:spMkLst>
            <pc:docMk/>
            <pc:sldMk cId="0" sldId="527"/>
            <ac:spMk id="65" creationId="{31F85882-8436-B9F3-0A82-B2944851D68F}"/>
          </ac:spMkLst>
        </pc:spChg>
      </pc:sldChg>
      <pc:sldChg chg="addSp delSp modSp new mod">
        <pc:chgData name="Jon Rosdahl" userId="2820f357-2dd4-4127-8713-e0bfde0fd756" providerId="ADAL" clId="{1E05B6BD-D55F-4EDD-9706-D0589C0F4CD2}" dt="2023-12-14T13:45:02.631" v="1717"/>
        <pc:sldMkLst>
          <pc:docMk/>
          <pc:sldMk cId="3890128028" sldId="528"/>
        </pc:sldMkLst>
        <pc:spChg chg="del">
          <ac:chgData name="Jon Rosdahl" userId="2820f357-2dd4-4127-8713-e0bfde0fd756" providerId="ADAL" clId="{1E05B6BD-D55F-4EDD-9706-D0589C0F4CD2}" dt="2023-12-14T13:44:49.404" v="1714" actId="478"/>
          <ac:spMkLst>
            <pc:docMk/>
            <pc:sldMk cId="3890128028" sldId="528"/>
            <ac:spMk id="2" creationId="{92F63B63-7B31-477B-2256-BA4AF802F77C}"/>
          </ac:spMkLst>
        </pc:spChg>
        <pc:spChg chg="del">
          <ac:chgData name="Jon Rosdahl" userId="2820f357-2dd4-4127-8713-e0bfde0fd756" providerId="ADAL" clId="{1E05B6BD-D55F-4EDD-9706-D0589C0F4CD2}" dt="2023-12-14T13:45:01.805" v="1716" actId="478"/>
          <ac:spMkLst>
            <pc:docMk/>
            <pc:sldMk cId="3890128028" sldId="528"/>
            <ac:spMk id="3" creationId="{7C51F49D-107D-F654-12DC-812C4423C013}"/>
          </ac:spMkLst>
        </pc:spChg>
        <pc:spChg chg="add mod">
          <ac:chgData name="Jon Rosdahl" userId="2820f357-2dd4-4127-8713-e0bfde0fd756" providerId="ADAL" clId="{1E05B6BD-D55F-4EDD-9706-D0589C0F4CD2}" dt="2023-12-14T13:44:50.355" v="1715"/>
          <ac:spMkLst>
            <pc:docMk/>
            <pc:sldMk cId="3890128028" sldId="528"/>
            <ac:spMk id="7" creationId="{FBF603E7-EBEB-72B1-E0AC-1FEA516FB65C}"/>
          </ac:spMkLst>
        </pc:spChg>
        <pc:spChg chg="add mod">
          <ac:chgData name="Jon Rosdahl" userId="2820f357-2dd4-4127-8713-e0bfde0fd756" providerId="ADAL" clId="{1E05B6BD-D55F-4EDD-9706-D0589C0F4CD2}" dt="2023-12-14T13:45:02.631" v="1717"/>
          <ac:spMkLst>
            <pc:docMk/>
            <pc:sldMk cId="3890128028" sldId="528"/>
            <ac:spMk id="8" creationId="{63DF0185-DFAF-80B9-CF54-661A129D824C}"/>
          </ac:spMkLst>
        </pc:spChg>
      </pc:sldChg>
      <pc:sldChg chg="addSp delSp modSp mod modClrScheme chgLayout">
        <pc:chgData name="Jon Rosdahl" userId="2820f357-2dd4-4127-8713-e0bfde0fd756" providerId="ADAL" clId="{1E05B6BD-D55F-4EDD-9706-D0589C0F4CD2}" dt="2023-12-14T13:48:58.134" v="1741" actId="1076"/>
        <pc:sldMkLst>
          <pc:docMk/>
          <pc:sldMk cId="0" sldId="529"/>
        </pc:sldMkLst>
        <pc:spChg chg="add del mod ord">
          <ac:chgData name="Jon Rosdahl" userId="2820f357-2dd4-4127-8713-e0bfde0fd756" providerId="ADAL" clId="{1E05B6BD-D55F-4EDD-9706-D0589C0F4CD2}" dt="2023-12-14T13:48:41.059" v="1738" actId="700"/>
          <ac:spMkLst>
            <pc:docMk/>
            <pc:sldMk cId="0" sldId="529"/>
            <ac:spMk id="2" creationId="{4E2163B3-ADFF-4060-842F-19FDBC7A8AC2}"/>
          </ac:spMkLst>
        </pc:spChg>
        <pc:spChg chg="add del mod ord">
          <ac:chgData name="Jon Rosdahl" userId="2820f357-2dd4-4127-8713-e0bfde0fd756" providerId="ADAL" clId="{1E05B6BD-D55F-4EDD-9706-D0589C0F4CD2}" dt="2023-12-14T13:48:49.906" v="1739" actId="26606"/>
          <ac:spMkLst>
            <pc:docMk/>
            <pc:sldMk cId="0" sldId="529"/>
            <ac:spMk id="3" creationId="{C8989607-27D6-BA12-C774-D57D090DA558}"/>
          </ac:spMkLst>
        </pc:spChg>
        <pc:spChg chg="mod ord">
          <ac:chgData name="Jon Rosdahl" userId="2820f357-2dd4-4127-8713-e0bfde0fd756" providerId="ADAL" clId="{1E05B6BD-D55F-4EDD-9706-D0589C0F4CD2}" dt="2023-12-14T13:48:58.134" v="1741" actId="1076"/>
          <ac:spMkLst>
            <pc:docMk/>
            <pc:sldMk cId="0" sldId="529"/>
            <ac:spMk id="54" creationId="{00000000-0000-0000-0000-000000000000}"/>
          </ac:spMkLst>
        </pc:spChg>
        <pc:spChg chg="add del mod">
          <ac:chgData name="Jon Rosdahl" userId="2820f357-2dd4-4127-8713-e0bfde0fd756" providerId="ADAL" clId="{1E05B6BD-D55F-4EDD-9706-D0589C0F4CD2}" dt="2023-12-14T13:48:52.602" v="1740" actId="478"/>
          <ac:spMkLst>
            <pc:docMk/>
            <pc:sldMk cId="0" sldId="529"/>
            <ac:spMk id="59" creationId="{305999DE-B0A8-32B9-2E68-2C55AE8191C2}"/>
          </ac:spMkLst>
        </pc:spChg>
        <pc:spChg chg="add mod">
          <ac:chgData name="Jon Rosdahl" userId="2820f357-2dd4-4127-8713-e0bfde0fd756" providerId="ADAL" clId="{1E05B6BD-D55F-4EDD-9706-D0589C0F4CD2}" dt="2023-12-14T13:48:49.906" v="1739" actId="26606"/>
          <ac:spMkLst>
            <pc:docMk/>
            <pc:sldMk cId="0" sldId="529"/>
            <ac:spMk id="61" creationId="{F3DAE033-18FA-AD3E-35F4-A7C807047BC1}"/>
          </ac:spMkLst>
        </pc:spChg>
        <pc:spChg chg="add mod">
          <ac:chgData name="Jon Rosdahl" userId="2820f357-2dd4-4127-8713-e0bfde0fd756" providerId="ADAL" clId="{1E05B6BD-D55F-4EDD-9706-D0589C0F4CD2}" dt="2023-12-14T13:48:49.906" v="1739" actId="26606"/>
          <ac:spMkLst>
            <pc:docMk/>
            <pc:sldMk cId="0" sldId="529"/>
            <ac:spMk id="63" creationId="{CAC53632-6094-FE57-364F-1C0AA26BF8F1}"/>
          </ac:spMkLst>
        </pc:spChg>
        <pc:spChg chg="add mod">
          <ac:chgData name="Jon Rosdahl" userId="2820f357-2dd4-4127-8713-e0bfde0fd756" providerId="ADAL" clId="{1E05B6BD-D55F-4EDD-9706-D0589C0F4CD2}" dt="2023-12-14T13:48:49.906" v="1739" actId="26606"/>
          <ac:spMkLst>
            <pc:docMk/>
            <pc:sldMk cId="0" sldId="529"/>
            <ac:spMk id="65" creationId="{0E27BE0B-275A-A012-8C55-AFCF0AB09285}"/>
          </ac:spMkLst>
        </pc:spChg>
      </pc:sldChg>
      <pc:sldChg chg="addSp modSp mod modClrScheme chgLayout">
        <pc:chgData name="Jon Rosdahl" userId="2820f357-2dd4-4127-8713-e0bfde0fd756" providerId="ADAL" clId="{1E05B6BD-D55F-4EDD-9706-D0589C0F4CD2}" dt="2023-12-14T13:50:12.947" v="1758" actId="1076"/>
        <pc:sldMkLst>
          <pc:docMk/>
          <pc:sldMk cId="0" sldId="530"/>
        </pc:sldMkLst>
        <pc:spChg chg="ord">
          <ac:chgData name="Jon Rosdahl" userId="2820f357-2dd4-4127-8713-e0bfde0fd756" providerId="ADAL" clId="{1E05B6BD-D55F-4EDD-9706-D0589C0F4CD2}" dt="2023-12-14T13:49:06.530" v="1742" actId="26606"/>
          <ac:spMkLst>
            <pc:docMk/>
            <pc:sldMk cId="0" sldId="530"/>
            <ac:spMk id="60" creationId="{00000000-0000-0000-0000-000000000000}"/>
          </ac:spMkLst>
        </pc:spChg>
        <pc:spChg chg="mod">
          <ac:chgData name="Jon Rosdahl" userId="2820f357-2dd4-4127-8713-e0bfde0fd756" providerId="ADAL" clId="{1E05B6BD-D55F-4EDD-9706-D0589C0F4CD2}" dt="2023-12-14T13:50:02.802" v="1757" actId="14100"/>
          <ac:spMkLst>
            <pc:docMk/>
            <pc:sldMk cId="0" sldId="530"/>
            <ac:spMk id="61" creationId="{00000000-0000-0000-0000-000000000000}"/>
          </ac:spMkLst>
        </pc:spChg>
        <pc:spChg chg="mod">
          <ac:chgData name="Jon Rosdahl" userId="2820f357-2dd4-4127-8713-e0bfde0fd756" providerId="ADAL" clId="{1E05B6BD-D55F-4EDD-9706-D0589C0F4CD2}" dt="2023-12-14T13:50:12.947" v="1758" actId="1076"/>
          <ac:spMkLst>
            <pc:docMk/>
            <pc:sldMk cId="0" sldId="530"/>
            <ac:spMk id="62" creationId="{00000000-0000-0000-0000-000000000000}"/>
          </ac:spMkLst>
        </pc:spChg>
        <pc:spChg chg="add mod">
          <ac:chgData name="Jon Rosdahl" userId="2820f357-2dd4-4127-8713-e0bfde0fd756" providerId="ADAL" clId="{1E05B6BD-D55F-4EDD-9706-D0589C0F4CD2}" dt="2023-12-14T13:49:06.530" v="1742" actId="26606"/>
          <ac:spMkLst>
            <pc:docMk/>
            <pc:sldMk cId="0" sldId="530"/>
            <ac:spMk id="67" creationId="{B6213190-ED60-F0BA-6BE3-6EC7325F1B7C}"/>
          </ac:spMkLst>
        </pc:spChg>
        <pc:spChg chg="add mod">
          <ac:chgData name="Jon Rosdahl" userId="2820f357-2dd4-4127-8713-e0bfde0fd756" providerId="ADAL" clId="{1E05B6BD-D55F-4EDD-9706-D0589C0F4CD2}" dt="2023-12-14T13:49:06.530" v="1742" actId="26606"/>
          <ac:spMkLst>
            <pc:docMk/>
            <pc:sldMk cId="0" sldId="530"/>
            <ac:spMk id="69" creationId="{3102CB41-440B-9B3A-AB97-252EF073C02F}"/>
          </ac:spMkLst>
        </pc:spChg>
        <pc:spChg chg="add mod">
          <ac:chgData name="Jon Rosdahl" userId="2820f357-2dd4-4127-8713-e0bfde0fd756" providerId="ADAL" clId="{1E05B6BD-D55F-4EDD-9706-D0589C0F4CD2}" dt="2023-12-14T13:49:06.530" v="1742" actId="26606"/>
          <ac:spMkLst>
            <pc:docMk/>
            <pc:sldMk cId="0" sldId="530"/>
            <ac:spMk id="71" creationId="{D9EF2853-4FB4-725F-5C66-C2BE43A5A149}"/>
          </ac:spMkLst>
        </pc:spChg>
      </pc:sldChg>
      <pc:sldChg chg="addSp modSp mod modClrScheme chgLayout">
        <pc:chgData name="Jon Rosdahl" userId="2820f357-2dd4-4127-8713-e0bfde0fd756" providerId="ADAL" clId="{1E05B6BD-D55F-4EDD-9706-D0589C0F4CD2}" dt="2023-12-14T13:51:29.540" v="1773" actId="26606"/>
        <pc:sldMkLst>
          <pc:docMk/>
          <pc:sldMk cId="0" sldId="531"/>
        </pc:sldMkLst>
        <pc:spChg chg="ord">
          <ac:chgData name="Jon Rosdahl" userId="2820f357-2dd4-4127-8713-e0bfde0fd756" providerId="ADAL" clId="{1E05B6BD-D55F-4EDD-9706-D0589C0F4CD2}" dt="2023-12-14T13:51:29.540" v="1773" actId="26606"/>
          <ac:spMkLst>
            <pc:docMk/>
            <pc:sldMk cId="0" sldId="531"/>
            <ac:spMk id="81" creationId="{00000000-0000-0000-0000-000000000000}"/>
          </ac:spMkLst>
        </pc:spChg>
        <pc:spChg chg="mod">
          <ac:chgData name="Jon Rosdahl" userId="2820f357-2dd4-4127-8713-e0bfde0fd756" providerId="ADAL" clId="{1E05B6BD-D55F-4EDD-9706-D0589C0F4CD2}" dt="2023-12-14T13:51:29.540" v="1773" actId="26606"/>
          <ac:spMkLst>
            <pc:docMk/>
            <pc:sldMk cId="0" sldId="531"/>
            <ac:spMk id="82" creationId="{00000000-0000-0000-0000-000000000000}"/>
          </ac:spMkLst>
        </pc:spChg>
        <pc:spChg chg="mod">
          <ac:chgData name="Jon Rosdahl" userId="2820f357-2dd4-4127-8713-e0bfde0fd756" providerId="ADAL" clId="{1E05B6BD-D55F-4EDD-9706-D0589C0F4CD2}" dt="2023-12-14T13:51:29.540" v="1773" actId="26606"/>
          <ac:spMkLst>
            <pc:docMk/>
            <pc:sldMk cId="0" sldId="531"/>
            <ac:spMk id="83" creationId="{00000000-0000-0000-0000-000000000000}"/>
          </ac:spMkLst>
        </pc:spChg>
        <pc:spChg chg="add mod">
          <ac:chgData name="Jon Rosdahl" userId="2820f357-2dd4-4127-8713-e0bfde0fd756" providerId="ADAL" clId="{1E05B6BD-D55F-4EDD-9706-D0589C0F4CD2}" dt="2023-12-14T13:51:29.540" v="1773" actId="26606"/>
          <ac:spMkLst>
            <pc:docMk/>
            <pc:sldMk cId="0" sldId="531"/>
            <ac:spMk id="88" creationId="{3D192F32-59E0-A4DC-7B5D-23D44E9D8C0C}"/>
          </ac:spMkLst>
        </pc:spChg>
        <pc:spChg chg="add mod">
          <ac:chgData name="Jon Rosdahl" userId="2820f357-2dd4-4127-8713-e0bfde0fd756" providerId="ADAL" clId="{1E05B6BD-D55F-4EDD-9706-D0589C0F4CD2}" dt="2023-12-14T13:51:29.540" v="1773" actId="26606"/>
          <ac:spMkLst>
            <pc:docMk/>
            <pc:sldMk cId="0" sldId="531"/>
            <ac:spMk id="90" creationId="{176F7723-2308-C31A-EC68-D8F890737373}"/>
          </ac:spMkLst>
        </pc:spChg>
        <pc:spChg chg="add mod">
          <ac:chgData name="Jon Rosdahl" userId="2820f357-2dd4-4127-8713-e0bfde0fd756" providerId="ADAL" clId="{1E05B6BD-D55F-4EDD-9706-D0589C0F4CD2}" dt="2023-12-14T13:51:29.540" v="1773" actId="26606"/>
          <ac:spMkLst>
            <pc:docMk/>
            <pc:sldMk cId="0" sldId="531"/>
            <ac:spMk id="92" creationId="{EF350639-20B9-B71E-6345-F76B8B2845D1}"/>
          </ac:spMkLst>
        </pc:spChg>
      </pc:sldChg>
      <pc:sldChg chg="addSp modSp mod modClrScheme chgLayout">
        <pc:chgData name="Jon Rosdahl" userId="2820f357-2dd4-4127-8713-e0bfde0fd756" providerId="ADAL" clId="{1E05B6BD-D55F-4EDD-9706-D0589C0F4CD2}" dt="2023-12-14T13:52:13.428" v="1788" actId="20577"/>
        <pc:sldMkLst>
          <pc:docMk/>
          <pc:sldMk cId="0" sldId="532"/>
        </pc:sldMkLst>
        <pc:spChg chg="ord">
          <ac:chgData name="Jon Rosdahl" userId="2820f357-2dd4-4127-8713-e0bfde0fd756" providerId="ADAL" clId="{1E05B6BD-D55F-4EDD-9706-D0589C0F4CD2}" dt="2023-12-14T13:51:40.672" v="1776" actId="26606"/>
          <ac:spMkLst>
            <pc:docMk/>
            <pc:sldMk cId="0" sldId="532"/>
            <ac:spMk id="108" creationId="{00000000-0000-0000-0000-000000000000}"/>
          </ac:spMkLst>
        </pc:spChg>
        <pc:spChg chg="mod">
          <ac:chgData name="Jon Rosdahl" userId="2820f357-2dd4-4127-8713-e0bfde0fd756" providerId="ADAL" clId="{1E05B6BD-D55F-4EDD-9706-D0589C0F4CD2}" dt="2023-12-14T13:52:13.428" v="1788" actId="20577"/>
          <ac:spMkLst>
            <pc:docMk/>
            <pc:sldMk cId="0" sldId="532"/>
            <ac:spMk id="109" creationId="{00000000-0000-0000-0000-000000000000}"/>
          </ac:spMkLst>
        </pc:spChg>
        <pc:spChg chg="mod">
          <ac:chgData name="Jon Rosdahl" userId="2820f357-2dd4-4127-8713-e0bfde0fd756" providerId="ADAL" clId="{1E05B6BD-D55F-4EDD-9706-D0589C0F4CD2}" dt="2023-12-14T13:52:07.355" v="1786" actId="1076"/>
          <ac:spMkLst>
            <pc:docMk/>
            <pc:sldMk cId="0" sldId="532"/>
            <ac:spMk id="110" creationId="{00000000-0000-0000-0000-000000000000}"/>
          </ac:spMkLst>
        </pc:spChg>
        <pc:spChg chg="add mod">
          <ac:chgData name="Jon Rosdahl" userId="2820f357-2dd4-4127-8713-e0bfde0fd756" providerId="ADAL" clId="{1E05B6BD-D55F-4EDD-9706-D0589C0F4CD2}" dt="2023-12-14T13:51:40.672" v="1776" actId="26606"/>
          <ac:spMkLst>
            <pc:docMk/>
            <pc:sldMk cId="0" sldId="532"/>
            <ac:spMk id="115" creationId="{2A54612E-7070-591C-F360-98154F67D3C7}"/>
          </ac:spMkLst>
        </pc:spChg>
        <pc:spChg chg="add mod">
          <ac:chgData name="Jon Rosdahl" userId="2820f357-2dd4-4127-8713-e0bfde0fd756" providerId="ADAL" clId="{1E05B6BD-D55F-4EDD-9706-D0589C0F4CD2}" dt="2023-12-14T13:51:40.672" v="1776" actId="26606"/>
          <ac:spMkLst>
            <pc:docMk/>
            <pc:sldMk cId="0" sldId="532"/>
            <ac:spMk id="117" creationId="{3398355F-9B43-A336-60FE-F3E1D0C3DB3C}"/>
          </ac:spMkLst>
        </pc:spChg>
        <pc:spChg chg="add mod">
          <ac:chgData name="Jon Rosdahl" userId="2820f357-2dd4-4127-8713-e0bfde0fd756" providerId="ADAL" clId="{1E05B6BD-D55F-4EDD-9706-D0589C0F4CD2}" dt="2023-12-14T13:51:40.672" v="1776" actId="26606"/>
          <ac:spMkLst>
            <pc:docMk/>
            <pc:sldMk cId="0" sldId="532"/>
            <ac:spMk id="119" creationId="{AD3E15C7-6328-61D9-8F8C-214E8D43ABC2}"/>
          </ac:spMkLst>
        </pc:spChg>
      </pc:sldChg>
      <pc:sldChg chg="addSp modSp mod modClrScheme chgLayout">
        <pc:chgData name="Jon Rosdahl" userId="2820f357-2dd4-4127-8713-e0bfde0fd756" providerId="ADAL" clId="{1E05B6BD-D55F-4EDD-9706-D0589C0F4CD2}" dt="2023-12-14T13:53:23.599" v="1806" actId="27636"/>
        <pc:sldMkLst>
          <pc:docMk/>
          <pc:sldMk cId="0" sldId="533"/>
        </pc:sldMkLst>
        <pc:spChg chg="ord">
          <ac:chgData name="Jon Rosdahl" userId="2820f357-2dd4-4127-8713-e0bfde0fd756" providerId="ADAL" clId="{1E05B6BD-D55F-4EDD-9706-D0589C0F4CD2}" dt="2023-12-14T13:52:46.807" v="1795" actId="26606"/>
          <ac:spMkLst>
            <pc:docMk/>
            <pc:sldMk cId="0" sldId="533"/>
            <ac:spMk id="143" creationId="{00000000-0000-0000-0000-000000000000}"/>
          </ac:spMkLst>
        </pc:spChg>
        <pc:spChg chg="mod">
          <ac:chgData name="Jon Rosdahl" userId="2820f357-2dd4-4127-8713-e0bfde0fd756" providerId="ADAL" clId="{1E05B6BD-D55F-4EDD-9706-D0589C0F4CD2}" dt="2023-12-14T13:52:46.807" v="1795" actId="26606"/>
          <ac:spMkLst>
            <pc:docMk/>
            <pc:sldMk cId="0" sldId="533"/>
            <ac:spMk id="144" creationId="{00000000-0000-0000-0000-000000000000}"/>
          </ac:spMkLst>
        </pc:spChg>
        <pc:spChg chg="mod">
          <ac:chgData name="Jon Rosdahl" userId="2820f357-2dd4-4127-8713-e0bfde0fd756" providerId="ADAL" clId="{1E05B6BD-D55F-4EDD-9706-D0589C0F4CD2}" dt="2023-12-14T13:53:23.599" v="1806" actId="27636"/>
          <ac:spMkLst>
            <pc:docMk/>
            <pc:sldMk cId="0" sldId="533"/>
            <ac:spMk id="145" creationId="{00000000-0000-0000-0000-000000000000}"/>
          </ac:spMkLst>
        </pc:spChg>
        <pc:spChg chg="add mod">
          <ac:chgData name="Jon Rosdahl" userId="2820f357-2dd4-4127-8713-e0bfde0fd756" providerId="ADAL" clId="{1E05B6BD-D55F-4EDD-9706-D0589C0F4CD2}" dt="2023-12-14T13:52:46.807" v="1795" actId="26606"/>
          <ac:spMkLst>
            <pc:docMk/>
            <pc:sldMk cId="0" sldId="533"/>
            <ac:spMk id="150" creationId="{6ACA1743-6619-8AB5-60FC-9A30B0E461B3}"/>
          </ac:spMkLst>
        </pc:spChg>
        <pc:spChg chg="add mod">
          <ac:chgData name="Jon Rosdahl" userId="2820f357-2dd4-4127-8713-e0bfde0fd756" providerId="ADAL" clId="{1E05B6BD-D55F-4EDD-9706-D0589C0F4CD2}" dt="2023-12-14T13:52:46.807" v="1795" actId="26606"/>
          <ac:spMkLst>
            <pc:docMk/>
            <pc:sldMk cId="0" sldId="533"/>
            <ac:spMk id="152" creationId="{7EA65EAD-61E1-FC2C-47E3-92D332329A2B}"/>
          </ac:spMkLst>
        </pc:spChg>
        <pc:spChg chg="add mod">
          <ac:chgData name="Jon Rosdahl" userId="2820f357-2dd4-4127-8713-e0bfde0fd756" providerId="ADAL" clId="{1E05B6BD-D55F-4EDD-9706-D0589C0F4CD2}" dt="2023-12-14T13:52:46.807" v="1795" actId="26606"/>
          <ac:spMkLst>
            <pc:docMk/>
            <pc:sldMk cId="0" sldId="533"/>
            <ac:spMk id="154" creationId="{125464EE-D9D2-F6B7-660A-4D7A968A705F}"/>
          </ac:spMkLst>
        </pc:spChg>
      </pc:sldChg>
      <pc:sldMasterChg chg="modSp mod">
        <pc:chgData name="Jon Rosdahl" userId="2820f357-2dd4-4127-8713-e0bfde0fd756" providerId="ADAL" clId="{1E05B6BD-D55F-4EDD-9706-D0589C0F4CD2}" dt="2023-12-14T13:58:39.202" v="1818" actId="6549"/>
        <pc:sldMasterMkLst>
          <pc:docMk/>
          <pc:sldMasterMk cId="321612819" sldId="2147483672"/>
        </pc:sldMasterMkLst>
        <pc:spChg chg="mod">
          <ac:chgData name="Jon Rosdahl" userId="2820f357-2dd4-4127-8713-e0bfde0fd756" providerId="ADAL" clId="{1E05B6BD-D55F-4EDD-9706-D0589C0F4CD2}" dt="2023-12-14T13:58:39.202" v="1818"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23/0001r08</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23/0001r08</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23/0001r08</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000" baseline="0" dirty="0"/>
              <a:t>R0 – New report for 2022 –Status updated.</a:t>
            </a:r>
          </a:p>
          <a:p>
            <a:r>
              <a:rPr lang="en-US" sz="1000" baseline="0" dirty="0"/>
              <a:t>R1 – Report for February</a:t>
            </a:r>
          </a:p>
          <a:p>
            <a:r>
              <a:rPr lang="en-US" sz="1000" baseline="0" dirty="0"/>
              <a:t>R2 – Report for March</a:t>
            </a:r>
            <a:br>
              <a:rPr lang="en-US" sz="1000" baseline="0" dirty="0"/>
            </a:br>
            <a:r>
              <a:rPr lang="en-US" sz="1000" baseline="0" dirty="0"/>
              <a:t>R3 – Report for May (posted late)</a:t>
            </a:r>
          </a:p>
          <a:p>
            <a:r>
              <a:rPr lang="en-US" sz="1000" baseline="0" dirty="0"/>
              <a:t>R4 – Report for Sept</a:t>
            </a:r>
          </a:p>
          <a:p>
            <a:r>
              <a:rPr lang="en-US" sz="1000" baseline="0" dirty="0"/>
              <a:t>R5 –Report for Sept</a:t>
            </a:r>
          </a:p>
          <a:p>
            <a:r>
              <a:rPr lang="en-US" sz="1000" baseline="0" dirty="0"/>
              <a:t>R6 – Report for Oct Telecon</a:t>
            </a:r>
          </a:p>
          <a:p>
            <a:r>
              <a:rPr lang="en-US" sz="1000" baseline="0" dirty="0"/>
              <a:t>R7 – Report for Dec Telecon</a:t>
            </a:r>
          </a:p>
          <a:p>
            <a:r>
              <a:rPr lang="en-US" sz="1000" baseline="0" dirty="0"/>
              <a:t>R8 – Added Slides and Motion details shown during Dec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8646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0279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0455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1426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7251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1356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258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92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23/0001r08</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133f1d64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133f1d64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6133f1d64d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6133f1d64d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6133f1d64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6133f1d64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9a536ff9dc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9a536ff9dc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a536ff9d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a536ff9d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6133f1d64d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6133f1d64d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6133f1d64d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6133f1d64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6133f1d64d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6133f1d64d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6133f1d64d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6133f1d64d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a536ff9dc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9a536ff9dc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23/0001r08</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43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December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December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50440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23/0001r08</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797344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45219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Header Placeholder 3"/>
          <p:cNvSpPr>
            <a:spLocks noGrp="1"/>
          </p:cNvSpPr>
          <p:nvPr>
            <p:ph type="hdr"/>
          </p:nvPr>
        </p:nvSpPr>
        <p:spPr/>
        <p:txBody>
          <a:bodyPr/>
          <a:lstStyle/>
          <a:p>
            <a:r>
              <a:rPr lang="pt-BR"/>
              <a:t>doc.: IEEE 802 EC 23/0001r08</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72856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December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EC-23/0001r08</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2023-12-13</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676400"/>
            <a:ext cx="10094384" cy="4645025"/>
          </a:xfrm>
        </p:spPr>
        <p:txBody>
          <a:bodyPr/>
          <a:lstStyle/>
          <a:p>
            <a:r>
              <a:rPr lang="en-US" dirty="0"/>
              <a:t>Date</a:t>
            </a:r>
            <a:r>
              <a:rPr lang="en-US" b="0" dirty="0"/>
              <a:t>: </a:t>
            </a:r>
            <a:r>
              <a:rPr lang="en-GB" b="0" dirty="0"/>
              <a:t>2024 May 12-17</a:t>
            </a:r>
            <a:endParaRPr lang="en-US" b="0" dirty="0"/>
          </a:p>
          <a:p>
            <a:r>
              <a:rPr lang="en-US" dirty="0"/>
              <a:t>Location</a:t>
            </a:r>
            <a:r>
              <a:rPr lang="en-US" b="0" dirty="0"/>
              <a:t>: JW Marriott Warsaw, </a:t>
            </a:r>
            <a:r>
              <a:rPr lang="en-GB" b="0" dirty="0"/>
              <a:t>Warsaw, Poland </a:t>
            </a:r>
            <a:endParaRPr lang="es-ES" b="0" dirty="0"/>
          </a:p>
          <a:p>
            <a:r>
              <a:rPr lang="en-US" dirty="0"/>
              <a:t>Mtg Planner</a:t>
            </a:r>
            <a:r>
              <a:rPr lang="en-US" b="0" dirty="0"/>
              <a:t>: MTG Events</a:t>
            </a:r>
          </a:p>
          <a:p>
            <a:r>
              <a:rPr lang="en-US" b="0" dirty="0"/>
              <a:t>Rebook from 2020 May and 2022 May</a:t>
            </a:r>
          </a:p>
          <a:p>
            <a:r>
              <a:rPr lang="en-US" b="0" dirty="0"/>
              <a:t>Registration Target to open March 12, 2024</a:t>
            </a:r>
          </a:p>
          <a:p>
            <a:r>
              <a:rPr lang="en-US" dirty="0"/>
              <a:t>Hotel Room Rate</a:t>
            </a:r>
            <a:r>
              <a:rPr lang="en-US" b="0" dirty="0"/>
              <a:t>:  approx. US$178.20 </a:t>
            </a:r>
            <a:r>
              <a:rPr lang="en-US" b="0" dirty="0" err="1"/>
              <a:t>inc</a:t>
            </a:r>
            <a:r>
              <a:rPr lang="en-US" b="0" dirty="0"/>
              <a:t> VAT in Breakfast payable in PLN</a:t>
            </a:r>
          </a:p>
          <a:p>
            <a:r>
              <a:rPr lang="en-US" dirty="0"/>
              <a:t>Budget</a:t>
            </a:r>
            <a:r>
              <a:rPr lang="en-US" b="0" dirty="0"/>
              <a:t>:  $600/800/1000 (-$300 for hotel Discount) -- 275 + 325 = 600 attendees</a:t>
            </a:r>
          </a:p>
          <a:p>
            <a:r>
              <a:rPr lang="en-US" b="0" dirty="0"/>
              <a:t>	Income: </a:t>
            </a:r>
            <a:r>
              <a:rPr lang="en-US" b="0" dirty="0">
                <a:solidFill>
                  <a:schemeClr val="accent1">
                    <a:lumMod val="50000"/>
                  </a:schemeClr>
                </a:solidFill>
              </a:rPr>
              <a:t>$338,111</a:t>
            </a:r>
          </a:p>
          <a:p>
            <a:r>
              <a:rPr lang="en-US" b="0" dirty="0"/>
              <a:t>	Expense: $362,088</a:t>
            </a:r>
            <a:endParaRPr lang="en-US" b="0" dirty="0">
              <a:solidFill>
                <a:srgbClr val="C00000"/>
              </a:solidFill>
            </a:endParaRPr>
          </a:p>
          <a:p>
            <a:r>
              <a:rPr lang="en-US" b="0" dirty="0"/>
              <a:t>	Net Meeting: </a:t>
            </a:r>
            <a:r>
              <a:rPr lang="en-US" b="0" dirty="0">
                <a:solidFill>
                  <a:srgbClr val="FF0000"/>
                </a:solidFill>
              </a:rPr>
              <a:t>-$23,977</a:t>
            </a:r>
          </a:p>
          <a:p>
            <a:r>
              <a:rPr lang="en-US" b="0" dirty="0"/>
              <a:t>Per Attendee: Costs = $603.48   Revenue = </a:t>
            </a:r>
            <a:r>
              <a:rPr lang="en-US" b="0" dirty="0">
                <a:solidFill>
                  <a:schemeClr val="accent1">
                    <a:lumMod val="50000"/>
                  </a:schemeClr>
                </a:solidFill>
              </a:rPr>
              <a:t>$523.83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6110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19200" y="1830389"/>
            <a:ext cx="10170585" cy="4494211"/>
          </a:xfrm>
        </p:spPr>
        <p:txBody>
          <a:bodyPr/>
          <a:lstStyle/>
          <a:p>
            <a:pPr marL="0" indent="0"/>
            <a:r>
              <a:rPr lang="en-US" b="0" dirty="0"/>
              <a:t>Date: </a:t>
            </a:r>
            <a:r>
              <a:rPr lang="en-GB" b="0" dirty="0"/>
              <a:t>2024 September 8-13 </a:t>
            </a:r>
          </a:p>
          <a:p>
            <a:pPr marL="0" indent="0"/>
            <a:r>
              <a:rPr lang="en-US" b="0" dirty="0"/>
              <a:t>Location: </a:t>
            </a:r>
            <a:r>
              <a:rPr lang="es-ES" b="0" dirty="0"/>
              <a:t>Hilton Waikoloa, Waikoloa, HI   </a:t>
            </a:r>
            <a:r>
              <a:rPr lang="es-ES" sz="1800" b="0" dirty="0"/>
              <a:t>(</a:t>
            </a:r>
            <a:r>
              <a:rPr lang="en-US" sz="1800" b="0" dirty="0"/>
              <a:t>Rebooked</a:t>
            </a:r>
            <a:r>
              <a:rPr lang="es-ES" sz="1800" b="0" dirty="0"/>
              <a:t> </a:t>
            </a:r>
            <a:r>
              <a:rPr lang="en-US" sz="1800" b="0" dirty="0"/>
              <a:t>from</a:t>
            </a:r>
            <a:r>
              <a:rPr lang="es-ES" sz="1800" b="0" dirty="0"/>
              <a:t> 2020-09)</a:t>
            </a:r>
          </a:p>
          <a:p>
            <a:pPr marL="0" indent="0"/>
            <a:r>
              <a:rPr lang="en-US" b="0" dirty="0"/>
              <a:t>Mtg Planner: Face to Face Events</a:t>
            </a:r>
          </a:p>
          <a:p>
            <a:pPr marL="0" indent="0"/>
            <a:r>
              <a:rPr lang="en-US" b="0" dirty="0"/>
              <a:t>Registration Target to open July 1, 2024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rPr>
              <a:t>Budget</a:t>
            </a:r>
            <a:r>
              <a:rPr kumimoji="0" lang="en-US" sz="2400" b="0" i="0" u="none" strike="noStrike" kern="0" cap="none" spc="0" normalizeH="0" baseline="0" noProof="0" dirty="0">
                <a:ln>
                  <a:noFill/>
                </a:ln>
                <a:solidFill>
                  <a:srgbClr val="000000"/>
                </a:solidFill>
                <a:effectLst/>
                <a:uLnTx/>
                <a:uFillTx/>
                <a:latin typeface="Times New Roman"/>
                <a:ea typeface="MS Gothic"/>
              </a:rPr>
              <a:t>:  $600/800/1000 (-$300 for hotel Discount) -- 275 + 325 = 600 attendees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0" i="0" u="none" strike="noStrike" kern="0" cap="none" spc="0" normalizeH="0" baseline="0" noProof="0" dirty="0">
                <a:ln>
                  <a:noFill/>
                </a:ln>
                <a:solidFill>
                  <a:srgbClr val="000000"/>
                </a:solidFill>
                <a:effectLst/>
                <a:uLnTx/>
                <a:uFillTx/>
                <a:latin typeface="Times New Roman"/>
                <a:ea typeface="MS Gothic"/>
              </a:rPr>
              <a:t>	Income: </a:t>
            </a:r>
            <a:r>
              <a:rPr kumimoji="0" lang="en-US" sz="2400" b="0" i="0" u="none" strike="noStrike" kern="0" cap="none" spc="0" normalizeH="0" baseline="0" noProof="0" dirty="0">
                <a:ln>
                  <a:noFill/>
                </a:ln>
                <a:solidFill>
                  <a:srgbClr val="00CC99">
                    <a:lumMod val="50000"/>
                  </a:srgbClr>
                </a:solidFill>
                <a:effectLst/>
                <a:uLnTx/>
                <a:uFillTx/>
                <a:latin typeface="Times New Roman"/>
                <a:ea typeface="MS Gothic"/>
              </a:rPr>
              <a:t>$338,111</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b="0" dirty="0">
                <a:solidFill>
                  <a:srgbClr val="00CC99">
                    <a:lumMod val="50000"/>
                  </a:srgbClr>
                </a:solidFill>
                <a:latin typeface="Times New Roman"/>
                <a:ea typeface="MS Gothic"/>
              </a:rPr>
              <a:t>	</a:t>
            </a:r>
            <a:r>
              <a:rPr lang="en-US" sz="2400" b="0" dirty="0"/>
              <a:t>Expense: $ 375,799         (2022 Expenses)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2400" b="0" dirty="0"/>
              <a:t>	Net Meeting: </a:t>
            </a:r>
            <a:r>
              <a:rPr lang="en-US" sz="2400" b="0" dirty="0">
                <a:solidFill>
                  <a:srgbClr val="C00000"/>
                </a:solidFill>
              </a:rPr>
              <a:t>(-$37,688)</a:t>
            </a:r>
            <a:endParaRPr lang="en-US" b="0" dirty="0">
              <a:solidFill>
                <a:srgbClr val="C00000"/>
              </a:solidFill>
            </a:endParaRPr>
          </a:p>
          <a:p>
            <a:pPr marL="0" indent="0"/>
            <a:r>
              <a:rPr lang="en-US" b="0" dirty="0"/>
              <a:t>Per Attendee: Costs = </a:t>
            </a:r>
            <a:r>
              <a:rPr lang="en-US" b="0" dirty="0">
                <a:solidFill>
                  <a:srgbClr val="C00000"/>
                </a:solidFill>
              </a:rPr>
              <a:t>$753.13</a:t>
            </a:r>
            <a:r>
              <a:rPr lang="en-US" b="0" dirty="0"/>
              <a:t>    Revenue = </a:t>
            </a:r>
            <a:r>
              <a:rPr lang="en-US" b="0" dirty="0">
                <a:solidFill>
                  <a:schemeClr val="accent1">
                    <a:lumMod val="50000"/>
                  </a:schemeClr>
                </a:solidFill>
              </a:rPr>
              <a:t>$521.36</a:t>
            </a:r>
          </a:p>
          <a:p>
            <a:pPr>
              <a:buFont typeface="Wingdings" panose="05000000000000000000" pitchFamily="2" charset="2"/>
              <a:buChar char="§"/>
            </a:pPr>
            <a:endParaRPr lang="en-US" dirty="0"/>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2285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RFP for 802W Interims Status – as of Dec 11, 2023</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454716"/>
            <a:ext cx="10703985"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the week of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required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Hilton Prague, Prague, Czech Republic - TBC</a:t>
            </a:r>
          </a:p>
          <a:p>
            <a:pPr marL="400050" lvl="1" indent="0" defTabSz="914400" eaLnBrk="0" hangingPunct="0">
              <a:spcBef>
                <a:spcPct val="0"/>
              </a:spcBef>
              <a:buClrTx/>
              <a:buSzTx/>
              <a:buFontTx/>
              <a:buAutoNum type="arabicPeriod" startAt="2"/>
            </a:pPr>
            <a:r>
              <a:rPr kumimoji="0" lang="en-US" altLang="en-US" b="0" i="0" u="none" strike="noStrike" cap="none" normalizeH="0" baseline="0" dirty="0">
                <a:ln>
                  <a:noFill/>
                </a:ln>
                <a:solidFill>
                  <a:schemeClr val="tx1"/>
                </a:solidFill>
                <a:effectLst/>
                <a:latin typeface="Arial" panose="020B0604020202020204" pitchFamily="34" charset="0"/>
              </a:rPr>
              <a:t>2026 Jan 11-16  -- Targeting America</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4"/>
            </a:pPr>
            <a:r>
              <a:rPr kumimoji="0" lang="en-US" altLang="en-US" b="0" i="0" u="none" strike="noStrike" cap="none" normalizeH="0" baseline="0" dirty="0">
                <a:ln>
                  <a:noFill/>
                </a:ln>
                <a:solidFill>
                  <a:schemeClr val="tx1"/>
                </a:solidFill>
                <a:effectLst/>
                <a:latin typeface="Arial" panose="020B0604020202020204" pitchFamily="34" charset="0"/>
              </a:rPr>
              <a:t>2027 Jan 10-15  -- Targeting America</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pPr marL="400050" lvl="1" indent="0" defTabSz="914400" eaLnBrk="0" hangingPunct="0">
              <a:spcBef>
                <a:spcPct val="0"/>
              </a:spcBef>
              <a:buClrTx/>
              <a:buSzTx/>
              <a:buFontTx/>
              <a:buAutoNum type="arabicPeriod" startAt="6"/>
            </a:pPr>
            <a:r>
              <a:rPr kumimoji="0" lang="en-US" altLang="en-US" b="0" i="0" u="none" strike="noStrike" cap="none" normalizeH="0" baseline="0" dirty="0">
                <a:ln>
                  <a:noFill/>
                </a:ln>
                <a:solidFill>
                  <a:schemeClr val="tx1"/>
                </a:solidFill>
                <a:effectLst/>
                <a:latin typeface="Arial" panose="020B0604020202020204" pitchFamily="34" charset="0"/>
              </a:rPr>
              <a:t>2027 Sept 12-17 – Grand Hyatt Atlanta, Buckhead, GA - TBC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5724-434B-3998-83DA-273E95D29F57}"/>
              </a:ext>
            </a:extLst>
          </p:cNvPr>
          <p:cNvSpPr>
            <a:spLocks noGrp="1"/>
          </p:cNvSpPr>
          <p:nvPr>
            <p:ph type="title"/>
          </p:nvPr>
        </p:nvSpPr>
        <p:spPr/>
        <p:txBody>
          <a:bodyPr/>
          <a:lstStyle/>
          <a:p>
            <a:r>
              <a:rPr lang="en-US" dirty="0"/>
              <a:t>MTG Events</a:t>
            </a:r>
          </a:p>
        </p:txBody>
      </p:sp>
      <p:sp>
        <p:nvSpPr>
          <p:cNvPr id="3" name="Content Placeholder 2">
            <a:extLst>
              <a:ext uri="{FF2B5EF4-FFF2-40B4-BE49-F238E27FC236}">
                <a16:creationId xmlns:a16="http://schemas.microsoft.com/office/drawing/2014/main" id="{BCFD30E5-42C1-91D1-1567-49914C47E79E}"/>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Hilton Prague, Prague, Czech Republic - TBC</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endParaRPr lang="en-US" dirty="0"/>
          </a:p>
        </p:txBody>
      </p:sp>
      <p:sp>
        <p:nvSpPr>
          <p:cNvPr id="4" name="Date Placeholder 3">
            <a:extLst>
              <a:ext uri="{FF2B5EF4-FFF2-40B4-BE49-F238E27FC236}">
                <a16:creationId xmlns:a16="http://schemas.microsoft.com/office/drawing/2014/main" id="{E4D4E189-CD80-7907-3DED-3EADA07EC42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B688B909-EF29-838A-4DC4-0109EDDE09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E7774A-E5B1-766F-948E-046B139C8AF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514967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RFP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December 2023</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14</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F4C2930-41FC-263E-A2BC-7812C06331CA}"/>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6D7D013-8AF3-333E-A544-0845D6A7B52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CD63B24-6F77-0BF4-AD31-F66605CE4DD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Google Shape;78;p16">
            <a:extLst>
              <a:ext uri="{FF2B5EF4-FFF2-40B4-BE49-F238E27FC236}">
                <a16:creationId xmlns:a16="http://schemas.microsoft.com/office/drawing/2014/main" id="{FBF603E7-EBEB-72B1-E0AC-1FEA516FB65C}"/>
              </a:ext>
            </a:extLst>
          </p:cNvPr>
          <p:cNvSpPr txBox="1"/>
          <p:nvPr/>
        </p:nvSpPr>
        <p:spPr>
          <a:xfrm>
            <a:off x="2419800" y="814467"/>
            <a:ext cx="7352400" cy="1969730"/>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buClr>
                <a:schemeClr val="dk1"/>
              </a:buClr>
              <a:buSzPts val="1100"/>
            </a:pPr>
            <a:r>
              <a:rPr lang="en" sz="5600" b="1" dirty="0">
                <a:solidFill>
                  <a:schemeClr val="accent1">
                    <a:lumMod val="50000"/>
                  </a:schemeClr>
                </a:solidFill>
              </a:rPr>
              <a:t>IEEE 802 Interim </a:t>
            </a:r>
            <a:endParaRPr sz="5600" b="1" dirty="0">
              <a:solidFill>
                <a:schemeClr val="accent1">
                  <a:lumMod val="50000"/>
                </a:schemeClr>
              </a:solidFill>
            </a:endParaRPr>
          </a:p>
          <a:p>
            <a:pPr algn="ctr">
              <a:spcBef>
                <a:spcPts val="0"/>
              </a:spcBef>
              <a:spcAft>
                <a:spcPts val="0"/>
              </a:spcAft>
              <a:buClr>
                <a:schemeClr val="dk1"/>
              </a:buClr>
              <a:buSzPts val="1100"/>
            </a:pPr>
            <a:r>
              <a:rPr lang="en" sz="5600" b="1" dirty="0">
                <a:solidFill>
                  <a:schemeClr val="accent1">
                    <a:lumMod val="50000"/>
                  </a:schemeClr>
                </a:solidFill>
              </a:rPr>
              <a:t>May 2026</a:t>
            </a:r>
            <a:endParaRPr sz="5600" b="1" dirty="0">
              <a:solidFill>
                <a:schemeClr val="accent1">
                  <a:lumMod val="50000"/>
                </a:schemeClr>
              </a:solidFill>
            </a:endParaRPr>
          </a:p>
        </p:txBody>
      </p:sp>
      <p:sp>
        <p:nvSpPr>
          <p:cNvPr id="8" name="Google Shape;79;p16">
            <a:extLst>
              <a:ext uri="{FF2B5EF4-FFF2-40B4-BE49-F238E27FC236}">
                <a16:creationId xmlns:a16="http://schemas.microsoft.com/office/drawing/2014/main" id="{63DF0185-DFAF-80B9-CF54-661A129D824C}"/>
              </a:ext>
            </a:extLst>
          </p:cNvPr>
          <p:cNvSpPr txBox="1"/>
          <p:nvPr/>
        </p:nvSpPr>
        <p:spPr>
          <a:xfrm>
            <a:off x="1029419" y="2667000"/>
            <a:ext cx="10133161" cy="3833060"/>
          </a:xfrm>
          <a:prstGeom prst="rect">
            <a:avLst/>
          </a:prstGeom>
          <a:noFill/>
          <a:ln>
            <a:noFill/>
          </a:ln>
        </p:spPr>
        <p:txBody>
          <a:bodyPr spcFirstLastPara="1" wrap="square" lIns="121900" tIns="121900" rIns="121900" bIns="121900" anchor="t" anchorCtr="0">
            <a:spAutoFit/>
          </a:bodyPr>
          <a:lstStyle/>
          <a:p>
            <a:pPr algn="ctr">
              <a:lnSpc>
                <a:spcPct val="115000"/>
              </a:lnSpc>
              <a:spcBef>
                <a:spcPts val="0"/>
              </a:spcBef>
              <a:spcAft>
                <a:spcPts val="0"/>
              </a:spcAft>
            </a:pPr>
            <a:r>
              <a:rPr lang="en" sz="5067" dirty="0">
                <a:solidFill>
                  <a:srgbClr val="0D0D0D"/>
                </a:solidFill>
              </a:rPr>
              <a:t>Top Choices:</a:t>
            </a:r>
            <a:endParaRPr sz="5067" dirty="0">
              <a:solidFill>
                <a:srgbClr val="0D0D0D"/>
              </a:solidFill>
            </a:endParaRPr>
          </a:p>
          <a:p>
            <a:pPr algn="ctr">
              <a:lnSpc>
                <a:spcPct val="115000"/>
              </a:lnSpc>
              <a:spcBef>
                <a:spcPts val="0"/>
              </a:spcBef>
              <a:spcAft>
                <a:spcPts val="0"/>
              </a:spcAft>
            </a:pPr>
            <a:r>
              <a:rPr lang="en-AU" sz="5067" dirty="0">
                <a:solidFill>
                  <a:srgbClr val="0D0D0D"/>
                </a:solidFill>
              </a:rPr>
              <a:t>NZ – Auckland</a:t>
            </a:r>
          </a:p>
          <a:p>
            <a:pPr algn="ctr">
              <a:lnSpc>
                <a:spcPct val="115000"/>
              </a:lnSpc>
              <a:spcBef>
                <a:spcPts val="0"/>
              </a:spcBef>
              <a:spcAft>
                <a:spcPts val="0"/>
              </a:spcAft>
            </a:pPr>
            <a:r>
              <a:rPr lang="en-AU" sz="5067" dirty="0">
                <a:solidFill>
                  <a:srgbClr val="0D0D0D"/>
                </a:solidFill>
              </a:rPr>
              <a:t>Scotland – Edinburgh</a:t>
            </a:r>
          </a:p>
          <a:p>
            <a:pPr algn="ctr">
              <a:lnSpc>
                <a:spcPct val="115000"/>
              </a:lnSpc>
              <a:spcBef>
                <a:spcPts val="0"/>
              </a:spcBef>
              <a:spcAft>
                <a:spcPts val="0"/>
              </a:spcAft>
            </a:pPr>
            <a:r>
              <a:rPr lang="en-AU" sz="5067" dirty="0">
                <a:solidFill>
                  <a:srgbClr val="0D0D0D"/>
                </a:solidFill>
              </a:rPr>
              <a:t>London - Metropole</a:t>
            </a:r>
            <a:endParaRPr sz="5067" dirty="0">
              <a:solidFill>
                <a:schemeClr val="accent1">
                  <a:lumMod val="50000"/>
                </a:schemeClr>
              </a:solidFill>
            </a:endParaRPr>
          </a:p>
        </p:txBody>
      </p:sp>
    </p:spTree>
    <p:extLst>
      <p:ext uri="{BB962C8B-B14F-4D97-AF65-F5344CB8AC3E}">
        <p14:creationId xmlns:p14="http://schemas.microsoft.com/office/powerpoint/2010/main" val="3890128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New Zealand -  Auckland – Cordis Hotel</a:t>
            </a:r>
          </a:p>
        </p:txBody>
      </p:sp>
      <p:sp>
        <p:nvSpPr>
          <p:cNvPr id="90" name="Date Placeholder 3">
            <a:extLst>
              <a:ext uri="{FF2B5EF4-FFF2-40B4-BE49-F238E27FC236}">
                <a16:creationId xmlns:a16="http://schemas.microsoft.com/office/drawing/2014/main" id="{D3D48D8D-2424-B2A3-704B-6C58C8FCF8C9}"/>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2FD7FF7A-5D98-E864-D97B-9C9C477661A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B284E3E-ED40-081C-9DC4-96CB9BA03DF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16</a:t>
            </a:fld>
            <a:endParaRPr lang="en-GB"/>
          </a:p>
        </p:txBody>
      </p:sp>
      <p:graphicFrame>
        <p:nvGraphicFramePr>
          <p:cNvPr id="4" name="Table 3">
            <a:extLst>
              <a:ext uri="{FF2B5EF4-FFF2-40B4-BE49-F238E27FC236}">
                <a16:creationId xmlns:a16="http://schemas.microsoft.com/office/drawing/2014/main" id="{DE94AD80-6BA9-7BC4-FFE2-7BE63C700DC9}"/>
              </a:ext>
            </a:extLst>
          </p:cNvPr>
          <p:cNvGraphicFramePr>
            <a:graphicFrameLocks noGrp="1"/>
          </p:cNvGraphicFramePr>
          <p:nvPr>
            <p:extLst>
              <p:ext uri="{D42A27DB-BD31-4B8C-83A1-F6EECF244321}">
                <p14:modId xmlns:p14="http://schemas.microsoft.com/office/powerpoint/2010/main" val="1568248120"/>
              </p:ext>
            </p:extLst>
          </p:nvPr>
        </p:nvGraphicFramePr>
        <p:xfrm>
          <a:off x="914401" y="2032752"/>
          <a:ext cx="10361085" cy="4010116"/>
        </p:xfrm>
        <a:graphic>
          <a:graphicData uri="http://schemas.openxmlformats.org/drawingml/2006/table">
            <a:tbl>
              <a:tblPr firstRow="1" bandRow="1">
                <a:tableStyleId>{5C22544A-7EE6-4342-B048-85BDC9FD1C3A}</a:tableStyleId>
              </a:tblPr>
              <a:tblGrid>
                <a:gridCol w="1320074">
                  <a:extLst>
                    <a:ext uri="{9D8B030D-6E8A-4147-A177-3AD203B41FA5}">
                      <a16:colId xmlns:a16="http://schemas.microsoft.com/office/drawing/2014/main" val="1052098276"/>
                    </a:ext>
                  </a:extLst>
                </a:gridCol>
                <a:gridCol w="3770604">
                  <a:extLst>
                    <a:ext uri="{9D8B030D-6E8A-4147-A177-3AD203B41FA5}">
                      <a16:colId xmlns:a16="http://schemas.microsoft.com/office/drawing/2014/main" val="3996096665"/>
                    </a:ext>
                  </a:extLst>
                </a:gridCol>
                <a:gridCol w="5270407">
                  <a:extLst>
                    <a:ext uri="{9D8B030D-6E8A-4147-A177-3AD203B41FA5}">
                      <a16:colId xmlns:a16="http://schemas.microsoft.com/office/drawing/2014/main" val="3683693897"/>
                    </a:ext>
                  </a:extLst>
                </a:gridCol>
              </a:tblGrid>
              <a:tr h="364556">
                <a:tc>
                  <a:txBody>
                    <a:bodyPr/>
                    <a:lstStyle/>
                    <a:p>
                      <a:pPr algn="ctr"/>
                      <a:r>
                        <a:rPr lang="en-AU" sz="1500" b="0">
                          <a:solidFill>
                            <a:schemeClr val="tx1"/>
                          </a:solidFill>
                        </a:rPr>
                        <a:t>1</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Dates</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0">
                          <a:solidFill>
                            <a:schemeClr val="tx1"/>
                          </a:solidFill>
                        </a:rPr>
                        <a:t>May 7-16, 2026</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64556">
                <a:tc>
                  <a:txBody>
                    <a:bodyPr/>
                    <a:lstStyle/>
                    <a:p>
                      <a:pPr algn="ctr"/>
                      <a:r>
                        <a:rPr lang="en-AU" sz="1500">
                          <a:solidFill>
                            <a:schemeClr val="tx1"/>
                          </a:solidFill>
                        </a:rPr>
                        <a:t>2</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Venue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New Zealand, Auckland – The Cordis Hotel</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64556">
                <a:tc>
                  <a:txBody>
                    <a:bodyPr/>
                    <a:lstStyle/>
                    <a:p>
                      <a:pPr algn="ctr"/>
                      <a:r>
                        <a:rPr lang="en-AU" sz="1500">
                          <a:solidFill>
                            <a:schemeClr val="tx1"/>
                          </a:solidFill>
                        </a:rPr>
                        <a:t>3</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Internet Speed/Cost (&lt;$7k)</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Price &amp; speed TBC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64556">
                <a:tc>
                  <a:txBody>
                    <a:bodyPr/>
                    <a:lstStyle/>
                    <a:p>
                      <a:pPr algn="ctr"/>
                      <a:r>
                        <a:rPr lang="en-AU" sz="1500">
                          <a:solidFill>
                            <a:schemeClr val="tx1"/>
                          </a:solidFill>
                        </a:rPr>
                        <a:t>4</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Hotel Room Rate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$236 USD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64556">
                <a:tc>
                  <a:txBody>
                    <a:bodyPr/>
                    <a:lstStyle/>
                    <a:p>
                      <a:pPr algn="ctr"/>
                      <a:r>
                        <a:rPr lang="en-AU" sz="1500">
                          <a:solidFill>
                            <a:schemeClr val="tx1"/>
                          </a:solidFill>
                        </a:rPr>
                        <a:t>5</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Space Type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Hotel</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64556">
                <a:tc>
                  <a:txBody>
                    <a:bodyPr/>
                    <a:lstStyle/>
                    <a:p>
                      <a:pPr algn="ctr"/>
                      <a:r>
                        <a:rPr lang="en-AU" sz="1500">
                          <a:solidFill>
                            <a:schemeClr val="tx1"/>
                          </a:solidFill>
                        </a:rPr>
                        <a:t>6</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Name of AV Comp.</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Encour</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64556">
                <a:tc>
                  <a:txBody>
                    <a:bodyPr/>
                    <a:lstStyle/>
                    <a:p>
                      <a:pPr algn="ctr"/>
                      <a:r>
                        <a:rPr lang="en-AU" sz="1500">
                          <a:solidFill>
                            <a:schemeClr val="tx1"/>
                          </a:solidFill>
                        </a:rPr>
                        <a:t>7</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Airport</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Auckland</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64556">
                <a:tc>
                  <a:txBody>
                    <a:bodyPr/>
                    <a:lstStyle/>
                    <a:p>
                      <a:pPr algn="ctr"/>
                      <a:r>
                        <a:rPr lang="en-AU" sz="1500">
                          <a:solidFill>
                            <a:schemeClr val="tx1"/>
                          </a:solidFill>
                        </a:rPr>
                        <a:t>8</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Visas</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rgbClr val="0D0D0D"/>
                          </a:solidFill>
                        </a:rPr>
                        <a:t>Visa waivered for these </a:t>
                      </a:r>
                      <a:r>
                        <a:rPr lang="en-AU" sz="1500">
                          <a:solidFill>
                            <a:srgbClr val="0D0D0D"/>
                          </a:solidFill>
                          <a:hlinkClick r:id="rId3"/>
                        </a:rPr>
                        <a:t>countries</a:t>
                      </a:r>
                      <a:endParaRPr lang="en-AU" sz="1500">
                        <a:solidFill>
                          <a:schemeClr val="tx1"/>
                        </a:solidFill>
                      </a:endParaRP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64556">
                <a:tc>
                  <a:txBody>
                    <a:bodyPr/>
                    <a:lstStyle/>
                    <a:p>
                      <a:pPr algn="ctr"/>
                      <a:r>
                        <a:rPr lang="en-AU" sz="1500">
                          <a:solidFill>
                            <a:schemeClr val="tx1"/>
                          </a:solidFill>
                        </a:rPr>
                        <a:t>9</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Cost of Mtg Space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US$16,000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64556">
                <a:tc>
                  <a:txBody>
                    <a:bodyPr/>
                    <a:lstStyle/>
                    <a:p>
                      <a:pPr algn="ctr"/>
                      <a:r>
                        <a:rPr lang="en-AU" sz="1500">
                          <a:solidFill>
                            <a:schemeClr val="tx1"/>
                          </a:solidFill>
                        </a:rPr>
                        <a:t>10</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F&amp;B Min + Cost</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US$42,000 min 250</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64556">
                <a:tc>
                  <a:txBody>
                    <a:bodyPr/>
                    <a:lstStyle/>
                    <a:p>
                      <a:pPr algn="ctr"/>
                      <a:r>
                        <a:rPr lang="en-AU" sz="1500">
                          <a:solidFill>
                            <a:schemeClr val="tx1"/>
                          </a:solidFill>
                        </a:rPr>
                        <a:t>11</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Other</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FYI its winter in NZ</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15928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New Zealand -  Wellington Convention </a:t>
            </a:r>
            <a:r>
              <a:rPr lang="en-US" sz="3200" b="1" dirty="0" err="1">
                <a:solidFill>
                  <a:srgbClr val="000000"/>
                </a:solidFill>
                <a:latin typeface="+mj-lt"/>
                <a:ea typeface="+mj-ea"/>
              </a:rPr>
              <a:t>Cnt</a:t>
            </a:r>
            <a:endParaRPr lang="en-US" sz="3200" b="1" dirty="0">
              <a:solidFill>
                <a:srgbClr val="000000"/>
              </a:solidFill>
              <a:latin typeface="+mj-lt"/>
              <a:ea typeface="+mj-ea"/>
            </a:endParaRPr>
          </a:p>
        </p:txBody>
      </p:sp>
      <p:sp>
        <p:nvSpPr>
          <p:cNvPr id="90" name="Date Placeholder 3">
            <a:extLst>
              <a:ext uri="{FF2B5EF4-FFF2-40B4-BE49-F238E27FC236}">
                <a16:creationId xmlns:a16="http://schemas.microsoft.com/office/drawing/2014/main" id="{7FE2396C-D788-1905-0102-CEDCAA83A7EE}"/>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9EBC5271-8EC4-286D-AB6E-C7606B4E68F9}"/>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DA6BDB0C-468A-A622-8C37-3DEFA87EA9F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17</a:t>
            </a:fld>
            <a:endParaRPr lang="en-GB"/>
          </a:p>
        </p:txBody>
      </p:sp>
      <p:graphicFrame>
        <p:nvGraphicFramePr>
          <p:cNvPr id="2" name="Table 1">
            <a:extLst>
              <a:ext uri="{FF2B5EF4-FFF2-40B4-BE49-F238E27FC236}">
                <a16:creationId xmlns:a16="http://schemas.microsoft.com/office/drawing/2014/main" id="{4D596F39-FB7C-6ED6-362E-930D8591661E}"/>
              </a:ext>
            </a:extLst>
          </p:cNvPr>
          <p:cNvGraphicFramePr>
            <a:graphicFrameLocks noGrp="1"/>
          </p:cNvGraphicFramePr>
          <p:nvPr>
            <p:extLst>
              <p:ext uri="{D42A27DB-BD31-4B8C-83A1-F6EECF244321}">
                <p14:modId xmlns:p14="http://schemas.microsoft.com/office/powerpoint/2010/main" val="1435112948"/>
              </p:ext>
            </p:extLst>
          </p:nvPr>
        </p:nvGraphicFramePr>
        <p:xfrm>
          <a:off x="914401" y="2070601"/>
          <a:ext cx="10361086" cy="3934414"/>
        </p:xfrm>
        <a:graphic>
          <a:graphicData uri="http://schemas.openxmlformats.org/drawingml/2006/table">
            <a:tbl>
              <a:tblPr firstRow="1" bandRow="1">
                <a:tableStyleId>{5C22544A-7EE6-4342-B048-85BDC9FD1C3A}</a:tableStyleId>
              </a:tblPr>
              <a:tblGrid>
                <a:gridCol w="1211692">
                  <a:extLst>
                    <a:ext uri="{9D8B030D-6E8A-4147-A177-3AD203B41FA5}">
                      <a16:colId xmlns:a16="http://schemas.microsoft.com/office/drawing/2014/main" val="1052098276"/>
                    </a:ext>
                  </a:extLst>
                </a:gridCol>
                <a:gridCol w="3839990">
                  <a:extLst>
                    <a:ext uri="{9D8B030D-6E8A-4147-A177-3AD203B41FA5}">
                      <a16:colId xmlns:a16="http://schemas.microsoft.com/office/drawing/2014/main" val="3996096665"/>
                    </a:ext>
                  </a:extLst>
                </a:gridCol>
                <a:gridCol w="5309404">
                  <a:extLst>
                    <a:ext uri="{9D8B030D-6E8A-4147-A177-3AD203B41FA5}">
                      <a16:colId xmlns:a16="http://schemas.microsoft.com/office/drawing/2014/main" val="3683693897"/>
                    </a:ext>
                  </a:extLst>
                </a:gridCol>
              </a:tblGrid>
              <a:tr h="357674">
                <a:tc>
                  <a:txBody>
                    <a:bodyPr/>
                    <a:lstStyle/>
                    <a:p>
                      <a:pPr algn="ctr"/>
                      <a:r>
                        <a:rPr lang="en-AU" sz="1500" b="0">
                          <a:solidFill>
                            <a:schemeClr val="tx1"/>
                          </a:solidFill>
                        </a:rPr>
                        <a:t>1</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Dates</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0">
                          <a:solidFill>
                            <a:schemeClr val="tx1"/>
                          </a:solidFill>
                        </a:rPr>
                        <a:t>January 11-16, 2026</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7674">
                <a:tc>
                  <a:txBody>
                    <a:bodyPr/>
                    <a:lstStyle/>
                    <a:p>
                      <a:pPr algn="ctr"/>
                      <a:r>
                        <a:rPr lang="en-AU" sz="1500">
                          <a:solidFill>
                            <a:schemeClr val="tx1"/>
                          </a:solidFill>
                        </a:rPr>
                        <a:t>2</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Venue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New Zealand, Wellington – Convention Centre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7674">
                <a:tc>
                  <a:txBody>
                    <a:bodyPr/>
                    <a:lstStyle/>
                    <a:p>
                      <a:pPr algn="ctr"/>
                      <a:r>
                        <a:rPr lang="en-AU" sz="1500">
                          <a:solidFill>
                            <a:schemeClr val="tx1"/>
                          </a:solidFill>
                        </a:rPr>
                        <a:t>3</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Internet Speed/Cost (&lt;$7k)</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Price &amp; speed TBC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7674">
                <a:tc>
                  <a:txBody>
                    <a:bodyPr/>
                    <a:lstStyle/>
                    <a:p>
                      <a:pPr algn="ctr"/>
                      <a:r>
                        <a:rPr lang="en-AU" sz="1500">
                          <a:solidFill>
                            <a:schemeClr val="tx1"/>
                          </a:solidFill>
                        </a:rPr>
                        <a:t>4</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Hotel Room Rate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&lt;$200 USD – 4 hotels nearby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7674">
                <a:tc>
                  <a:txBody>
                    <a:bodyPr/>
                    <a:lstStyle/>
                    <a:p>
                      <a:pPr algn="ctr"/>
                      <a:r>
                        <a:rPr lang="en-AU" sz="1500">
                          <a:solidFill>
                            <a:schemeClr val="tx1"/>
                          </a:solidFill>
                        </a:rPr>
                        <a:t>5</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Space Type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Convention Centre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7674">
                <a:tc>
                  <a:txBody>
                    <a:bodyPr/>
                    <a:lstStyle/>
                    <a:p>
                      <a:pPr algn="ctr"/>
                      <a:r>
                        <a:rPr lang="en-AU" sz="1500">
                          <a:solidFill>
                            <a:schemeClr val="tx1"/>
                          </a:solidFill>
                        </a:rPr>
                        <a:t>6</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Name of AV Comp.</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TBC</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7674">
                <a:tc>
                  <a:txBody>
                    <a:bodyPr/>
                    <a:lstStyle/>
                    <a:p>
                      <a:pPr algn="ctr"/>
                      <a:r>
                        <a:rPr lang="en-AU" sz="1500">
                          <a:solidFill>
                            <a:schemeClr val="tx1"/>
                          </a:solidFill>
                        </a:rPr>
                        <a:t>7</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Airport</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Wellington – 1 hour flight from Auckland</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7674">
                <a:tc>
                  <a:txBody>
                    <a:bodyPr/>
                    <a:lstStyle/>
                    <a:p>
                      <a:pPr algn="ctr"/>
                      <a:r>
                        <a:rPr lang="en-AU" sz="1500">
                          <a:solidFill>
                            <a:schemeClr val="tx1"/>
                          </a:solidFill>
                        </a:rPr>
                        <a:t>8</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Visas</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rgbClr val="0D0D0D"/>
                          </a:solidFill>
                        </a:rPr>
                        <a:t>Visa waivered for these </a:t>
                      </a:r>
                      <a:r>
                        <a:rPr lang="en-AU" sz="1500">
                          <a:solidFill>
                            <a:srgbClr val="0D0D0D"/>
                          </a:solidFill>
                          <a:hlinkClick r:id="rId3"/>
                        </a:rPr>
                        <a:t>countries</a:t>
                      </a:r>
                      <a:endParaRPr lang="en-AU" sz="1500">
                        <a:solidFill>
                          <a:schemeClr val="tx1"/>
                        </a:solidFill>
                      </a:endParaRP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7674">
                <a:tc>
                  <a:txBody>
                    <a:bodyPr/>
                    <a:lstStyle/>
                    <a:p>
                      <a:pPr algn="ctr"/>
                      <a:r>
                        <a:rPr lang="en-AU" sz="1500">
                          <a:solidFill>
                            <a:schemeClr val="tx1"/>
                          </a:solidFill>
                        </a:rPr>
                        <a:t>9</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Cost of Mtg Space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US$114,000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7674">
                <a:tc>
                  <a:txBody>
                    <a:bodyPr/>
                    <a:lstStyle/>
                    <a:p>
                      <a:pPr algn="ctr"/>
                      <a:r>
                        <a:rPr lang="en-AU" sz="1500">
                          <a:solidFill>
                            <a:schemeClr val="tx1"/>
                          </a:solidFill>
                        </a:rPr>
                        <a:t>10</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F&amp;B Min + Cost</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US$40,000</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7674">
                <a:tc>
                  <a:txBody>
                    <a:bodyPr/>
                    <a:lstStyle/>
                    <a:p>
                      <a:pPr algn="ctr"/>
                      <a:r>
                        <a:rPr lang="en-AU" sz="1500">
                          <a:solidFill>
                            <a:schemeClr val="tx1"/>
                          </a:solidFill>
                        </a:rPr>
                        <a:t>11</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Other</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58439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53DC4197-46FC-15AA-8B01-5DB97FE2BBDA}"/>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B27CF49A-7C00-F9FA-30DD-3383403FF04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C393DBA3-DE5E-D639-D240-8ECEC63320F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18</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258304262"/>
              </p:ext>
            </p:extLst>
          </p:nvPr>
        </p:nvGraphicFramePr>
        <p:xfrm>
          <a:off x="1905264" y="1981201"/>
          <a:ext cx="8379358" cy="4113219"/>
        </p:xfrm>
        <a:graphic>
          <a:graphicData uri="http://schemas.openxmlformats.org/drawingml/2006/table">
            <a:tbl>
              <a:tblPr firstRow="1" bandRow="1">
                <a:tableStyleId>{5C22544A-7EE6-4342-B048-85BDC9FD1C3A}</a:tableStyleId>
              </a:tblPr>
              <a:tblGrid>
                <a:gridCol w="836158">
                  <a:extLst>
                    <a:ext uri="{9D8B030D-6E8A-4147-A177-3AD203B41FA5}">
                      <a16:colId xmlns:a16="http://schemas.microsoft.com/office/drawing/2014/main" val="1052098276"/>
                    </a:ext>
                  </a:extLst>
                </a:gridCol>
                <a:gridCol w="3137961">
                  <a:extLst>
                    <a:ext uri="{9D8B030D-6E8A-4147-A177-3AD203B41FA5}">
                      <a16:colId xmlns:a16="http://schemas.microsoft.com/office/drawing/2014/main" val="3996096665"/>
                    </a:ext>
                  </a:extLst>
                </a:gridCol>
                <a:gridCol w="4405239">
                  <a:extLst>
                    <a:ext uri="{9D8B030D-6E8A-4147-A177-3AD203B41FA5}">
                      <a16:colId xmlns:a16="http://schemas.microsoft.com/office/drawing/2014/main" val="3683693897"/>
                    </a:ext>
                  </a:extLst>
                </a:gridCol>
              </a:tblGrid>
              <a:tr h="373929">
                <a:tc>
                  <a:txBody>
                    <a:bodyPr/>
                    <a:lstStyle/>
                    <a:p>
                      <a:pPr algn="ctr"/>
                      <a:r>
                        <a:rPr lang="en-AU" sz="1600" b="0">
                          <a:solidFill>
                            <a:schemeClr val="tx1"/>
                          </a:solidFill>
                        </a:rPr>
                        <a:t>1</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a:solidFill>
                            <a:schemeClr val="tx1"/>
                          </a:solidFill>
                        </a:rPr>
                        <a:t>May 15-21, 2026  </a:t>
                      </a:r>
                      <a:r>
                        <a:rPr lang="en-AU" sz="1600" b="0" i="1">
                          <a:solidFill>
                            <a:schemeClr val="tx1"/>
                          </a:solidFill>
                        </a:rPr>
                        <a:t>(dates to be amended)</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600">
                          <a:solidFill>
                            <a:schemeClr val="tx1"/>
                          </a:solidFill>
                        </a:rPr>
                        <a:t>2</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Edinburgh International Convention Centre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600">
                          <a:solidFill>
                            <a:schemeClr val="tx1"/>
                          </a:solidFill>
                        </a:rPr>
                        <a:t>3</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Price &amp; speed TBC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600">
                          <a:solidFill>
                            <a:schemeClr val="tx1"/>
                          </a:solidFill>
                        </a:rPr>
                        <a:t>4</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$250-150 USD - hotel nearby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600">
                          <a:solidFill>
                            <a:schemeClr val="tx1"/>
                          </a:solidFill>
                        </a:rPr>
                        <a:t>5</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600">
                          <a:solidFill>
                            <a:schemeClr val="tx1"/>
                          </a:solidFill>
                        </a:rPr>
                        <a:t>6</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600">
                          <a:solidFill>
                            <a:schemeClr val="tx1"/>
                          </a:solidFill>
                        </a:rPr>
                        <a:t>7</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Edinburgh Turnhouse Airport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600">
                          <a:solidFill>
                            <a:schemeClr val="tx1"/>
                          </a:solidFill>
                        </a:rPr>
                        <a:t>8</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600">
                          <a:solidFill>
                            <a:schemeClr val="tx1"/>
                          </a:solidFill>
                        </a:rPr>
                        <a:t>9</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US$190,000 inc VAT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600">
                          <a:solidFill>
                            <a:schemeClr val="tx1"/>
                          </a:solidFill>
                        </a:rPr>
                        <a:t>10</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US$45,000 based on 250</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600">
                          <a:solidFill>
                            <a:schemeClr val="tx1"/>
                          </a:solidFill>
                        </a:rPr>
                        <a:t>11</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15% discount for 2027</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Metropole</a:t>
            </a:r>
          </a:p>
        </p:txBody>
      </p:sp>
      <p:sp>
        <p:nvSpPr>
          <p:cNvPr id="90" name="Date Placeholder 3">
            <a:extLst>
              <a:ext uri="{FF2B5EF4-FFF2-40B4-BE49-F238E27FC236}">
                <a16:creationId xmlns:a16="http://schemas.microsoft.com/office/drawing/2014/main" id="{3D5D10BF-742C-551D-6115-284435BD22FB}"/>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ADB28E9D-D4D2-FEF1-2D4A-F191B511FB2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EEE4E94B-18BA-E715-39ED-B09DA8CBA9C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19</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214306257"/>
              </p:ext>
            </p:extLst>
          </p:nvPr>
        </p:nvGraphicFramePr>
        <p:xfrm>
          <a:off x="963307" y="1981201"/>
          <a:ext cx="10263274" cy="4113216"/>
        </p:xfrm>
        <a:graphic>
          <a:graphicData uri="http://schemas.openxmlformats.org/drawingml/2006/table">
            <a:tbl>
              <a:tblPr firstRow="1" bandRow="1">
                <a:tableStyleId>{5C22544A-7EE6-4342-B048-85BDC9FD1C3A}</a:tableStyleId>
              </a:tblPr>
              <a:tblGrid>
                <a:gridCol w="1264639">
                  <a:extLst>
                    <a:ext uri="{9D8B030D-6E8A-4147-A177-3AD203B41FA5}">
                      <a16:colId xmlns:a16="http://schemas.microsoft.com/office/drawing/2014/main" val="1052098276"/>
                    </a:ext>
                  </a:extLst>
                </a:gridCol>
                <a:gridCol w="3778707">
                  <a:extLst>
                    <a:ext uri="{9D8B030D-6E8A-4147-A177-3AD203B41FA5}">
                      <a16:colId xmlns:a16="http://schemas.microsoft.com/office/drawing/2014/main" val="3996096665"/>
                    </a:ext>
                  </a:extLst>
                </a:gridCol>
                <a:gridCol w="5219928">
                  <a:extLst>
                    <a:ext uri="{9D8B030D-6E8A-4147-A177-3AD203B41FA5}">
                      <a16:colId xmlns:a16="http://schemas.microsoft.com/office/drawing/2014/main" val="3683693897"/>
                    </a:ext>
                  </a:extLst>
                </a:gridCol>
              </a:tblGrid>
              <a:tr h="385166">
                <a:tc>
                  <a:txBody>
                    <a:bodyPr/>
                    <a:lstStyle/>
                    <a:p>
                      <a:pPr algn="ctr"/>
                      <a:r>
                        <a:rPr lang="en-AU" sz="1600" b="0">
                          <a:solidFill>
                            <a:schemeClr val="tx1"/>
                          </a:solidFill>
                        </a:rPr>
                        <a:t>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lnSpc>
                          <a:spcPct val="115000"/>
                        </a:lnSpc>
                        <a:spcBef>
                          <a:spcPts val="0"/>
                        </a:spcBef>
                        <a:spcAft>
                          <a:spcPts val="0"/>
                        </a:spcAft>
                        <a:buSzPts val="1600"/>
                        <a:buNone/>
                      </a:pPr>
                      <a:r>
                        <a:rPr lang="en-AU" sz="1600" b="0">
                          <a:solidFill>
                            <a:schemeClr val="dk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2805">
                <a:tc>
                  <a:txBody>
                    <a:bodyPr/>
                    <a:lstStyle/>
                    <a:p>
                      <a:pPr algn="ctr"/>
                      <a:r>
                        <a:rPr lang="en-AU" sz="1600">
                          <a:solidFill>
                            <a:schemeClr val="tx1"/>
                          </a:solidFill>
                        </a:rPr>
                        <a:t>2</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London Metropole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2805">
                <a:tc>
                  <a:txBody>
                    <a:bodyPr/>
                    <a:lstStyle/>
                    <a:p>
                      <a:pPr algn="ctr"/>
                      <a:r>
                        <a:rPr lang="en-AU" sz="1600">
                          <a:solidFill>
                            <a:schemeClr val="tx1"/>
                          </a:solidFill>
                        </a:rPr>
                        <a:t>3</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2805">
                <a:tc>
                  <a:txBody>
                    <a:bodyPr/>
                    <a:lstStyle/>
                    <a:p>
                      <a:pPr algn="ctr"/>
                      <a:r>
                        <a:rPr lang="en-AU" sz="1600">
                          <a:solidFill>
                            <a:schemeClr val="tx1"/>
                          </a:solidFill>
                        </a:rPr>
                        <a:t>4</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£259 = US$325 </a:t>
                      </a:r>
                      <a:r>
                        <a:rPr lang="en-AU" sz="1600" i="1">
                          <a:solidFill>
                            <a:schemeClr val="tx1"/>
                          </a:solidFill>
                        </a:rPr>
                        <a:t>needs to be reduced</a:t>
                      </a:r>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2805">
                <a:tc>
                  <a:txBody>
                    <a:bodyPr/>
                    <a:lstStyle/>
                    <a:p>
                      <a:pPr algn="ctr"/>
                      <a:r>
                        <a:rPr lang="en-AU" sz="1600">
                          <a:solidFill>
                            <a:schemeClr val="tx1"/>
                          </a:solidFill>
                        </a:rPr>
                        <a:t>5</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Hotel </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2805">
                <a:tc>
                  <a:txBody>
                    <a:bodyPr/>
                    <a:lstStyle/>
                    <a:p>
                      <a:pPr algn="ctr"/>
                      <a:r>
                        <a:rPr lang="en-AU" sz="1600">
                          <a:solidFill>
                            <a:schemeClr val="tx1"/>
                          </a:solidFill>
                        </a:rPr>
                        <a:t>6</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2805">
                <a:tc>
                  <a:txBody>
                    <a:bodyPr/>
                    <a:lstStyle/>
                    <a:p>
                      <a:pPr algn="ctr"/>
                      <a:r>
                        <a:rPr lang="en-AU" sz="1600">
                          <a:solidFill>
                            <a:schemeClr val="tx1"/>
                          </a:solidFill>
                        </a:rPr>
                        <a:t>7</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Heathrow</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2805">
                <a:tc>
                  <a:txBody>
                    <a:bodyPr/>
                    <a:lstStyle/>
                    <a:p>
                      <a:pPr algn="ctr"/>
                      <a:r>
                        <a:rPr lang="en-AU" sz="1600">
                          <a:solidFill>
                            <a:schemeClr val="tx1"/>
                          </a:solidFill>
                        </a:rPr>
                        <a:t>8</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2805">
                <a:tc>
                  <a:txBody>
                    <a:bodyPr/>
                    <a:lstStyle/>
                    <a:p>
                      <a:pPr algn="ctr"/>
                      <a:r>
                        <a:rPr lang="en-AU" sz="1600">
                          <a:solidFill>
                            <a:schemeClr val="tx1"/>
                          </a:solidFill>
                        </a:rPr>
                        <a:t>9</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Waived for F&amp;B</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2805">
                <a:tc>
                  <a:txBody>
                    <a:bodyPr/>
                    <a:lstStyle/>
                    <a:p>
                      <a:pPr algn="ctr"/>
                      <a:r>
                        <a:rPr lang="en-AU" sz="1600">
                          <a:solidFill>
                            <a:schemeClr val="tx1"/>
                          </a:solidFill>
                        </a:rPr>
                        <a:t>10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US$188,000 min</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2805">
                <a:tc>
                  <a:txBody>
                    <a:bodyPr/>
                    <a:lstStyle/>
                    <a:p>
                      <a:pPr algn="ctr"/>
                      <a:r>
                        <a:rPr lang="en-AU" sz="1600">
                          <a:solidFill>
                            <a:schemeClr val="tx1"/>
                          </a:solidFill>
                        </a:rPr>
                        <a:t>11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80984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Nov 13, 2023, as presented to the IEEE 802 Wireless Chairs Standing Committee in conjunction with the 2023 December 802W Telecon December 13</a:t>
            </a:r>
            <a:r>
              <a:rPr lang="en-GB" baseline="30000" dirty="0"/>
              <a:t>th</a:t>
            </a:r>
            <a:r>
              <a:rPr lang="en-GB" dirty="0"/>
              <a:t>, 2023.</a:t>
            </a:r>
            <a:br>
              <a:rPr lang="en-GB" dirty="0"/>
            </a:br>
            <a:endParaRPr lang="en-GB" dirty="0"/>
          </a:p>
        </p:txBody>
      </p:sp>
      <p:sp>
        <p:nvSpPr>
          <p:cNvPr id="4" name="Date Placeholder 3"/>
          <p:cNvSpPr>
            <a:spLocks noGrp="1"/>
          </p:cNvSpPr>
          <p:nvPr>
            <p:ph type="dt" idx="10"/>
          </p:nvPr>
        </p:nvSpPr>
        <p:spPr/>
        <p:txBody>
          <a:bodyPr/>
          <a:lstStyle/>
          <a:p>
            <a:r>
              <a:rPr lang="en-US"/>
              <a:t>December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ExCel London</a:t>
            </a:r>
          </a:p>
        </p:txBody>
      </p:sp>
      <p:sp>
        <p:nvSpPr>
          <p:cNvPr id="90" name="Date Placeholder 3">
            <a:extLst>
              <a:ext uri="{FF2B5EF4-FFF2-40B4-BE49-F238E27FC236}">
                <a16:creationId xmlns:a16="http://schemas.microsoft.com/office/drawing/2014/main" id="{3FFEB995-D23E-534D-E97B-63B7B6613FA7}"/>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EBBDFCEB-3935-7EA2-A8CA-3939663EF13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FC8C9EC-0B4A-E533-8929-FD08F99EE69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20</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3683291161"/>
              </p:ext>
            </p:extLst>
          </p:nvPr>
        </p:nvGraphicFramePr>
        <p:xfrm>
          <a:off x="963307" y="1981201"/>
          <a:ext cx="10263274" cy="4113216"/>
        </p:xfrm>
        <a:graphic>
          <a:graphicData uri="http://schemas.openxmlformats.org/drawingml/2006/table">
            <a:tbl>
              <a:tblPr firstRow="1" bandRow="1">
                <a:tableStyleId>{5C22544A-7EE6-4342-B048-85BDC9FD1C3A}</a:tableStyleId>
              </a:tblPr>
              <a:tblGrid>
                <a:gridCol w="1264639">
                  <a:extLst>
                    <a:ext uri="{9D8B030D-6E8A-4147-A177-3AD203B41FA5}">
                      <a16:colId xmlns:a16="http://schemas.microsoft.com/office/drawing/2014/main" val="1052098276"/>
                    </a:ext>
                  </a:extLst>
                </a:gridCol>
                <a:gridCol w="3778707">
                  <a:extLst>
                    <a:ext uri="{9D8B030D-6E8A-4147-A177-3AD203B41FA5}">
                      <a16:colId xmlns:a16="http://schemas.microsoft.com/office/drawing/2014/main" val="3996096665"/>
                    </a:ext>
                  </a:extLst>
                </a:gridCol>
                <a:gridCol w="5219928">
                  <a:extLst>
                    <a:ext uri="{9D8B030D-6E8A-4147-A177-3AD203B41FA5}">
                      <a16:colId xmlns:a16="http://schemas.microsoft.com/office/drawing/2014/main" val="3683693897"/>
                    </a:ext>
                  </a:extLst>
                </a:gridCol>
              </a:tblGrid>
              <a:tr h="385166">
                <a:tc>
                  <a:txBody>
                    <a:bodyPr/>
                    <a:lstStyle/>
                    <a:p>
                      <a:pPr algn="ctr"/>
                      <a:r>
                        <a:rPr lang="en-AU" sz="1600" b="0">
                          <a:solidFill>
                            <a:schemeClr val="tx1"/>
                          </a:solidFill>
                        </a:rPr>
                        <a:t>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lnSpc>
                          <a:spcPct val="115000"/>
                        </a:lnSpc>
                        <a:spcBef>
                          <a:spcPts val="0"/>
                        </a:spcBef>
                        <a:spcAft>
                          <a:spcPts val="0"/>
                        </a:spcAft>
                        <a:buSzPts val="1600"/>
                        <a:buNone/>
                      </a:pPr>
                      <a:r>
                        <a:rPr lang="en-AU" sz="1600" b="0">
                          <a:solidFill>
                            <a:schemeClr val="dk1"/>
                          </a:solidFill>
                        </a:rPr>
                        <a:t>May 10-15, 2026 - 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2805">
                <a:tc>
                  <a:txBody>
                    <a:bodyPr/>
                    <a:lstStyle/>
                    <a:p>
                      <a:pPr algn="ctr"/>
                      <a:r>
                        <a:rPr lang="en-AU" sz="1600">
                          <a:solidFill>
                            <a:schemeClr val="tx1"/>
                          </a:solidFill>
                        </a:rPr>
                        <a:t>2</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ExCel London Convention Centre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2805">
                <a:tc>
                  <a:txBody>
                    <a:bodyPr/>
                    <a:lstStyle/>
                    <a:p>
                      <a:pPr algn="ctr"/>
                      <a:r>
                        <a:rPr lang="en-AU" sz="1600">
                          <a:solidFill>
                            <a:schemeClr val="tx1"/>
                          </a:solidFill>
                        </a:rPr>
                        <a:t>3</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2805">
                <a:tc>
                  <a:txBody>
                    <a:bodyPr/>
                    <a:lstStyle/>
                    <a:p>
                      <a:pPr algn="ctr"/>
                      <a:r>
                        <a:rPr lang="en-AU" sz="1600">
                          <a:solidFill>
                            <a:schemeClr val="tx1"/>
                          </a:solidFill>
                        </a:rPr>
                        <a:t>4</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13 Hotels in the area</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2805">
                <a:tc>
                  <a:txBody>
                    <a:bodyPr/>
                    <a:lstStyle/>
                    <a:p>
                      <a:pPr algn="ctr"/>
                      <a:r>
                        <a:rPr lang="en-AU" sz="1600">
                          <a:solidFill>
                            <a:schemeClr val="tx1"/>
                          </a:solidFill>
                        </a:rPr>
                        <a:t>5</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2805">
                <a:tc>
                  <a:txBody>
                    <a:bodyPr/>
                    <a:lstStyle/>
                    <a:p>
                      <a:pPr algn="ctr"/>
                      <a:r>
                        <a:rPr lang="en-AU" sz="1600">
                          <a:solidFill>
                            <a:schemeClr val="tx1"/>
                          </a:solidFill>
                        </a:rPr>
                        <a:t>6</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Anna Valley – external</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2805">
                <a:tc>
                  <a:txBody>
                    <a:bodyPr/>
                    <a:lstStyle/>
                    <a:p>
                      <a:pPr algn="ctr"/>
                      <a:r>
                        <a:rPr lang="en-AU" sz="1600">
                          <a:solidFill>
                            <a:schemeClr val="tx1"/>
                          </a:solidFill>
                        </a:rPr>
                        <a:t>7</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Heathrow</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2805">
                <a:tc>
                  <a:txBody>
                    <a:bodyPr/>
                    <a:lstStyle/>
                    <a:p>
                      <a:pPr algn="ctr"/>
                      <a:r>
                        <a:rPr lang="en-AU" sz="1600">
                          <a:solidFill>
                            <a:schemeClr val="tx1"/>
                          </a:solidFill>
                        </a:rPr>
                        <a:t>8</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2805">
                <a:tc>
                  <a:txBody>
                    <a:bodyPr/>
                    <a:lstStyle/>
                    <a:p>
                      <a:pPr algn="ctr"/>
                      <a:r>
                        <a:rPr lang="en-AU" sz="1600">
                          <a:solidFill>
                            <a:schemeClr val="tx1"/>
                          </a:solidFill>
                        </a:rPr>
                        <a:t>9</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US$238,000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2805">
                <a:tc>
                  <a:txBody>
                    <a:bodyPr/>
                    <a:lstStyle/>
                    <a:p>
                      <a:pPr algn="ctr"/>
                      <a:r>
                        <a:rPr lang="en-AU" sz="1600">
                          <a:solidFill>
                            <a:schemeClr val="tx1"/>
                          </a:solidFill>
                        </a:rPr>
                        <a:t>10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US$80,000 based on 250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2805">
                <a:tc>
                  <a:txBody>
                    <a:bodyPr/>
                    <a:lstStyle/>
                    <a:p>
                      <a:pPr algn="ctr"/>
                      <a:r>
                        <a:rPr lang="en-AU" sz="1600">
                          <a:solidFill>
                            <a:schemeClr val="tx1"/>
                          </a:solidFill>
                        </a:rPr>
                        <a:t>11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892481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Dublin -  The Convention Centre</a:t>
            </a:r>
          </a:p>
        </p:txBody>
      </p:sp>
      <p:sp>
        <p:nvSpPr>
          <p:cNvPr id="90" name="Date Placeholder 3">
            <a:extLst>
              <a:ext uri="{FF2B5EF4-FFF2-40B4-BE49-F238E27FC236}">
                <a16:creationId xmlns:a16="http://schemas.microsoft.com/office/drawing/2014/main" id="{1334E4A4-3116-A79C-EDDA-1A1883E77BDD}"/>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C4CF88A1-59A2-66EF-A589-24DB6F237B4C}"/>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063E569D-A278-9DBE-6576-60A59D3E12F5}"/>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21</a:t>
            </a:fld>
            <a:endParaRPr lang="en-GB"/>
          </a:p>
        </p:txBody>
      </p:sp>
      <p:graphicFrame>
        <p:nvGraphicFramePr>
          <p:cNvPr id="2" name="Table 1">
            <a:extLst>
              <a:ext uri="{FF2B5EF4-FFF2-40B4-BE49-F238E27FC236}">
                <a16:creationId xmlns:a16="http://schemas.microsoft.com/office/drawing/2014/main" id="{8D1147B8-3D4A-9DA2-15B8-59B1B93A6611}"/>
              </a:ext>
            </a:extLst>
          </p:cNvPr>
          <p:cNvGraphicFramePr>
            <a:graphicFrameLocks noGrp="1"/>
          </p:cNvGraphicFramePr>
          <p:nvPr>
            <p:extLst>
              <p:ext uri="{D42A27DB-BD31-4B8C-83A1-F6EECF244321}">
                <p14:modId xmlns:p14="http://schemas.microsoft.com/office/powerpoint/2010/main" val="1966181004"/>
              </p:ext>
            </p:extLst>
          </p:nvPr>
        </p:nvGraphicFramePr>
        <p:xfrm>
          <a:off x="968017" y="1981201"/>
          <a:ext cx="10253854" cy="4113217"/>
        </p:xfrm>
        <a:graphic>
          <a:graphicData uri="http://schemas.openxmlformats.org/drawingml/2006/table">
            <a:tbl>
              <a:tblPr firstRow="1" bandRow="1">
                <a:tableStyleId>{5C22544A-7EE6-4342-B048-85BDC9FD1C3A}</a:tableStyleId>
              </a:tblPr>
              <a:tblGrid>
                <a:gridCol w="1129872">
                  <a:extLst>
                    <a:ext uri="{9D8B030D-6E8A-4147-A177-3AD203B41FA5}">
                      <a16:colId xmlns:a16="http://schemas.microsoft.com/office/drawing/2014/main" val="1052098276"/>
                    </a:ext>
                  </a:extLst>
                </a:gridCol>
                <a:gridCol w="3827300">
                  <a:extLst>
                    <a:ext uri="{9D8B030D-6E8A-4147-A177-3AD203B41FA5}">
                      <a16:colId xmlns:a16="http://schemas.microsoft.com/office/drawing/2014/main" val="3996096665"/>
                    </a:ext>
                  </a:extLst>
                </a:gridCol>
                <a:gridCol w="5296682">
                  <a:extLst>
                    <a:ext uri="{9D8B030D-6E8A-4147-A177-3AD203B41FA5}">
                      <a16:colId xmlns:a16="http://schemas.microsoft.com/office/drawing/2014/main" val="3683693897"/>
                    </a:ext>
                  </a:extLst>
                </a:gridCol>
              </a:tblGrid>
              <a:tr h="335291">
                <a:tc>
                  <a:txBody>
                    <a:bodyPr/>
                    <a:lstStyle/>
                    <a:p>
                      <a:pPr algn="ctr"/>
                      <a:r>
                        <a:rPr lang="en-AU" sz="1400" b="0">
                          <a:solidFill>
                            <a:schemeClr val="tx1"/>
                          </a:solidFill>
                        </a:rPr>
                        <a:t>1</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Dates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0">
                          <a:solidFill>
                            <a:schemeClr val="tx1"/>
                          </a:solidFill>
                        </a:rPr>
                        <a:t>January 11 - 16, 2026 – May 2026 TBC</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35291">
                <a:tc>
                  <a:txBody>
                    <a:bodyPr/>
                    <a:lstStyle/>
                    <a:p>
                      <a:pPr algn="ctr"/>
                      <a:r>
                        <a:rPr lang="en-AU" sz="1400">
                          <a:solidFill>
                            <a:schemeClr val="tx1"/>
                          </a:solidFill>
                        </a:rPr>
                        <a:t>2</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Venue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Ireland, Dublin – Dublin Convention Centre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35291">
                <a:tc>
                  <a:txBody>
                    <a:bodyPr/>
                    <a:lstStyle/>
                    <a:p>
                      <a:pPr algn="ctr"/>
                      <a:r>
                        <a:rPr lang="en-AU" sz="1400">
                          <a:solidFill>
                            <a:schemeClr val="tx1"/>
                          </a:solidFill>
                        </a:rPr>
                        <a:t>3</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Internet Speed/Cost (&lt;$7k)</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Price TBC – speed confirmed</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35291">
                <a:tc>
                  <a:txBody>
                    <a:bodyPr/>
                    <a:lstStyle/>
                    <a:p>
                      <a:pPr algn="ctr"/>
                      <a:r>
                        <a:rPr lang="en-AU" sz="1400">
                          <a:solidFill>
                            <a:schemeClr val="tx1"/>
                          </a:solidFill>
                        </a:rPr>
                        <a:t>4</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Hotel Room Rate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$160 – 200 USD – 4-8 min walk</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35291">
                <a:tc>
                  <a:txBody>
                    <a:bodyPr/>
                    <a:lstStyle/>
                    <a:p>
                      <a:pPr algn="ctr"/>
                      <a:r>
                        <a:rPr lang="en-AU" sz="1400">
                          <a:solidFill>
                            <a:schemeClr val="tx1"/>
                          </a:solidFill>
                        </a:rPr>
                        <a:t>5</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Space Type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Convention Centre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35291">
                <a:tc>
                  <a:txBody>
                    <a:bodyPr/>
                    <a:lstStyle/>
                    <a:p>
                      <a:pPr algn="ctr"/>
                      <a:r>
                        <a:rPr lang="en-AU" sz="1400">
                          <a:solidFill>
                            <a:schemeClr val="tx1"/>
                          </a:solidFill>
                        </a:rPr>
                        <a:t>6</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Name of AV Comp.</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In house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35291">
                <a:tc>
                  <a:txBody>
                    <a:bodyPr/>
                    <a:lstStyle/>
                    <a:p>
                      <a:pPr algn="ctr"/>
                      <a:r>
                        <a:rPr lang="en-AU" sz="1400">
                          <a:solidFill>
                            <a:schemeClr val="tx1"/>
                          </a:solidFill>
                        </a:rPr>
                        <a:t>7</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Airport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Dublin Airport – 12 km from airport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760307">
                <a:tc>
                  <a:txBody>
                    <a:bodyPr/>
                    <a:lstStyle/>
                    <a:p>
                      <a:pPr algn="ctr"/>
                      <a:r>
                        <a:rPr lang="en-AU" sz="1400">
                          <a:solidFill>
                            <a:schemeClr val="tx1"/>
                          </a:solidFill>
                        </a:rPr>
                        <a:t>8</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Visas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Required for specific countries – Ireland is the only county in Europe to offer US Pre-Clearance Facility, 170 Destinations, 55 airlines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35291">
                <a:tc>
                  <a:txBody>
                    <a:bodyPr/>
                    <a:lstStyle/>
                    <a:p>
                      <a:pPr algn="ctr"/>
                      <a:r>
                        <a:rPr lang="en-AU" sz="1400">
                          <a:solidFill>
                            <a:schemeClr val="tx1"/>
                          </a:solidFill>
                        </a:rPr>
                        <a:t>9</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Cost of Mtg Space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US$340,000 inc VAT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35291">
                <a:tc>
                  <a:txBody>
                    <a:bodyPr/>
                    <a:lstStyle/>
                    <a:p>
                      <a:pPr algn="ctr"/>
                      <a:r>
                        <a:rPr lang="en-AU" sz="1400">
                          <a:solidFill>
                            <a:schemeClr val="tx1"/>
                          </a:solidFill>
                        </a:rPr>
                        <a:t>10</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F&amp;B Min + Cost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US$69,000 based on 250</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35291">
                <a:tc>
                  <a:txBody>
                    <a:bodyPr/>
                    <a:lstStyle/>
                    <a:p>
                      <a:pPr algn="ctr"/>
                      <a:r>
                        <a:rPr lang="en-AU" sz="1400">
                          <a:solidFill>
                            <a:schemeClr val="tx1"/>
                          </a:solidFill>
                        </a:rPr>
                        <a:t>11</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Other</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Data projectors included</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914400" y="2130426"/>
            <a:ext cx="10363200" cy="1470025"/>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4400" b="1" dirty="0">
                <a:solidFill>
                  <a:schemeClr val="accent1">
                    <a:lumMod val="50000"/>
                  </a:schemeClr>
                </a:solidFill>
                <a:latin typeface="+mj-lt"/>
                <a:ea typeface="+mj-ea"/>
              </a:rPr>
              <a:t>IEEE 802 Interim </a:t>
            </a:r>
          </a:p>
          <a:p>
            <a:pPr algn="ctr">
              <a:spcAft>
                <a:spcPts val="600"/>
              </a:spcAft>
              <a:buClr>
                <a:srgbClr val="000000"/>
              </a:buClr>
              <a:buSzPct val="100000"/>
              <a:buFont typeface="Times New Roman" pitchFamily="18" charset="0"/>
            </a:pPr>
            <a:r>
              <a:rPr lang="en-US" sz="4400" b="1" dirty="0">
                <a:solidFill>
                  <a:schemeClr val="accent1">
                    <a:lumMod val="50000"/>
                  </a:schemeClr>
                </a:solidFill>
                <a:latin typeface="+mj-lt"/>
                <a:ea typeface="+mj-ea"/>
              </a:rPr>
              <a:t>May 2027</a:t>
            </a:r>
          </a:p>
        </p:txBody>
      </p:sp>
      <p:sp>
        <p:nvSpPr>
          <p:cNvPr id="79" name="Google Shape;79;p16"/>
          <p:cNvSpPr txBox="1"/>
          <p:nvPr/>
        </p:nvSpPr>
        <p:spPr bwMode="auto">
          <a:xfrm>
            <a:off x="1828800" y="3886200"/>
            <a:ext cx="8534400" cy="1752600"/>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fontScale="92500" lnSpcReduction="10000"/>
          </a:bodyPr>
          <a:lstStyle/>
          <a:p>
            <a:pPr algn="ctr">
              <a:spcBef>
                <a:spcPts val="600"/>
              </a:spcBef>
              <a:buClr>
                <a:srgbClr val="000000"/>
              </a:buClr>
              <a:buSzPct val="100000"/>
            </a:pPr>
            <a:r>
              <a:rPr lang="en-US" sz="3600" b="1" dirty="0">
                <a:solidFill>
                  <a:srgbClr val="000000"/>
                </a:solidFill>
                <a:latin typeface="+mn-lt"/>
                <a:ea typeface="+mn-ea"/>
              </a:rPr>
              <a:t>Top Two Initial Choices:</a:t>
            </a:r>
          </a:p>
          <a:p>
            <a:pPr algn="ctr">
              <a:spcBef>
                <a:spcPts val="600"/>
              </a:spcBef>
              <a:buClr>
                <a:srgbClr val="000000"/>
              </a:buClr>
              <a:buSzPct val="100000"/>
            </a:pPr>
            <a:r>
              <a:rPr lang="en-US" sz="3600" b="1" dirty="0">
                <a:solidFill>
                  <a:srgbClr val="000000"/>
                </a:solidFill>
                <a:latin typeface="+mn-lt"/>
                <a:ea typeface="+mn-ea"/>
              </a:rPr>
              <a:t>New Zealand - </a:t>
            </a:r>
            <a:r>
              <a:rPr lang="en-US" sz="3600" b="1" i="1" dirty="0">
                <a:solidFill>
                  <a:srgbClr val="000000"/>
                </a:solidFill>
                <a:latin typeface="+mn-lt"/>
                <a:ea typeface="+mn-ea"/>
              </a:rPr>
              <a:t>tbc</a:t>
            </a:r>
          </a:p>
          <a:p>
            <a:pPr algn="ctr">
              <a:spcBef>
                <a:spcPts val="600"/>
              </a:spcBef>
              <a:buClr>
                <a:srgbClr val="000000"/>
              </a:buClr>
              <a:buSzPct val="100000"/>
            </a:pPr>
            <a:r>
              <a:rPr lang="en-US" sz="3600" b="1" dirty="0">
                <a:solidFill>
                  <a:srgbClr val="000000"/>
                </a:solidFill>
                <a:latin typeface="+mn-lt"/>
                <a:ea typeface="+mn-ea"/>
              </a:rPr>
              <a:t>Abu Dhabi</a:t>
            </a:r>
          </a:p>
        </p:txBody>
      </p:sp>
      <p:sp>
        <p:nvSpPr>
          <p:cNvPr id="85" name="Date Placeholder 3">
            <a:extLst>
              <a:ext uri="{FF2B5EF4-FFF2-40B4-BE49-F238E27FC236}">
                <a16:creationId xmlns:a16="http://schemas.microsoft.com/office/drawing/2014/main" id="{3641DF7B-5587-95FD-1B71-9E1AF133DFA5}"/>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87" name="Footer Placeholder 4">
            <a:extLst>
              <a:ext uri="{FF2B5EF4-FFF2-40B4-BE49-F238E27FC236}">
                <a16:creationId xmlns:a16="http://schemas.microsoft.com/office/drawing/2014/main" id="{9511FEB9-B32A-B82E-8221-69C8ECA3218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9" name="Slide Number Placeholder 5">
            <a:extLst>
              <a:ext uri="{FF2B5EF4-FFF2-40B4-BE49-F238E27FC236}">
                <a16:creationId xmlns:a16="http://schemas.microsoft.com/office/drawing/2014/main" id="{8C370DDA-863F-D28D-C42F-8BE85D268E08}"/>
              </a:ext>
            </a:extLst>
          </p:cNvPr>
          <p:cNvSpPr>
            <a:spLocks noGrp="1"/>
          </p:cNvSpPr>
          <p:nvPr>
            <p:ph type="sldNum" idx="12"/>
          </p:nvPr>
        </p:nvSpPr>
        <p:spPr>
          <a:xfrm>
            <a:off x="5793318" y="6475414"/>
            <a:ext cx="704849" cy="363537"/>
          </a:xfrm>
        </p:spPr>
        <p:txBody>
          <a:bodyPr/>
          <a:lstStyle/>
          <a:p>
            <a:pPr>
              <a:spcAft>
                <a:spcPts val="600"/>
              </a:spcAft>
            </a:pPr>
            <a:r>
              <a:rPr lang="en-GB"/>
              <a:t>Slide </a:t>
            </a:r>
            <a:fld id="{DE40C9FC-4879-4F20-9ECA-A574A90476B7}" type="slidenum">
              <a:rPr lang="en-GB" smtClean="0"/>
              <a:pPr>
                <a:spcAft>
                  <a:spcPts val="600"/>
                </a:spcAft>
              </a:pPr>
              <a:t>22</a:t>
            </a:fld>
            <a:endParaRPr lang="en-GB"/>
          </a:p>
        </p:txBody>
      </p:sp>
    </p:spTree>
    <p:extLst>
      <p:ext uri="{BB962C8B-B14F-4D97-AF65-F5344CB8AC3E}">
        <p14:creationId xmlns:p14="http://schemas.microsoft.com/office/powerpoint/2010/main" val="3961416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ExCel London</a:t>
            </a:r>
          </a:p>
        </p:txBody>
      </p:sp>
      <p:sp>
        <p:nvSpPr>
          <p:cNvPr id="90" name="Date Placeholder 3">
            <a:extLst>
              <a:ext uri="{FF2B5EF4-FFF2-40B4-BE49-F238E27FC236}">
                <a16:creationId xmlns:a16="http://schemas.microsoft.com/office/drawing/2014/main" id="{C1104C0D-E71E-A887-0626-A2E7562EF665}"/>
              </a:ext>
            </a:extLst>
          </p:cNvPr>
          <p:cNvSpPr>
            <a:spLocks noGrp="1"/>
          </p:cNvSpPr>
          <p:nvPr>
            <p:ph type="dt" idx="10"/>
          </p:nvPr>
        </p:nvSpPr>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016C5A1B-BFD5-92A0-0B1C-C52762DA9424}"/>
              </a:ext>
            </a:extLst>
          </p:cNvPr>
          <p:cNvSpPr>
            <a:spLocks noGrp="1"/>
          </p:cNvSpPr>
          <p:nvPr>
            <p:ph type="ftr" idx="11"/>
          </p:nvPr>
        </p:nvSpPr>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470B915C-AB11-4FFB-359F-D863C1106FB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23</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1011201374"/>
              </p:ext>
            </p:extLst>
          </p:nvPr>
        </p:nvGraphicFramePr>
        <p:xfrm>
          <a:off x="1195995" y="1981201"/>
          <a:ext cx="9797897" cy="4113219"/>
        </p:xfrm>
        <a:graphic>
          <a:graphicData uri="http://schemas.openxmlformats.org/drawingml/2006/table">
            <a:tbl>
              <a:tblPr firstRow="1" bandRow="1">
                <a:tableStyleId>{5C22544A-7EE6-4342-B048-85BDC9FD1C3A}</a:tableStyleId>
              </a:tblPr>
              <a:tblGrid>
                <a:gridCol w="1289247">
                  <a:extLst>
                    <a:ext uri="{9D8B030D-6E8A-4147-A177-3AD203B41FA5}">
                      <a16:colId xmlns:a16="http://schemas.microsoft.com/office/drawing/2014/main" val="1052098276"/>
                    </a:ext>
                  </a:extLst>
                </a:gridCol>
                <a:gridCol w="3568807">
                  <a:extLst>
                    <a:ext uri="{9D8B030D-6E8A-4147-A177-3AD203B41FA5}">
                      <a16:colId xmlns:a16="http://schemas.microsoft.com/office/drawing/2014/main" val="3996096665"/>
                    </a:ext>
                  </a:extLst>
                </a:gridCol>
                <a:gridCol w="4939843">
                  <a:extLst>
                    <a:ext uri="{9D8B030D-6E8A-4147-A177-3AD203B41FA5}">
                      <a16:colId xmlns:a16="http://schemas.microsoft.com/office/drawing/2014/main" val="3683693897"/>
                    </a:ext>
                  </a:extLst>
                </a:gridCol>
              </a:tblGrid>
              <a:tr h="373929">
                <a:tc>
                  <a:txBody>
                    <a:bodyPr/>
                    <a:lstStyle/>
                    <a:p>
                      <a:pPr algn="ctr"/>
                      <a:r>
                        <a:rPr lang="en-AU" sz="1700" b="0">
                          <a:solidFill>
                            <a:schemeClr val="tx1"/>
                          </a:solidFill>
                        </a:rPr>
                        <a:t>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Dates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0">
                          <a:solidFill>
                            <a:schemeClr val="tx1"/>
                          </a:solidFill>
                        </a:rPr>
                        <a:t>May 9-14, 2027 - 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700">
                          <a:solidFill>
                            <a:schemeClr val="tx1"/>
                          </a:solidFill>
                        </a:rPr>
                        <a:t>2</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Venue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ExCel London Convention Centre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700">
                          <a:solidFill>
                            <a:schemeClr val="tx1"/>
                          </a:solidFill>
                        </a:rPr>
                        <a:t>3</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Internet Speed/Cost (&lt;$7k)</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700">
                          <a:solidFill>
                            <a:schemeClr val="tx1"/>
                          </a:solidFill>
                        </a:rPr>
                        <a:t>4</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Hotel Room Rate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13 Hotels in the area</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700">
                          <a:solidFill>
                            <a:schemeClr val="tx1"/>
                          </a:solidFill>
                        </a:rPr>
                        <a:t>5</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Space Type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Convention Centre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700">
                          <a:solidFill>
                            <a:schemeClr val="tx1"/>
                          </a:solidFill>
                        </a:rPr>
                        <a:t>6</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Name of AV Comp.</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Anna Valley – external</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700">
                          <a:solidFill>
                            <a:schemeClr val="tx1"/>
                          </a:solidFill>
                        </a:rPr>
                        <a:t>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Airport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Heathrow</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700">
                          <a:solidFill>
                            <a:schemeClr val="tx1"/>
                          </a:solidFill>
                        </a:rPr>
                        <a:t>8</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Visas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Required for specific countries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700">
                          <a:solidFill>
                            <a:schemeClr val="tx1"/>
                          </a:solidFill>
                        </a:rPr>
                        <a:t>9</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Cost of Mtg Space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US$238,000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700">
                          <a:solidFill>
                            <a:schemeClr val="tx1"/>
                          </a:solidFill>
                        </a:rPr>
                        <a:t>10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F&amp;B Min + Cost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US$80,000 based on 250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700">
                          <a:solidFill>
                            <a:schemeClr val="tx1"/>
                          </a:solidFill>
                        </a:rPr>
                        <a:t>11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Other</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700">
                        <a:solidFill>
                          <a:schemeClr val="tx1"/>
                        </a:solidFill>
                      </a:endParaRP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6237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Singapore -  Hilton Singapore Orchard</a:t>
            </a:r>
          </a:p>
        </p:txBody>
      </p:sp>
      <p:sp>
        <p:nvSpPr>
          <p:cNvPr id="96" name="Date Placeholder 3">
            <a:extLst>
              <a:ext uri="{FF2B5EF4-FFF2-40B4-BE49-F238E27FC236}">
                <a16:creationId xmlns:a16="http://schemas.microsoft.com/office/drawing/2014/main" id="{B834461F-2DCA-9ACB-7AE5-F58BAE0F8D11}"/>
              </a:ext>
            </a:extLst>
          </p:cNvPr>
          <p:cNvSpPr>
            <a:spLocks noGrp="1"/>
          </p:cNvSpPr>
          <p:nvPr>
            <p:ph type="dt" idx="10"/>
          </p:nvPr>
        </p:nvSpPr>
        <p:spPr/>
        <p:txBody>
          <a:bodyPr/>
          <a:lstStyle/>
          <a:p>
            <a:pPr>
              <a:spcAft>
                <a:spcPts val="600"/>
              </a:spcAft>
            </a:pPr>
            <a:r>
              <a:rPr lang="en-US"/>
              <a:t>December 2023</a:t>
            </a:r>
            <a:endParaRPr lang="en-GB"/>
          </a:p>
        </p:txBody>
      </p:sp>
      <p:sp>
        <p:nvSpPr>
          <p:cNvPr id="97" name="Footer Placeholder 4">
            <a:extLst>
              <a:ext uri="{FF2B5EF4-FFF2-40B4-BE49-F238E27FC236}">
                <a16:creationId xmlns:a16="http://schemas.microsoft.com/office/drawing/2014/main" id="{5546F585-4581-3E08-C32A-4AF9E202BE0A}"/>
              </a:ext>
            </a:extLst>
          </p:cNvPr>
          <p:cNvSpPr>
            <a:spLocks noGrp="1"/>
          </p:cNvSpPr>
          <p:nvPr>
            <p:ph type="ftr" idx="11"/>
          </p:nvPr>
        </p:nvSpPr>
        <p:spPr/>
        <p:txBody>
          <a:bodyPr/>
          <a:lstStyle/>
          <a:p>
            <a:pPr>
              <a:spcAft>
                <a:spcPts val="600"/>
              </a:spcAft>
            </a:pPr>
            <a:r>
              <a:rPr lang="en-GB"/>
              <a:t>Jon Rosdahl, Qualcomm</a:t>
            </a:r>
          </a:p>
        </p:txBody>
      </p:sp>
      <p:sp>
        <p:nvSpPr>
          <p:cNvPr id="98" name="Slide Number Placeholder 5">
            <a:extLst>
              <a:ext uri="{FF2B5EF4-FFF2-40B4-BE49-F238E27FC236}">
                <a16:creationId xmlns:a16="http://schemas.microsoft.com/office/drawing/2014/main" id="{818B094F-5A52-212B-B882-B7D36854330A}"/>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24</a:t>
            </a:fld>
            <a:endParaRPr lang="en-GB"/>
          </a:p>
        </p:txBody>
      </p:sp>
      <p:graphicFrame>
        <p:nvGraphicFramePr>
          <p:cNvPr id="2" name="Table 1">
            <a:extLst>
              <a:ext uri="{FF2B5EF4-FFF2-40B4-BE49-F238E27FC236}">
                <a16:creationId xmlns:a16="http://schemas.microsoft.com/office/drawing/2014/main" id="{53CE9549-0207-8873-355C-21EE756260E4}"/>
              </a:ext>
            </a:extLst>
          </p:cNvPr>
          <p:cNvGraphicFramePr>
            <a:graphicFrameLocks noGrp="1"/>
          </p:cNvGraphicFramePr>
          <p:nvPr>
            <p:extLst>
              <p:ext uri="{D42A27DB-BD31-4B8C-83A1-F6EECF244321}">
                <p14:modId xmlns:p14="http://schemas.microsoft.com/office/powerpoint/2010/main" val="432703683"/>
              </p:ext>
            </p:extLst>
          </p:nvPr>
        </p:nvGraphicFramePr>
        <p:xfrm>
          <a:off x="1195995" y="1981201"/>
          <a:ext cx="9797897" cy="4113219"/>
        </p:xfrm>
        <a:graphic>
          <a:graphicData uri="http://schemas.openxmlformats.org/drawingml/2006/table">
            <a:tbl>
              <a:tblPr firstRow="1" bandRow="1">
                <a:tableStyleId>{5C22544A-7EE6-4342-B048-85BDC9FD1C3A}</a:tableStyleId>
              </a:tblPr>
              <a:tblGrid>
                <a:gridCol w="1289247">
                  <a:extLst>
                    <a:ext uri="{9D8B030D-6E8A-4147-A177-3AD203B41FA5}">
                      <a16:colId xmlns:a16="http://schemas.microsoft.com/office/drawing/2014/main" val="1052098276"/>
                    </a:ext>
                  </a:extLst>
                </a:gridCol>
                <a:gridCol w="3568807">
                  <a:extLst>
                    <a:ext uri="{9D8B030D-6E8A-4147-A177-3AD203B41FA5}">
                      <a16:colId xmlns:a16="http://schemas.microsoft.com/office/drawing/2014/main" val="3996096665"/>
                    </a:ext>
                  </a:extLst>
                </a:gridCol>
                <a:gridCol w="4939843">
                  <a:extLst>
                    <a:ext uri="{9D8B030D-6E8A-4147-A177-3AD203B41FA5}">
                      <a16:colId xmlns:a16="http://schemas.microsoft.com/office/drawing/2014/main" val="3683693897"/>
                    </a:ext>
                  </a:extLst>
                </a:gridCol>
              </a:tblGrid>
              <a:tr h="373929">
                <a:tc>
                  <a:txBody>
                    <a:bodyPr/>
                    <a:lstStyle/>
                    <a:p>
                      <a:pPr algn="ctr"/>
                      <a:r>
                        <a:rPr lang="en-AU" sz="1700" b="0">
                          <a:solidFill>
                            <a:schemeClr val="tx1"/>
                          </a:solidFill>
                        </a:rPr>
                        <a:t>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Dates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0">
                          <a:solidFill>
                            <a:schemeClr val="tx1"/>
                          </a:solidFill>
                        </a:rPr>
                        <a:t>May 9-14, 2027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700">
                          <a:solidFill>
                            <a:schemeClr val="tx1"/>
                          </a:solidFill>
                        </a:rPr>
                        <a:t>2</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Venue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Singapore, Hilton Singapore Orchard</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700">
                          <a:solidFill>
                            <a:schemeClr val="tx1"/>
                          </a:solidFill>
                        </a:rPr>
                        <a:t>3</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Internet Speed/Cost (&lt;$7k)</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700">
                          <a:solidFill>
                            <a:schemeClr val="tx1"/>
                          </a:solidFill>
                        </a:rPr>
                        <a:t>4</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Hotel Room Rate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$296++ USD</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700">
                          <a:solidFill>
                            <a:schemeClr val="tx1"/>
                          </a:solidFill>
                        </a:rPr>
                        <a:t>5</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Space Type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Hilton</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700">
                          <a:solidFill>
                            <a:schemeClr val="tx1"/>
                          </a:solidFill>
                        </a:rPr>
                        <a:t>6</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Name of AV Comp.</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700">
                          <a:solidFill>
                            <a:schemeClr val="tx1"/>
                          </a:solidFill>
                        </a:rPr>
                        <a:t>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Airport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Singapore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700">
                          <a:solidFill>
                            <a:schemeClr val="tx1"/>
                          </a:solidFill>
                        </a:rPr>
                        <a:t>8</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Visas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Required for specific countries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700">
                          <a:solidFill>
                            <a:schemeClr val="tx1"/>
                          </a:solidFill>
                        </a:rPr>
                        <a:t>9</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Cost of Mtg Space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US$227,240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700">
                          <a:solidFill>
                            <a:schemeClr val="tx1"/>
                          </a:solidFill>
                        </a:rPr>
                        <a:t>10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F&amp;B Min + Cost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US$134,000 based on 250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700">
                          <a:solidFill>
                            <a:schemeClr val="tx1"/>
                          </a:solidFill>
                        </a:rPr>
                        <a:t>11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Other</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639520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9096CCCA-065C-7693-B157-35C26D692C85}"/>
              </a:ext>
            </a:extLst>
          </p:cNvPr>
          <p:cNvSpPr>
            <a:spLocks noGrp="1"/>
          </p:cNvSpPr>
          <p:nvPr>
            <p:ph type="dt" idx="10"/>
          </p:nvPr>
        </p:nvSpPr>
        <p:spPr/>
        <p:txBody>
          <a:bodyPr/>
          <a:lstStyle/>
          <a:p>
            <a:pPr>
              <a:spcAft>
                <a:spcPts val="600"/>
              </a:spcAft>
            </a:pPr>
            <a:r>
              <a:rPr lang="en-US"/>
              <a:t>December 2023</a:t>
            </a:r>
            <a:endParaRPr lang="en-GB"/>
          </a:p>
        </p:txBody>
      </p:sp>
      <p:sp>
        <p:nvSpPr>
          <p:cNvPr id="92" name="Footer Placeholder 4">
            <a:extLst>
              <a:ext uri="{FF2B5EF4-FFF2-40B4-BE49-F238E27FC236}">
                <a16:creationId xmlns:a16="http://schemas.microsoft.com/office/drawing/2014/main" id="{E1417E5A-C7E1-3ACC-CE9A-E09D68D27B69}"/>
              </a:ext>
            </a:extLst>
          </p:cNvPr>
          <p:cNvSpPr>
            <a:spLocks noGrp="1"/>
          </p:cNvSpPr>
          <p:nvPr>
            <p:ph type="ftr" idx="11"/>
          </p:nvPr>
        </p:nvSpPr>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06A1F18F-C931-D5CE-A15A-C0752A21D033}"/>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25</a:t>
            </a:fld>
            <a:endParaRPr lang="en-GB"/>
          </a:p>
        </p:txBody>
      </p:sp>
      <p:graphicFrame>
        <p:nvGraphicFramePr>
          <p:cNvPr id="2" name="Table 1">
            <a:extLst>
              <a:ext uri="{FF2B5EF4-FFF2-40B4-BE49-F238E27FC236}">
                <a16:creationId xmlns:a16="http://schemas.microsoft.com/office/drawing/2014/main" id="{DF74555F-DE48-5E32-71D7-5E36318CE6C3}"/>
              </a:ext>
            </a:extLst>
          </p:cNvPr>
          <p:cNvGraphicFramePr>
            <a:graphicFrameLocks noGrp="1"/>
          </p:cNvGraphicFramePr>
          <p:nvPr>
            <p:extLst>
              <p:ext uri="{D42A27DB-BD31-4B8C-83A1-F6EECF244321}">
                <p14:modId xmlns:p14="http://schemas.microsoft.com/office/powerpoint/2010/main" val="19819712"/>
              </p:ext>
            </p:extLst>
          </p:nvPr>
        </p:nvGraphicFramePr>
        <p:xfrm>
          <a:off x="914401" y="1991932"/>
          <a:ext cx="10361086" cy="4091753"/>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16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a:solidFill>
                            <a:schemeClr val="tx1"/>
                          </a:solidFill>
                        </a:rPr>
                        <a:t>May 9-14, 2027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16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16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16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16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16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16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Zayed International Airport, UAE is 7</a:t>
                      </a:r>
                      <a:r>
                        <a:rPr lang="en-AU" sz="1600" baseline="30000">
                          <a:solidFill>
                            <a:schemeClr val="tx1"/>
                          </a:solidFill>
                        </a:rPr>
                        <a:t>th</a:t>
                      </a:r>
                      <a:r>
                        <a:rPr lang="en-AU" sz="16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16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16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16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16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517160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1" name="Google Shape;211;p3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212" name="Google Shape;212;p3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Asia: Singapore, Istanbul</a:t>
            </a:r>
          </a:p>
          <a:p>
            <a:pPr marL="342900" indent="-342900">
              <a:spcBef>
                <a:spcPts val="600"/>
              </a:spcBef>
              <a:buClr>
                <a:srgbClr val="000000"/>
              </a:buClr>
              <a:buSzPct val="100000"/>
              <a:buFont typeface="Times New Roman" pitchFamily="18" charset="0"/>
            </a:pPr>
            <a:endParaRPr lang="en-US" b="1">
              <a:solidFill>
                <a:srgbClr val="000000"/>
              </a:solidFill>
              <a:latin typeface="+mn-lt"/>
              <a:ea typeface="+mn-ea"/>
            </a:endParaRPr>
          </a:p>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Europe: Hilton Metropol London, Dublin, </a:t>
            </a:r>
            <a:r>
              <a:rPr lang="en-US" b="1">
                <a:solidFill>
                  <a:srgbClr val="000000"/>
                </a:solidFill>
                <a:highlight>
                  <a:srgbClr val="FFFFFF"/>
                </a:highlight>
                <a:latin typeface="+mn-lt"/>
                <a:ea typeface="+mn-ea"/>
              </a:rPr>
              <a:t>Vienna, Croatia, </a:t>
            </a:r>
            <a:r>
              <a:rPr lang="en-US" b="1">
                <a:solidFill>
                  <a:srgbClr val="000000"/>
                </a:solidFill>
                <a:latin typeface="+mn-lt"/>
                <a:ea typeface="+mn-ea"/>
              </a:rPr>
              <a:t>Istanbul</a:t>
            </a:r>
          </a:p>
          <a:p>
            <a:pPr marL="342900" indent="-342900">
              <a:spcBef>
                <a:spcPts val="600"/>
              </a:spcBef>
              <a:buClr>
                <a:srgbClr val="000000"/>
              </a:buClr>
              <a:buSzPct val="100000"/>
              <a:buFont typeface="Times New Roman" pitchFamily="18" charset="0"/>
            </a:pPr>
            <a:endParaRPr lang="en-US" b="1">
              <a:solidFill>
                <a:srgbClr val="000000"/>
              </a:solidFill>
              <a:latin typeface="+mn-lt"/>
              <a:ea typeface="+mn-ea"/>
            </a:endParaRPr>
          </a:p>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Africa: Egypt</a:t>
            </a:r>
          </a:p>
        </p:txBody>
      </p:sp>
      <p:sp>
        <p:nvSpPr>
          <p:cNvPr id="218" name="Date Placeholder 3">
            <a:extLst>
              <a:ext uri="{FF2B5EF4-FFF2-40B4-BE49-F238E27FC236}">
                <a16:creationId xmlns:a16="http://schemas.microsoft.com/office/drawing/2014/main" id="{0CFF3428-163C-3393-8D8D-3F50BEB365D1}"/>
              </a:ext>
            </a:extLst>
          </p:cNvPr>
          <p:cNvSpPr>
            <a:spLocks noGrp="1"/>
          </p:cNvSpPr>
          <p:nvPr>
            <p:ph type="dt" idx="10"/>
          </p:nvPr>
        </p:nvSpPr>
        <p:spPr/>
        <p:txBody>
          <a:bodyPr/>
          <a:lstStyle/>
          <a:p>
            <a:pPr>
              <a:spcAft>
                <a:spcPts val="600"/>
              </a:spcAft>
            </a:pPr>
            <a:r>
              <a:rPr lang="en-US"/>
              <a:t>December 2023</a:t>
            </a:r>
            <a:endParaRPr lang="en-GB"/>
          </a:p>
        </p:txBody>
      </p:sp>
      <p:sp>
        <p:nvSpPr>
          <p:cNvPr id="220" name="Footer Placeholder 4">
            <a:extLst>
              <a:ext uri="{FF2B5EF4-FFF2-40B4-BE49-F238E27FC236}">
                <a16:creationId xmlns:a16="http://schemas.microsoft.com/office/drawing/2014/main" id="{14A8A89D-EEAE-14D0-4249-1909277BDE90}"/>
              </a:ext>
            </a:extLst>
          </p:cNvPr>
          <p:cNvSpPr>
            <a:spLocks noGrp="1"/>
          </p:cNvSpPr>
          <p:nvPr>
            <p:ph type="ftr" idx="11"/>
          </p:nvPr>
        </p:nvSpPr>
        <p:spPr/>
        <p:txBody>
          <a:bodyPr/>
          <a:lstStyle/>
          <a:p>
            <a:pPr>
              <a:spcAft>
                <a:spcPts val="600"/>
              </a:spcAft>
            </a:pPr>
            <a:r>
              <a:rPr lang="en-GB"/>
              <a:t>Jon Rosdahl, Qualcomm</a:t>
            </a:r>
          </a:p>
        </p:txBody>
      </p:sp>
      <p:sp>
        <p:nvSpPr>
          <p:cNvPr id="222" name="Slide Number Placeholder 5">
            <a:extLst>
              <a:ext uri="{FF2B5EF4-FFF2-40B4-BE49-F238E27FC236}">
                <a16:creationId xmlns:a16="http://schemas.microsoft.com/office/drawing/2014/main" id="{6C7A7B52-04D9-D893-846E-141FD8078EE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4206-EDE7-24B0-498D-C86F6FC94535}"/>
              </a:ext>
            </a:extLst>
          </p:cNvPr>
          <p:cNvSpPr>
            <a:spLocks noGrp="1"/>
          </p:cNvSpPr>
          <p:nvPr>
            <p:ph type="title"/>
          </p:nvPr>
        </p:nvSpPr>
        <p:spPr/>
        <p:txBody>
          <a:bodyPr/>
          <a:lstStyle/>
          <a:p>
            <a:r>
              <a:rPr lang="en-US" dirty="0"/>
              <a:t>Face to Face Events</a:t>
            </a:r>
          </a:p>
        </p:txBody>
      </p:sp>
      <p:sp>
        <p:nvSpPr>
          <p:cNvPr id="3" name="Content Placeholder 2">
            <a:extLst>
              <a:ext uri="{FF2B5EF4-FFF2-40B4-BE49-F238E27FC236}">
                <a16:creationId xmlns:a16="http://schemas.microsoft.com/office/drawing/2014/main" id="{C1655A1A-7B1E-092B-0B93-C891906DF101}"/>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Potential Open Dates:</a:t>
            </a:r>
          </a:p>
          <a:p>
            <a:pPr marL="400050" marR="0" lvl="1" indent="0" algn="l" defTabSz="914400" rtl="0" eaLnBrk="0" fontAlgn="base" latinLnBrk="0" hangingPunct="0">
              <a:lnSpc>
                <a:spcPct val="100000"/>
              </a:lnSpc>
              <a:spcBef>
                <a:spcPct val="0"/>
              </a:spcBef>
              <a:spcAft>
                <a:spcPct val="0"/>
              </a:spcAft>
              <a:buClrTx/>
              <a:buSzTx/>
              <a:buFontTx/>
              <a:buAutoNum type="arabicPeriod" startAt="2"/>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2026 Jan 11-16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4"/>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2027 Jan 10-15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6"/>
              <a:tabLst/>
              <a:defRPr/>
            </a:pPr>
            <a:r>
              <a:rPr kumimoji="0" lang="en-US" altLang="en-US" sz="2000" b="0" i="0" u="none" strike="noStrike" kern="0" cap="none" spc="0" normalizeH="0" baseline="0" noProof="0">
                <a:ln>
                  <a:noFill/>
                </a:ln>
                <a:solidFill>
                  <a:srgbClr val="000000"/>
                </a:solidFill>
                <a:effectLst/>
                <a:uLnTx/>
                <a:uFillTx/>
                <a:latin typeface="Arial" panose="020B0604020202020204" pitchFamily="34" charset="0"/>
                <a:ea typeface="MS Gothic"/>
              </a:rPr>
              <a:t>2027 </a:t>
            </a: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Sept 12-17 – Grand Hyatt Atlanta, Buckhead, GA - TBC</a:t>
            </a:r>
          </a:p>
          <a:p>
            <a:endParaRPr lang="en-US" dirty="0"/>
          </a:p>
        </p:txBody>
      </p:sp>
      <p:sp>
        <p:nvSpPr>
          <p:cNvPr id="4" name="Date Placeholder 3">
            <a:extLst>
              <a:ext uri="{FF2B5EF4-FFF2-40B4-BE49-F238E27FC236}">
                <a16:creationId xmlns:a16="http://schemas.microsoft.com/office/drawing/2014/main" id="{5AC0C34C-4EDC-788C-6599-663DBBB2CB26}"/>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73C2B819-DEFA-3D62-6C19-44F6B985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385E01D-A0B8-E25E-A286-22BDBC1D97E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05744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055695" y="2747962"/>
            <a:ext cx="10363200" cy="1362075"/>
          </a:xfrm>
        </p:spPr>
        <p:txBody>
          <a:bodyPr spcFirstLastPara="1" vert="horz" wrap="square" lIns="121900" tIns="121900" rIns="121900" bIns="121900" numCol="1" anchor="t" anchorCtr="0" compatLnSpc="1">
            <a:prstTxWarp prst="textNoShape">
              <a:avLst/>
            </a:prstTxWarp>
            <a:normAutofit/>
          </a:bodyPr>
          <a:lstStyle/>
          <a:p>
            <a:pPr>
              <a:spcBef>
                <a:spcPts val="0"/>
              </a:spcBef>
              <a:spcAft>
                <a:spcPts val="0"/>
              </a:spcAft>
            </a:pPr>
            <a:r>
              <a:rPr lang="en" dirty="0"/>
              <a:t>F2F IEEE802 WIRELESS Proposals</a:t>
            </a:r>
            <a:endParaRPr dirty="0"/>
          </a:p>
        </p:txBody>
      </p:sp>
      <p:sp>
        <p:nvSpPr>
          <p:cNvPr id="61" name="Date Placeholder 3">
            <a:extLst>
              <a:ext uri="{FF2B5EF4-FFF2-40B4-BE49-F238E27FC236}">
                <a16:creationId xmlns:a16="http://schemas.microsoft.com/office/drawing/2014/main" id="{F3DAE033-18FA-AD3E-35F4-A7C807047BC1}"/>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63" name="Footer Placeholder 4">
            <a:extLst>
              <a:ext uri="{FF2B5EF4-FFF2-40B4-BE49-F238E27FC236}">
                <a16:creationId xmlns:a16="http://schemas.microsoft.com/office/drawing/2014/main" id="{CAC53632-6094-FE57-364F-1C0AA26BF8F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65" name="Slide Number Placeholder 5">
            <a:extLst>
              <a:ext uri="{FF2B5EF4-FFF2-40B4-BE49-F238E27FC236}">
                <a16:creationId xmlns:a16="http://schemas.microsoft.com/office/drawing/2014/main" id="{0E27BE0B-275A-A012-8C55-AFCF0AB09285}"/>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1" name="Google Shape;61;p14"/>
          <p:cNvSpPr txBox="1"/>
          <p:nvPr/>
        </p:nvSpPr>
        <p:spPr bwMode="auto">
          <a:xfrm>
            <a:off x="914401" y="685801"/>
            <a:ext cx="10361084" cy="73862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IEEE802 WIRELESS January 2026</a:t>
            </a:r>
          </a:p>
        </p:txBody>
      </p:sp>
      <p:sp>
        <p:nvSpPr>
          <p:cNvPr id="62" name="Google Shape;62;p14"/>
          <p:cNvSpPr txBox="1"/>
          <p:nvPr/>
        </p:nvSpPr>
        <p:spPr bwMode="auto">
          <a:xfrm>
            <a:off x="3962400" y="2172495"/>
            <a:ext cx="4878917" cy="2513010"/>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Top Two Choices:</a:t>
            </a:r>
          </a:p>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Austin</a:t>
            </a:r>
          </a:p>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Reston</a:t>
            </a:r>
          </a:p>
        </p:txBody>
      </p:sp>
      <p:sp>
        <p:nvSpPr>
          <p:cNvPr id="67" name="Date Placeholder 3">
            <a:extLst>
              <a:ext uri="{FF2B5EF4-FFF2-40B4-BE49-F238E27FC236}">
                <a16:creationId xmlns:a16="http://schemas.microsoft.com/office/drawing/2014/main" id="{B6213190-ED60-F0BA-6BE3-6EC7325F1B7C}"/>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69" name="Footer Placeholder 4">
            <a:extLst>
              <a:ext uri="{FF2B5EF4-FFF2-40B4-BE49-F238E27FC236}">
                <a16:creationId xmlns:a16="http://schemas.microsoft.com/office/drawing/2014/main" id="{3102CB41-440B-9B3A-AB97-252EF073C02F}"/>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1" name="Slide Number Placeholder 5">
            <a:extLst>
              <a:ext uri="{FF2B5EF4-FFF2-40B4-BE49-F238E27FC236}">
                <a16:creationId xmlns:a16="http://schemas.microsoft.com/office/drawing/2014/main" id="{D9EF2853-4FB4-725F-5C66-C2BE43A5A14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29</a:t>
            </a:fld>
            <a:endParaRPr lang="en-GB"/>
          </a:p>
        </p:txBody>
      </p:sp>
      <p:sp>
        <p:nvSpPr>
          <p:cNvPr id="60" name="Google Shape;60;p1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72B-FFBA-E7D0-1A5B-3B90AF1CE20A}"/>
              </a:ext>
            </a:extLst>
          </p:cNvPr>
          <p:cNvSpPr>
            <a:spLocks noGrp="1"/>
          </p:cNvSpPr>
          <p:nvPr>
            <p:ph type="title"/>
          </p:nvPr>
        </p:nvSpPr>
        <p:spPr>
          <a:xfrm>
            <a:off x="914401" y="685801"/>
            <a:ext cx="10361084" cy="533401"/>
          </a:xfrm>
        </p:spPr>
        <p:txBody>
          <a:bodyPr/>
          <a:lstStyle/>
          <a:p>
            <a:r>
              <a:rPr lang="en-US" dirty="0"/>
              <a:t>Recap of 802 EC Decisions from November Plenary</a:t>
            </a:r>
          </a:p>
        </p:txBody>
      </p:sp>
      <p:sp>
        <p:nvSpPr>
          <p:cNvPr id="3" name="Content Placeholder 2">
            <a:extLst>
              <a:ext uri="{FF2B5EF4-FFF2-40B4-BE49-F238E27FC236}">
                <a16:creationId xmlns:a16="http://schemas.microsoft.com/office/drawing/2014/main" id="{6827D27E-B9FB-C4C3-DE9D-8E8606AEE03F}"/>
              </a:ext>
            </a:extLst>
          </p:cNvPr>
          <p:cNvSpPr>
            <a:spLocks noGrp="1"/>
          </p:cNvSpPr>
          <p:nvPr>
            <p:ph idx="1"/>
          </p:nvPr>
        </p:nvSpPr>
        <p:spPr>
          <a:xfrm>
            <a:off x="914401" y="1298578"/>
            <a:ext cx="10361084" cy="5176836"/>
          </a:xfrm>
        </p:spPr>
        <p:txBody>
          <a:bodyPr/>
          <a:lstStyle/>
          <a:p>
            <a:r>
              <a:rPr lang="en-US" dirty="0"/>
              <a:t>The following choices were selected by the 802 Executive committee:</a:t>
            </a:r>
          </a:p>
          <a:p>
            <a:pPr>
              <a:buFont typeface="Arial" panose="020B0604020202020204" pitchFamily="34" charset="0"/>
              <a:buChar char="•"/>
            </a:pPr>
            <a:r>
              <a:rPr lang="en-US" b="0" dirty="0"/>
              <a:t>2025 July - Melia Castilla Madrid, Madrid, Spain (Co located with IETF)</a:t>
            </a:r>
          </a:p>
          <a:p>
            <a:pPr>
              <a:buFont typeface="Arial" panose="020B0604020202020204" pitchFamily="34" charset="0"/>
              <a:buChar char="•"/>
            </a:pPr>
            <a:r>
              <a:rPr lang="en-US" b="0" dirty="0"/>
              <a:t>2025 November - Marriott Marquis Queen’s Park, Bangkok, Thailand</a:t>
            </a:r>
          </a:p>
          <a:p>
            <a:pPr>
              <a:buFont typeface="Arial" panose="020B0604020202020204" pitchFamily="34" charset="0"/>
              <a:buChar char="•"/>
            </a:pPr>
            <a:r>
              <a:rPr lang="en-US" b="0" dirty="0"/>
              <a:t>2026 March - Hyatt Regency Vancouver, Vancouver, Canada (part of the Covid rebooking)</a:t>
            </a:r>
          </a:p>
          <a:p>
            <a:pPr>
              <a:buFont typeface="Arial" panose="020B0604020202020204" pitchFamily="34" charset="0"/>
              <a:buChar char="•"/>
            </a:pPr>
            <a:r>
              <a:rPr lang="en-US" b="0" dirty="0"/>
              <a:t>2026 November - Marriott Marquis Queen’s Park, Bangkok, Thailand </a:t>
            </a:r>
          </a:p>
          <a:p>
            <a:pPr>
              <a:buFont typeface="Arial" panose="020B0604020202020204" pitchFamily="34" charset="0"/>
              <a:buChar char="•"/>
            </a:pPr>
            <a:r>
              <a:rPr lang="en-US" b="0" dirty="0"/>
              <a:t>2027 July - </a:t>
            </a:r>
            <a:r>
              <a:rPr lang="en-US" b="0" dirty="0" err="1"/>
              <a:t>Gothia</a:t>
            </a:r>
            <a:r>
              <a:rPr lang="en-US" b="0" dirty="0"/>
              <a:t> Towers, Gothenburg, Sweden</a:t>
            </a:r>
          </a:p>
          <a:p>
            <a:endParaRPr lang="en-US" dirty="0"/>
          </a:p>
          <a:p>
            <a:r>
              <a:rPr lang="en-US" b="0" dirty="0"/>
              <a:t>This leaves the following open dates:</a:t>
            </a:r>
          </a:p>
          <a:p>
            <a:r>
              <a:rPr lang="en-US" b="0" dirty="0"/>
              <a:t>IEEE 802 - (500+pax - 19 meeting rooms)</a:t>
            </a:r>
          </a:p>
          <a:p>
            <a:r>
              <a:rPr lang="en-US" b="0" dirty="0"/>
              <a:t>beyond 2027</a:t>
            </a:r>
            <a:br>
              <a:rPr lang="en-US" b="0" dirty="0"/>
            </a:br>
            <a:r>
              <a:rPr lang="en-US" b="0" dirty="0"/>
              <a:t>RFP was successfully filled.</a:t>
            </a:r>
          </a:p>
          <a:p>
            <a:endParaRPr lang="en-US" dirty="0"/>
          </a:p>
          <a:p>
            <a:endParaRPr lang="en-US" dirty="0"/>
          </a:p>
        </p:txBody>
      </p:sp>
      <p:sp>
        <p:nvSpPr>
          <p:cNvPr id="4" name="Date Placeholder 3">
            <a:extLst>
              <a:ext uri="{FF2B5EF4-FFF2-40B4-BE49-F238E27FC236}">
                <a16:creationId xmlns:a16="http://schemas.microsoft.com/office/drawing/2014/main" id="{A16151AE-C3E0-4813-4443-168C7FB6610F}"/>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CB164CD-C1C0-97B2-879D-F809F46F183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4298A1C-BE2F-0804-5AF6-4FAE84916A2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027881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69" name="Google Shape;69;p1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Austin, Texas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$229.00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Austin Bergstrom International Airport 9.6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$200,000 USD</a:t>
            </a:r>
          </a:p>
        </p:txBody>
      </p:sp>
      <p:sp>
        <p:nvSpPr>
          <p:cNvPr id="71" name="Date Placeholder 3">
            <a:extLst>
              <a:ext uri="{FF2B5EF4-FFF2-40B4-BE49-F238E27FC236}">
                <a16:creationId xmlns:a16="http://schemas.microsoft.com/office/drawing/2014/main" id="{8F1E1C93-3B04-80F0-B410-155CFC894D0E}"/>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72" name="Footer Placeholder 4">
            <a:extLst>
              <a:ext uri="{FF2B5EF4-FFF2-40B4-BE49-F238E27FC236}">
                <a16:creationId xmlns:a16="http://schemas.microsoft.com/office/drawing/2014/main" id="{8E9998AC-F5AF-8290-BA26-4A39288FFF0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3" name="Slide Number Placeholder 5">
            <a:extLst>
              <a:ext uri="{FF2B5EF4-FFF2-40B4-BE49-F238E27FC236}">
                <a16:creationId xmlns:a16="http://schemas.microsoft.com/office/drawing/2014/main" id="{6B38DFDF-73A6-2277-1E65-E53634DD3F40}"/>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30</a:t>
            </a:fld>
            <a:endParaRPr lang="en-GB"/>
          </a:p>
        </p:txBody>
      </p:sp>
      <p:sp>
        <p:nvSpPr>
          <p:cNvPr id="67" name="Google Shape;67;p1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Reston</a:t>
            </a:r>
          </a:p>
        </p:txBody>
      </p:sp>
      <p:sp>
        <p:nvSpPr>
          <p:cNvPr id="76" name="Google Shape;76;p16"/>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Reston, Virgina,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Dulles International Airport IAD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$130,000 USD</a:t>
            </a:r>
          </a:p>
        </p:txBody>
      </p:sp>
      <p:sp>
        <p:nvSpPr>
          <p:cNvPr id="81" name="Date Placeholder 3">
            <a:extLst>
              <a:ext uri="{FF2B5EF4-FFF2-40B4-BE49-F238E27FC236}">
                <a16:creationId xmlns:a16="http://schemas.microsoft.com/office/drawing/2014/main" id="{1F996684-733E-A18A-DC92-FE241913B33E}"/>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83" name="Footer Placeholder 4">
            <a:extLst>
              <a:ext uri="{FF2B5EF4-FFF2-40B4-BE49-F238E27FC236}">
                <a16:creationId xmlns:a16="http://schemas.microsoft.com/office/drawing/2014/main" id="{071B5249-A4EA-F59C-F48E-C9DB7DE6AB73}"/>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5" name="Slide Number Placeholder 5">
            <a:extLst>
              <a:ext uri="{FF2B5EF4-FFF2-40B4-BE49-F238E27FC236}">
                <a16:creationId xmlns:a16="http://schemas.microsoft.com/office/drawing/2014/main" id="{BE76267F-2C8C-6282-9B82-ECCF87FCED5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31</a:t>
            </a:fld>
            <a:endParaRPr lang="en-GB"/>
          </a:p>
        </p:txBody>
      </p:sp>
      <p:sp>
        <p:nvSpPr>
          <p:cNvPr id="74" name="Google Shape;74;p1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Bellevue</a:t>
            </a:r>
          </a:p>
        </p:txBody>
      </p:sp>
      <p:sp>
        <p:nvSpPr>
          <p:cNvPr id="83" name="Google Shape;83;p17"/>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Bellevue, Washington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$198.00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Sea Tac International Airport  </a:t>
            </a:r>
            <a:r>
              <a:rPr lang="en-US" sz="2000" b="1">
                <a:solidFill>
                  <a:srgbClr val="000000"/>
                </a:solidFill>
                <a:highlight>
                  <a:srgbClr val="FFFFFF"/>
                </a:highlight>
                <a:latin typeface="+mn-lt"/>
                <a:ea typeface="+mn-ea"/>
              </a:rPr>
              <a:t>17.5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$80,000 USD</a:t>
            </a:r>
          </a:p>
        </p:txBody>
      </p:sp>
      <p:sp>
        <p:nvSpPr>
          <p:cNvPr id="88" name="Date Placeholder 3">
            <a:extLst>
              <a:ext uri="{FF2B5EF4-FFF2-40B4-BE49-F238E27FC236}">
                <a16:creationId xmlns:a16="http://schemas.microsoft.com/office/drawing/2014/main" id="{3D192F32-59E0-A4DC-7B5D-23D44E9D8C0C}"/>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0" name="Footer Placeholder 4">
            <a:extLst>
              <a:ext uri="{FF2B5EF4-FFF2-40B4-BE49-F238E27FC236}">
                <a16:creationId xmlns:a16="http://schemas.microsoft.com/office/drawing/2014/main" id="{176F7723-2308-C31A-EC68-D8F890737373}"/>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2" name="Slide Number Placeholder 5">
            <a:extLst>
              <a:ext uri="{FF2B5EF4-FFF2-40B4-BE49-F238E27FC236}">
                <a16:creationId xmlns:a16="http://schemas.microsoft.com/office/drawing/2014/main" id="{EF350639-20B9-B71E-6345-F76B8B2845D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32</a:t>
            </a:fld>
            <a:endParaRPr lang="en-GB"/>
          </a:p>
        </p:txBody>
      </p:sp>
      <p:sp>
        <p:nvSpPr>
          <p:cNvPr id="81" name="Google Shape;81;p17"/>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Google Shape;89;p18"/>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90" name="Google Shape;90;p18"/>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Irvine, CA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Room Rate: $249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John Wayne Airport: 3.5 miles from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$150,000 USD</a:t>
            </a:r>
          </a:p>
        </p:txBody>
      </p:sp>
      <p:sp>
        <p:nvSpPr>
          <p:cNvPr id="95" name="Date Placeholder 3">
            <a:extLst>
              <a:ext uri="{FF2B5EF4-FFF2-40B4-BE49-F238E27FC236}">
                <a16:creationId xmlns:a16="http://schemas.microsoft.com/office/drawing/2014/main" id="{AE670470-CDDF-6753-601A-A1C40E73355E}"/>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97" name="Footer Placeholder 4">
            <a:extLst>
              <a:ext uri="{FF2B5EF4-FFF2-40B4-BE49-F238E27FC236}">
                <a16:creationId xmlns:a16="http://schemas.microsoft.com/office/drawing/2014/main" id="{45D34DCD-9986-5E4E-E32F-AB1147B3451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9" name="Slide Number Placeholder 5">
            <a:extLst>
              <a:ext uri="{FF2B5EF4-FFF2-40B4-BE49-F238E27FC236}">
                <a16:creationId xmlns:a16="http://schemas.microsoft.com/office/drawing/2014/main" id="{152A3331-DCBB-F4E9-7A78-B45EAB521D2E}"/>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33</a:t>
            </a:fld>
            <a:endParaRPr lang="en-GB"/>
          </a:p>
        </p:txBody>
      </p:sp>
      <p:sp>
        <p:nvSpPr>
          <p:cNvPr id="88" name="Google Shape;88;p18"/>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6" name="Google Shape;96;p19"/>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97" name="Google Shape;97;p19"/>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Ottawa, Canada- Marriott Ottawa City Centre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Belfast, NIR- Europa Hotel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Dubai, UAE-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San Francisco, CA- Grand Hyatt San Francisco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San Francisco, CA- Hilton Union Square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Columbus, OH- Hilton Columbus Downtown</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Baltimore, MD- Hyatt Regency Baltimore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Denver, CO- Hyatt Regency Denver Tech Center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Vancouver, Canada- Hyatt Regency Vancouver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highlight>
                  <a:srgbClr val="FFFFFF"/>
                </a:highlight>
                <a:latin typeface="+mn-lt"/>
                <a:ea typeface="+mn-ea"/>
              </a:rPr>
              <a:t>Québec City, Québec</a:t>
            </a:r>
            <a:r>
              <a:rPr lang="en-US" sz="1700" b="1">
                <a:solidFill>
                  <a:srgbClr val="000000"/>
                </a:solidFill>
                <a:latin typeface="+mn-lt"/>
                <a:ea typeface="+mn-ea"/>
              </a:rPr>
              <a:t>- Hilton Quebec City</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Seattle, WA- Hyatt Regency Seattle</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La Jolla, CA- Hyatt Regency La Jolla</a:t>
            </a:r>
          </a:p>
        </p:txBody>
      </p:sp>
      <p:sp>
        <p:nvSpPr>
          <p:cNvPr id="102" name="Date Placeholder 3">
            <a:extLst>
              <a:ext uri="{FF2B5EF4-FFF2-40B4-BE49-F238E27FC236}">
                <a16:creationId xmlns:a16="http://schemas.microsoft.com/office/drawing/2014/main" id="{4EC21E03-C4E0-E584-EE28-32A80B0D86FF}"/>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04" name="Footer Placeholder 4">
            <a:extLst>
              <a:ext uri="{FF2B5EF4-FFF2-40B4-BE49-F238E27FC236}">
                <a16:creationId xmlns:a16="http://schemas.microsoft.com/office/drawing/2014/main" id="{71CD1855-17CC-8EEA-71CB-755435D4104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06" name="Slide Number Placeholder 5">
            <a:extLst>
              <a:ext uri="{FF2B5EF4-FFF2-40B4-BE49-F238E27FC236}">
                <a16:creationId xmlns:a16="http://schemas.microsoft.com/office/drawing/2014/main" id="{63B4205B-2733-E539-C378-138A94200FC4}"/>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95" name="Google Shape;95;p19"/>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21"/>
          <p:cNvSpPr txBox="1"/>
          <p:nvPr/>
        </p:nvSpPr>
        <p:spPr bwMode="auto">
          <a:xfrm>
            <a:off x="914401" y="685801"/>
            <a:ext cx="10361084" cy="990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 802 WIRELESS January 2027</a:t>
            </a:r>
          </a:p>
        </p:txBody>
      </p:sp>
      <p:sp>
        <p:nvSpPr>
          <p:cNvPr id="110" name="Google Shape;110;p21"/>
          <p:cNvSpPr txBox="1"/>
          <p:nvPr/>
        </p:nvSpPr>
        <p:spPr bwMode="auto">
          <a:xfrm>
            <a:off x="4265613" y="2400300"/>
            <a:ext cx="3760258" cy="2057399"/>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lnSpcReduction="10000"/>
          </a:bodyPr>
          <a:lstStyle/>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Top Three Choices:</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Victoria B.C.</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Reston</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Irvine</a:t>
            </a:r>
          </a:p>
        </p:txBody>
      </p:sp>
      <p:sp>
        <p:nvSpPr>
          <p:cNvPr id="115" name="Date Placeholder 3">
            <a:extLst>
              <a:ext uri="{FF2B5EF4-FFF2-40B4-BE49-F238E27FC236}">
                <a16:creationId xmlns:a16="http://schemas.microsoft.com/office/drawing/2014/main" id="{2A54612E-7070-591C-F360-98154F67D3C7}"/>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17" name="Footer Placeholder 4">
            <a:extLst>
              <a:ext uri="{FF2B5EF4-FFF2-40B4-BE49-F238E27FC236}">
                <a16:creationId xmlns:a16="http://schemas.microsoft.com/office/drawing/2014/main" id="{3398355F-9B43-A336-60FE-F3E1D0C3DB3C}"/>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19" name="Slide Number Placeholder 5">
            <a:extLst>
              <a:ext uri="{FF2B5EF4-FFF2-40B4-BE49-F238E27FC236}">
                <a16:creationId xmlns:a16="http://schemas.microsoft.com/office/drawing/2014/main" id="{AD3E15C7-6328-61D9-8F8C-214E8D43ABC2}"/>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108" name="Google Shape;108;p21"/>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22"/>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Victoria Conference Centre &amp; Fairmont Empress</a:t>
            </a:r>
          </a:p>
        </p:txBody>
      </p:sp>
      <p:sp>
        <p:nvSpPr>
          <p:cNvPr id="117" name="Google Shape;117;p22"/>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B.C. Canada </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Hotel Room Rate $</a:t>
            </a:r>
            <a:r>
              <a:rPr lang="en-US" sz="2200" b="1">
                <a:solidFill>
                  <a:srgbClr val="000000"/>
                </a:solidFill>
                <a:highlight>
                  <a:srgbClr val="FFFFFF"/>
                </a:highlight>
                <a:latin typeface="+mn-lt"/>
                <a:ea typeface="+mn-ea"/>
              </a:rPr>
              <a:t>187.66 USD</a:t>
            </a:r>
            <a:endParaRPr lang="en-US" sz="2200" b="1">
              <a:solidFill>
                <a:srgbClr val="000000"/>
              </a:solidFill>
              <a:latin typeface="+mn-lt"/>
              <a:ea typeface="+mn-ea"/>
            </a:endParaRP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Conference Centre &amp; Fairmont Empress</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International Airport</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Costs of the Meeting Space: $</a:t>
            </a:r>
            <a:r>
              <a:rPr lang="en-US" sz="2200" b="1">
                <a:solidFill>
                  <a:srgbClr val="000000"/>
                </a:solidFill>
                <a:highlight>
                  <a:srgbClr val="FFFFFF"/>
                </a:highlight>
                <a:latin typeface="+mn-lt"/>
                <a:ea typeface="+mn-ea"/>
              </a:rPr>
              <a:t>15,573.31 USD</a:t>
            </a:r>
            <a:endParaRPr lang="en-US" sz="2200" b="1">
              <a:solidFill>
                <a:srgbClr val="000000"/>
              </a:solidFill>
              <a:latin typeface="+mn-lt"/>
              <a:ea typeface="+mn-ea"/>
            </a:endParaRP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F&amp;B Minimum: None</a:t>
            </a:r>
          </a:p>
        </p:txBody>
      </p:sp>
      <p:sp>
        <p:nvSpPr>
          <p:cNvPr id="122" name="Date Placeholder 3">
            <a:extLst>
              <a:ext uri="{FF2B5EF4-FFF2-40B4-BE49-F238E27FC236}">
                <a16:creationId xmlns:a16="http://schemas.microsoft.com/office/drawing/2014/main" id="{FBC6F225-08B0-BCE3-251F-1D8B7DD7D145}"/>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24" name="Footer Placeholder 4">
            <a:extLst>
              <a:ext uri="{FF2B5EF4-FFF2-40B4-BE49-F238E27FC236}">
                <a16:creationId xmlns:a16="http://schemas.microsoft.com/office/drawing/2014/main" id="{BA7C8BFA-93FA-A522-E85E-553C03D6B487}"/>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26" name="Slide Number Placeholder 5">
            <a:extLst>
              <a:ext uri="{FF2B5EF4-FFF2-40B4-BE49-F238E27FC236}">
                <a16:creationId xmlns:a16="http://schemas.microsoft.com/office/drawing/2014/main" id="{7029F43A-C1E7-25B6-4838-0FB8ECCC77B2}"/>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36</a:t>
            </a:fld>
            <a:endParaRPr lang="en-GB"/>
          </a:p>
        </p:txBody>
      </p:sp>
      <p:sp>
        <p:nvSpPr>
          <p:cNvPr id="115" name="Google Shape;115;p22"/>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3" name="Google Shape;123;p23"/>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Reston</a:t>
            </a:r>
          </a:p>
        </p:txBody>
      </p:sp>
      <p:sp>
        <p:nvSpPr>
          <p:cNvPr id="124" name="Google Shape;124;p23"/>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Reston, Virgina,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Dulles International Airport IAD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$130,000 USD</a:t>
            </a:r>
          </a:p>
        </p:txBody>
      </p:sp>
      <p:sp>
        <p:nvSpPr>
          <p:cNvPr id="129" name="Date Placeholder 3">
            <a:extLst>
              <a:ext uri="{FF2B5EF4-FFF2-40B4-BE49-F238E27FC236}">
                <a16:creationId xmlns:a16="http://schemas.microsoft.com/office/drawing/2014/main" id="{82E63DBF-E4C6-EF58-792E-2DDA2679F6B6}"/>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31" name="Footer Placeholder 4">
            <a:extLst>
              <a:ext uri="{FF2B5EF4-FFF2-40B4-BE49-F238E27FC236}">
                <a16:creationId xmlns:a16="http://schemas.microsoft.com/office/drawing/2014/main" id="{679AE28A-F25D-73DE-F5FB-58DDB5CA413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33" name="Slide Number Placeholder 5">
            <a:extLst>
              <a:ext uri="{FF2B5EF4-FFF2-40B4-BE49-F238E27FC236}">
                <a16:creationId xmlns:a16="http://schemas.microsoft.com/office/drawing/2014/main" id="{701BD314-1863-FD71-D308-25627F5649AE}"/>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37</a:t>
            </a:fld>
            <a:endParaRPr lang="en-GB"/>
          </a:p>
        </p:txBody>
      </p:sp>
      <p:sp>
        <p:nvSpPr>
          <p:cNvPr id="122" name="Google Shape;122;p23"/>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Google Shape;130;p24"/>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131" name="Google Shape;131;p24"/>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Irvine, CA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$259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John Wayne Airport: 3.5 miles from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$150,000 USD</a:t>
            </a:r>
          </a:p>
        </p:txBody>
      </p:sp>
      <p:sp>
        <p:nvSpPr>
          <p:cNvPr id="136" name="Date Placeholder 3">
            <a:extLst>
              <a:ext uri="{FF2B5EF4-FFF2-40B4-BE49-F238E27FC236}">
                <a16:creationId xmlns:a16="http://schemas.microsoft.com/office/drawing/2014/main" id="{70A1021E-BD98-5521-8D89-0491FD98A4D3}"/>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38" name="Footer Placeholder 4">
            <a:extLst>
              <a:ext uri="{FF2B5EF4-FFF2-40B4-BE49-F238E27FC236}">
                <a16:creationId xmlns:a16="http://schemas.microsoft.com/office/drawing/2014/main" id="{B064871C-F668-441C-3E23-958753602198}"/>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40" name="Slide Number Placeholder 5">
            <a:extLst>
              <a:ext uri="{FF2B5EF4-FFF2-40B4-BE49-F238E27FC236}">
                <a16:creationId xmlns:a16="http://schemas.microsoft.com/office/drawing/2014/main" id="{245CDAA2-884E-0107-FB5F-0DD1B4480D05}"/>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38</a:t>
            </a:fld>
            <a:endParaRPr lang="en-GB"/>
          </a:p>
        </p:txBody>
      </p:sp>
      <p:sp>
        <p:nvSpPr>
          <p:cNvPr id="129" name="Google Shape;129;p2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7" name="Google Shape;137;p2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138" name="Google Shape;138;p25"/>
          <p:cNvSpPr txBox="1"/>
          <p:nvPr/>
        </p:nvSpPr>
        <p:spPr bwMode="auto">
          <a:xfrm>
            <a:off x="2041524" y="1766254"/>
            <a:ext cx="8913285"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Austin, Texas USA</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Hotel Room Rate : $239.00 USD</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Austin Bergstrom International Airport 9.6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F&amp;B Minimum: $200,000 USD</a:t>
            </a:r>
          </a:p>
        </p:txBody>
      </p:sp>
      <p:sp>
        <p:nvSpPr>
          <p:cNvPr id="143" name="Date Placeholder 3">
            <a:extLst>
              <a:ext uri="{FF2B5EF4-FFF2-40B4-BE49-F238E27FC236}">
                <a16:creationId xmlns:a16="http://schemas.microsoft.com/office/drawing/2014/main" id="{7D88919B-C660-4684-2EAA-730077FB1037}"/>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45" name="Footer Placeholder 4">
            <a:extLst>
              <a:ext uri="{FF2B5EF4-FFF2-40B4-BE49-F238E27FC236}">
                <a16:creationId xmlns:a16="http://schemas.microsoft.com/office/drawing/2014/main" id="{5916BBBD-D2E7-CF1E-609E-900893EB1CE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47" name="Slide Number Placeholder 5">
            <a:extLst>
              <a:ext uri="{FF2B5EF4-FFF2-40B4-BE49-F238E27FC236}">
                <a16:creationId xmlns:a16="http://schemas.microsoft.com/office/drawing/2014/main" id="{F32494D7-FFF2-2B3D-2CC7-A6617206EC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39</a:t>
            </a:fld>
            <a:endParaRPr lang="en-GB"/>
          </a:p>
        </p:txBody>
      </p:sp>
      <p:sp>
        <p:nvSpPr>
          <p:cNvPr id="136" name="Google Shape;136;p2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13-18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6062246"/>
            <a:ext cx="1864785" cy="338554"/>
          </a:xfrm>
          <a:prstGeom prst="rect">
            <a:avLst/>
          </a:prstGeom>
          <a:noFill/>
        </p:spPr>
        <p:txBody>
          <a:bodyPr wrap="square" rtlCol="0">
            <a:spAutoFit/>
          </a:bodyPr>
          <a:lstStyle/>
          <a:p>
            <a:r>
              <a:rPr lang="en-US" sz="1600" dirty="0">
                <a:solidFill>
                  <a:schemeClr val="accent1">
                    <a:lumMod val="50000"/>
                  </a:schemeClr>
                </a:solidFill>
              </a:rPr>
              <a:t>As of Dec 13, 2023</a:t>
            </a:r>
          </a:p>
        </p:txBody>
      </p:sp>
    </p:spTree>
    <p:extLst>
      <p:ext uri="{BB962C8B-B14F-4D97-AF65-F5344CB8AC3E}">
        <p14:creationId xmlns:p14="http://schemas.microsoft.com/office/powerpoint/2010/main" val="813526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145" name="Google Shape;145;p26"/>
          <p:cNvSpPr txBox="1"/>
          <p:nvPr/>
        </p:nvSpPr>
        <p:spPr bwMode="auto">
          <a:xfrm>
            <a:off x="2819399" y="1600201"/>
            <a:ext cx="6477001" cy="4494214"/>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Ottawa, Canada- Marriott Ottawa City Centre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Belfast, NIR- Europa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Dubai, UAE-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San Francisco, CA- Grand Hyatt San Francisco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San Francisco, CA- Hilton Union Square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Columbus, OH- Hilton Columbus Downtown</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Baltimore, MD- Hyatt Regency Baltimore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Denver, CO- Hyatt Regency Denver Tech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Vancouver, Canada- Hyatt Regency Vancouver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highlight>
                  <a:srgbClr val="FFFFFF"/>
                </a:highlight>
                <a:latin typeface="+mn-lt"/>
                <a:ea typeface="+mn-ea"/>
              </a:rPr>
              <a:t>Québec City, Québec</a:t>
            </a:r>
            <a:r>
              <a:rPr lang="en-US" sz="2000" b="1">
                <a:solidFill>
                  <a:srgbClr val="000000"/>
                </a:solidFill>
                <a:latin typeface="+mn-lt"/>
                <a:ea typeface="+mn-ea"/>
              </a:rPr>
              <a:t>- Hilton Quebec City</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Seattle, WA- Hyatt Regency Seattle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La Jolla, CA- Hyatt Regency La Jolla</a:t>
            </a:r>
          </a:p>
        </p:txBody>
      </p:sp>
      <p:sp>
        <p:nvSpPr>
          <p:cNvPr id="150" name="Date Placeholder 3">
            <a:extLst>
              <a:ext uri="{FF2B5EF4-FFF2-40B4-BE49-F238E27FC236}">
                <a16:creationId xmlns:a16="http://schemas.microsoft.com/office/drawing/2014/main" id="{6ACA1743-6619-8AB5-60FC-9A30B0E461B3}"/>
              </a:ext>
            </a:extLst>
          </p:cNvPr>
          <p:cNvSpPr>
            <a:spLocks noGrp="1"/>
          </p:cNvSpPr>
          <p:nvPr>
            <p:ph type="dt" idx="10"/>
          </p:nvPr>
        </p:nvSpPr>
        <p:spPr>
          <a:xfrm>
            <a:off x="929218" y="333375"/>
            <a:ext cx="2499783" cy="273050"/>
          </a:xfrm>
        </p:spPr>
        <p:txBody>
          <a:bodyPr/>
          <a:lstStyle/>
          <a:p>
            <a:pPr>
              <a:spcAft>
                <a:spcPts val="600"/>
              </a:spcAft>
            </a:pPr>
            <a:r>
              <a:rPr lang="en-US"/>
              <a:t>December 2023</a:t>
            </a:r>
            <a:endParaRPr lang="en-GB"/>
          </a:p>
        </p:txBody>
      </p:sp>
      <p:sp>
        <p:nvSpPr>
          <p:cNvPr id="152" name="Footer Placeholder 4">
            <a:extLst>
              <a:ext uri="{FF2B5EF4-FFF2-40B4-BE49-F238E27FC236}">
                <a16:creationId xmlns:a16="http://schemas.microsoft.com/office/drawing/2014/main" id="{7EA65EAD-61E1-FC2C-47E3-92D332329A2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54" name="Slide Number Placeholder 5">
            <a:extLst>
              <a:ext uri="{FF2B5EF4-FFF2-40B4-BE49-F238E27FC236}">
                <a16:creationId xmlns:a16="http://schemas.microsoft.com/office/drawing/2014/main" id="{125464EE-D9D2-F6B7-660A-4D7A968A705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40</a:t>
            </a:fld>
            <a:endParaRPr lang="en-GB"/>
          </a:p>
        </p:txBody>
      </p:sp>
      <p:sp>
        <p:nvSpPr>
          <p:cNvPr id="143" name="Google Shape;143;p2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a:xfrm>
            <a:off x="914401" y="685801"/>
            <a:ext cx="10361084" cy="1065213"/>
          </a:xfrm>
        </p:spPr>
        <p:txBody>
          <a:bodyPr wrap="square" anchor="ctr">
            <a:normAutofit/>
          </a:bodyPr>
          <a:lstStyle/>
          <a:p>
            <a:r>
              <a:rPr lang="en-US" dirty="0"/>
              <a:t>Some Other 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113213"/>
          </a:xfrm>
        </p:spPr>
        <p:txBody>
          <a:bodyPr wrap="square" anchor="t">
            <a:normAutofit/>
          </a:bodyPr>
          <a:lstStyle/>
          <a:p>
            <a:pPr>
              <a:lnSpc>
                <a:spcPct val="90000"/>
              </a:lnSpc>
            </a:pPr>
            <a:r>
              <a:rPr lang="en-US" sz="2000" dirty="0"/>
              <a:t>Huawei would like to host an IEEE 802W meeting in Hong Kong, Macau or Sanya (Hainan) in either 2025 or 2026.</a:t>
            </a:r>
            <a:endParaRPr lang="en-US" sz="2000"/>
          </a:p>
          <a:p>
            <a:pPr>
              <a:lnSpc>
                <a:spcPct val="90000"/>
              </a:lnSpc>
            </a:pPr>
            <a:r>
              <a:rPr lang="en-US" sz="2000" dirty="0"/>
              <a:t>Requests to consider the following general regions:</a:t>
            </a:r>
            <a:endParaRPr lang="en-US" sz="2000"/>
          </a:p>
          <a:p>
            <a:pPr>
              <a:lnSpc>
                <a:spcPct val="90000"/>
              </a:lnSpc>
            </a:pPr>
            <a:r>
              <a:rPr lang="en-US" sz="2000" b="0" dirty="0"/>
              <a:t>	Australia,		Egypt,		UAE,	Western Europe,		Eastern Europe</a:t>
            </a:r>
            <a:endParaRPr lang="en-US" sz="2000" b="0"/>
          </a:p>
          <a:p>
            <a:pPr>
              <a:lnSpc>
                <a:spcPct val="90000"/>
              </a:lnSpc>
            </a:pPr>
            <a:r>
              <a:rPr lang="en-US" sz="2000" b="0" dirty="0"/>
              <a:t>	Singapore, 	China (Hong Kong, Macao, Sanya)	</a:t>
            </a:r>
            <a:endParaRPr lang="en-US" sz="2000" b="0"/>
          </a:p>
          <a:p>
            <a:pPr>
              <a:lnSpc>
                <a:spcPct val="90000"/>
              </a:lnSpc>
            </a:pPr>
            <a:r>
              <a:rPr lang="en-US" sz="2000" dirty="0"/>
              <a:t>	</a:t>
            </a:r>
            <a:endParaRPr lang="en-US" sz="2000"/>
          </a:p>
          <a:p>
            <a:pPr>
              <a:lnSpc>
                <a:spcPct val="90000"/>
              </a:lnSpc>
            </a:pPr>
            <a:r>
              <a:rPr lang="en-US" sz="2000" dirty="0"/>
              <a:t>Cities in 802 EC Survey: (Closed Oct 13)</a:t>
            </a:r>
            <a:endParaRPr lang="en-US" sz="2000"/>
          </a:p>
          <a:p>
            <a:pPr lvl="1">
              <a:lnSpc>
                <a:spcPct val="90000"/>
              </a:lnSpc>
            </a:pPr>
            <a:r>
              <a:rPr lang="en-US" b="0" i="0" u="none" strike="noStrike">
                <a:effectLst/>
              </a:rPr>
              <a:t>London, England 15/1;     Dublin, Ireland 14/2; </a:t>
            </a:r>
          </a:p>
          <a:p>
            <a:pPr lvl="1">
              <a:lnSpc>
                <a:spcPct val="90000"/>
              </a:lnSpc>
            </a:pPr>
            <a:r>
              <a:rPr lang="en-US" b="0" i="0" u="none" strike="noStrike">
                <a:effectLst/>
              </a:rPr>
              <a:t>Bangkok, Thailand</a:t>
            </a:r>
            <a:r>
              <a:rPr lang="en-US" dirty="0"/>
              <a:t> 12/4;  </a:t>
            </a:r>
            <a:r>
              <a:rPr lang="en-US" b="0" i="0" u="none" strike="noStrike">
                <a:effectLst/>
              </a:rPr>
              <a:t>Fukuoka City, Japan 12/4; </a:t>
            </a:r>
          </a:p>
          <a:p>
            <a:pPr lvl="1">
              <a:lnSpc>
                <a:spcPct val="90000"/>
              </a:lnSpc>
            </a:pPr>
            <a:r>
              <a:rPr lang="en-US" b="0" i="0" u="none" strike="noStrike">
                <a:effectLst/>
              </a:rPr>
              <a:t>Istanbul, Turkey 11/5;	</a:t>
            </a:r>
          </a:p>
          <a:p>
            <a:pPr lvl="1">
              <a:lnSpc>
                <a:spcPct val="90000"/>
              </a:lnSpc>
            </a:pPr>
            <a:r>
              <a:rPr lang="en-US" b="0" i="0" u="none" strike="noStrike">
                <a:effectLst/>
              </a:rPr>
              <a:t>Brisbane, Australia 10/6;	Abu Dhabi, UAE 10/6;			</a:t>
            </a:r>
          </a:p>
          <a:p>
            <a:pPr lvl="1">
              <a:lnSpc>
                <a:spcPct val="90000"/>
              </a:lnSpc>
            </a:pPr>
            <a:r>
              <a:rPr lang="en-US" b="0" i="0" u="none" strike="noStrike">
                <a:effectLst/>
              </a:rPr>
              <a:t>		</a:t>
            </a:r>
          </a:p>
          <a:p>
            <a:pPr>
              <a:lnSpc>
                <a:spcPct val="90000"/>
              </a:lnSpc>
            </a:pPr>
            <a:endParaRPr lang="en-US" sz="2000"/>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a:xfrm>
            <a:off x="929218" y="333375"/>
            <a:ext cx="2499783" cy="273050"/>
          </a:xfrm>
        </p:spPr>
        <p:txBody>
          <a:bodyPr wrap="square" anchor="b">
            <a:normAutofit/>
          </a:bodyPr>
          <a:lstStyle/>
          <a:p>
            <a:pPr>
              <a:lnSpc>
                <a:spcPct val="90000"/>
              </a:lnSpc>
              <a:spcAft>
                <a:spcPts val="600"/>
              </a:spcAft>
            </a:pPr>
            <a:r>
              <a:rPr lang="en-US"/>
              <a:t>December 2023</a:t>
            </a:r>
            <a:endParaRPr lang="en-GB"/>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a:xfrm>
            <a:off x="7143752" y="6475414"/>
            <a:ext cx="4246033" cy="180975"/>
          </a:xfrm>
        </p:spPr>
        <p:txBody>
          <a:bodyPr wrap="square" anchor="t">
            <a:normAutofit/>
          </a:bodyPr>
          <a:lstStyle/>
          <a:p>
            <a:pPr>
              <a:lnSpc>
                <a:spcPct val="90000"/>
              </a:lnSpc>
              <a:spcAft>
                <a:spcPts val="600"/>
              </a:spcAft>
            </a:pPr>
            <a:r>
              <a:rPr lang="en-GB"/>
              <a:t>Jon Rosdahl, Qualcomm</a:t>
            </a:r>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41</a:t>
            </a:fld>
            <a:endParaRPr lang="en-GB"/>
          </a:p>
        </p:txBody>
      </p:sp>
    </p:spTree>
    <p:extLst>
      <p:ext uri="{BB962C8B-B14F-4D97-AF65-F5344CB8AC3E}">
        <p14:creationId xmlns:p14="http://schemas.microsoft.com/office/powerpoint/2010/main" val="4285496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dirty="0"/>
              <a:t>2024 Jan/May/Sept Fees: $600/$800/$1,000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are increased to cover mixed mode expenses and Lunches</a:t>
            </a:r>
          </a:p>
          <a:p>
            <a:pPr lvl="2"/>
            <a:r>
              <a:rPr lang="en-US" sz="2000" dirty="0"/>
              <a:t>2023 Nov Plenary in Hawaii = $800/$1,100/$1,400 (In Hotel Stay Discount $300)</a:t>
            </a:r>
          </a:p>
          <a:p>
            <a:pPr lvl="2"/>
            <a:r>
              <a:rPr lang="en-US" sz="2000" dirty="0"/>
              <a:t>2024 March Plenary in Denver = $800/$1150/$1500  (In Hotel Stay Discount $300)</a:t>
            </a:r>
          </a:p>
          <a:p>
            <a:pPr lvl="2"/>
            <a:r>
              <a:rPr lang="en-US" sz="2000" dirty="0"/>
              <a:t>2024 July/November -- expect to set March 15, 2024.</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December 2023</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December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43</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2024 802 Wireless Mixed-mode Interims: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latin typeface="tahoma" panose="020B0604030504040204" pitchFamily="34" charset="0"/>
              </a:rPr>
              <a:t>Email Ballot: </a:t>
            </a:r>
            <a:r>
              <a:rPr lang="en-US" sz="2800" b="1" dirty="0">
                <a:effectLst/>
                <a:latin typeface="tahoma" panose="020B0604030504040204" pitchFamily="34" charset="0"/>
              </a:rPr>
              <a:t>Motion to approve Site Visit for Panama </a:t>
            </a:r>
            <a:br>
              <a:rPr lang="en-US" sz="2800" b="1" dirty="0">
                <a:effectLst/>
                <a:latin typeface="tahoma" panose="020B0604030504040204" pitchFamily="34" charset="0"/>
              </a:rPr>
            </a:br>
            <a:r>
              <a:rPr lang="en-US" sz="2800" b="1" dirty="0">
                <a:effectLst/>
                <a:latin typeface="tahoma" panose="020B0604030504040204" pitchFamily="34" charset="0"/>
              </a:rPr>
              <a:t>2023-08-08</a:t>
            </a:r>
            <a:endParaRPr lang="en-US" sz="2800" dirty="0">
              <a:effectLst/>
              <a:latin typeface="tahoma" panose="020B0604030504040204" pitchFamily="34" charset="0"/>
            </a:endParaRP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a:t>
            </a:r>
            <a:r>
              <a:rPr lang="en-US"/>
              <a:t>– 6/8 responded)</a:t>
            </a:r>
            <a:endParaRPr lang="en-US" dirty="0"/>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dirty="0"/>
              <a:t>1. Motion to set Interim Session Type for 2024</a:t>
            </a:r>
            <a:br>
              <a:rPr lang="en-US"/>
            </a:br>
            <a:r>
              <a:rPr lang="en-US"/>
              <a:t>2023-07-09</a:t>
            </a:r>
            <a:endParaRPr lang="en-US" dirty="0"/>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242057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 Decisions from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361084" cy="5026023"/>
          </a:xfrm>
        </p:spPr>
        <p:txBody>
          <a:bodyPr/>
          <a:lstStyle/>
          <a:p>
            <a:r>
              <a:rPr lang="en-US" sz="2000" dirty="0"/>
              <a:t>The 802 Wireless Chairs Committee determined that they would continue the review of the proposals submitted and make a decision on Dec 13, 2023.</a:t>
            </a:r>
          </a:p>
          <a:p>
            <a:endParaRPr lang="en-US" sz="2000" dirty="0"/>
          </a:p>
          <a:p>
            <a:r>
              <a:rPr lang="en-US" sz="2000" dirty="0"/>
              <a:t>However, They did make the following tentative two choices:</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endParaRPr lang="en-US" sz="2000" dirty="0"/>
          </a:p>
          <a:p>
            <a:r>
              <a:rPr lang="en-US" sz="2000" dirty="0"/>
              <a:t>This leaves the following open dates:</a:t>
            </a:r>
          </a:p>
          <a:p>
            <a:pPr lvl="1">
              <a:buFont typeface="Arial" panose="020B0604020202020204" pitchFamily="34" charset="0"/>
              <a:buChar char="•"/>
            </a:pPr>
            <a:r>
              <a:rPr lang="en-US" dirty="0"/>
              <a:t>IEEE802 Wireless - (300+pax - 11 meeting rooms)</a:t>
            </a:r>
          </a:p>
          <a:p>
            <a:pPr lvl="1">
              <a:buFont typeface="Arial" panose="020B0604020202020204" pitchFamily="34" charset="0"/>
              <a:buChar char="•"/>
            </a:pPr>
            <a:r>
              <a:rPr lang="en-US" dirty="0"/>
              <a:t>2026-01 (11-16) – Americas</a:t>
            </a:r>
          </a:p>
          <a:p>
            <a:pPr lvl="1">
              <a:buFont typeface="Arial" panose="020B0604020202020204" pitchFamily="34" charset="0"/>
              <a:buChar char="•"/>
            </a:pPr>
            <a:r>
              <a:rPr lang="en-US" dirty="0"/>
              <a:t>2026-05 (10-15) – Europe</a:t>
            </a:r>
          </a:p>
          <a:p>
            <a:pPr lvl="1">
              <a:buFont typeface="Arial" panose="020B0604020202020204" pitchFamily="34" charset="0"/>
              <a:buChar char="•"/>
            </a:pPr>
            <a:r>
              <a:rPr lang="en-US" dirty="0"/>
              <a:t>2027-01(10-15) - Americas</a:t>
            </a:r>
          </a:p>
          <a:p>
            <a:pPr lvl="1">
              <a:buFont typeface="Arial" panose="020B0604020202020204" pitchFamily="34" charset="0"/>
              <a:buChar char="•"/>
            </a:pPr>
            <a:r>
              <a:rPr lang="en-US" dirty="0"/>
              <a:t>2027-05 (9-14) – Asia</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May 802 Wireless Mixed-mode Interim, Hilton Orlando Lake Buena Vista Hotel (May 14-19, 2023), </a:t>
            </a:r>
          </a:p>
          <a:p>
            <a:pPr marL="400050" lvl="1" indent="0">
              <a:spcBef>
                <a:spcPts val="0"/>
              </a:spcBef>
            </a:pPr>
            <a:r>
              <a:rPr lang="en-US" dirty="0"/>
              <a:t>at $600/$800/$1000 for any in-person or virtual attendee.</a:t>
            </a:r>
          </a:p>
          <a:p>
            <a:pPr marL="400050" lvl="1" indent="0">
              <a:spcBef>
                <a:spcPts val="0"/>
              </a:spcBef>
            </a:pPr>
            <a:r>
              <a:rPr lang="en-US" dirty="0"/>
              <a:t>Registration Target to open No later than March 1, 2023 </a:t>
            </a:r>
          </a:p>
          <a:p>
            <a:pPr marL="400050" lvl="1" indent="0">
              <a:spcBef>
                <a:spcPts val="0"/>
              </a:spcBef>
            </a:pPr>
            <a:r>
              <a:rPr lang="en-US" dirty="0"/>
              <a:t>Rate Changes are Early-bird until March 31; Standard until April 28,2023.</a:t>
            </a:r>
          </a:p>
          <a:p>
            <a:pPr marL="400050" lvl="1" indent="0">
              <a:spcBef>
                <a:spcPts val="0"/>
              </a:spcBef>
            </a:pPr>
            <a:r>
              <a:rPr lang="en-US" dirty="0"/>
              <a:t>Refund Schedule: </a:t>
            </a:r>
          </a:p>
          <a:p>
            <a:pPr marL="800100" lvl="2" indent="0">
              <a:spcBef>
                <a:spcPts val="0"/>
              </a:spcBef>
            </a:pPr>
            <a:r>
              <a:rPr lang="en-US" sz="2000" dirty="0"/>
              <a:t>Full until March 31, $150 fee until April 28, and no refund after April 28, 2023.</a:t>
            </a:r>
          </a:p>
          <a:p>
            <a:pPr marL="800100" lvl="2" indent="0">
              <a:spcBef>
                <a:spcPts val="0"/>
              </a:spcBef>
            </a:pPr>
            <a:endParaRPr lang="en-US" sz="2000" dirty="0"/>
          </a:p>
          <a:p>
            <a:pPr marL="800100" lvl="2" indent="0">
              <a:spcBef>
                <a:spcPts val="0"/>
              </a:spcBef>
            </a:pPr>
            <a:endParaRPr lang="en-US" sz="2000" dirty="0"/>
          </a:p>
          <a:p>
            <a:pPr lvl="2"/>
            <a:r>
              <a:rPr lang="en-US" sz="2000" dirty="0"/>
              <a:t>Moved: Jon Rosdahl</a:t>
            </a:r>
          </a:p>
          <a:p>
            <a:pPr lvl="2"/>
            <a:r>
              <a:rPr lang="en-US" sz="2000" dirty="0"/>
              <a:t>2</a:t>
            </a:r>
            <a:r>
              <a:rPr lang="en-US" sz="2000" baseline="30000" dirty="0"/>
              <a:t>nd</a:t>
            </a:r>
            <a:r>
              <a:rPr lang="en-US" sz="2000" dirty="0"/>
              <a:t>: Ben Rolfe</a:t>
            </a:r>
          </a:p>
          <a:p>
            <a:pPr lvl="2"/>
            <a:r>
              <a:rPr lang="en-US" sz="2000" dirty="0"/>
              <a:t>Results: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pPr marL="400050" lvl="1" indent="0">
              <a:spcBef>
                <a:spcPts val="0"/>
              </a:spcBef>
            </a:pPr>
            <a:r>
              <a:rPr lang="en-US" dirty="0"/>
              <a:t>Move to approve the 2023 Sept 802 Wireless Session as a Mixed-mode Interim at the Grand Hyatt Atlanta, Buckhead Atlanta Georgia (Sept 10-15, 2023) and approve the session fees as $600/$800/$1000 for any in-person or virtual attendee.</a:t>
            </a:r>
          </a:p>
          <a:p>
            <a:pPr marL="400050" lvl="1" indent="0">
              <a:spcBef>
                <a:spcPts val="0"/>
              </a:spcBef>
            </a:pPr>
            <a:r>
              <a:rPr lang="en-US" dirty="0"/>
              <a:t>Registration Target to open no later than July 1, 2023.</a:t>
            </a:r>
          </a:p>
          <a:p>
            <a:pPr marL="400050" lvl="1" indent="0">
              <a:spcBef>
                <a:spcPts val="0"/>
              </a:spcBef>
            </a:pPr>
            <a:r>
              <a:rPr lang="en-US" dirty="0"/>
              <a:t>Rate Changes are Early-bird until July 28; Standard until August 25, 2023.</a:t>
            </a:r>
          </a:p>
          <a:p>
            <a:pPr marL="400050" lvl="1" indent="0">
              <a:spcBef>
                <a:spcPts val="0"/>
              </a:spcBef>
            </a:pPr>
            <a:r>
              <a:rPr lang="en-US" dirty="0"/>
              <a:t>Refund Schedule: </a:t>
            </a:r>
          </a:p>
          <a:p>
            <a:pPr marL="800100" lvl="2" indent="0">
              <a:spcBef>
                <a:spcPts val="0"/>
              </a:spcBef>
            </a:pPr>
            <a:r>
              <a:rPr lang="en-US" dirty="0"/>
              <a:t>Full until July 28, $150 fee until August 25, and no refund after August 25, 2023.</a:t>
            </a:r>
          </a:p>
          <a:p>
            <a:pPr marL="800100" lvl="2" indent="0">
              <a:spcBef>
                <a:spcPts val="0"/>
              </a:spcBef>
            </a:pPr>
            <a:endParaRPr lang="en-US" dirty="0"/>
          </a:p>
          <a:p>
            <a:pPr marL="800100" lvl="2" indent="0">
              <a:spcBef>
                <a:spcPts val="0"/>
              </a:spcBef>
            </a:pPr>
            <a:endParaRPr lang="en-US" dirty="0"/>
          </a:p>
          <a:p>
            <a:pPr marL="400050" lvl="1" indent="0">
              <a:spcBef>
                <a:spcPts val="0"/>
              </a:spcBef>
            </a:pPr>
            <a:r>
              <a:rPr lang="en-US" dirty="0"/>
              <a:t>Moved: Jon Rosdahl</a:t>
            </a:r>
          </a:p>
          <a:p>
            <a:pPr marL="400050" lvl="1" indent="0">
              <a:spcBef>
                <a:spcPts val="0"/>
              </a:spcBef>
            </a:pPr>
            <a:r>
              <a:rPr lang="en-US" dirty="0"/>
              <a:t>2</a:t>
            </a:r>
            <a:r>
              <a:rPr lang="en-US" baseline="30000" dirty="0"/>
              <a:t>nd</a:t>
            </a:r>
            <a:r>
              <a:rPr lang="en-US" dirty="0"/>
              <a:t>: Ben Rolfe</a:t>
            </a:r>
          </a:p>
          <a:p>
            <a:pPr marL="400050" lvl="1" indent="0">
              <a:spcBef>
                <a:spcPts val="0"/>
              </a:spcBef>
            </a:pPr>
            <a:r>
              <a:rPr lang="en-US" dirty="0"/>
              <a:t>Results:  Unanimous –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a:xfrm>
            <a:off x="1317625" y="1981200"/>
            <a:ext cx="10361084" cy="4113213"/>
          </a:xfrm>
        </p:spPr>
        <p:txBody>
          <a:bodyPr/>
          <a:lstStyle/>
          <a:p>
            <a:pPr marL="400050" lvl="2" indent="0">
              <a:spcBef>
                <a:spcPts val="0"/>
              </a:spcBef>
            </a:pPr>
            <a:r>
              <a:rPr lang="en-US" sz="2000" dirty="0"/>
              <a:t>Move to authorize the 802W Venue Manager, Jon Rosdahl, to go on a site visit with </a:t>
            </a:r>
            <a:r>
              <a:rPr lang="en-US" sz="2000" dirty="0" err="1"/>
              <a:t>Linespeed</a:t>
            </a:r>
            <a:r>
              <a:rPr lang="en-US" sz="2000" dirty="0"/>
              <a:t> and Face to Face Events with the purpose to prepare for 2023 September IEEE 802 Wireless Mixed-mode Interim.</a:t>
            </a:r>
            <a:br>
              <a:rPr lang="en-US" sz="2000" dirty="0"/>
            </a:br>
            <a:r>
              <a:rPr lang="en-US" sz="2000" dirty="0"/>
              <a:t>Expenses not to exceed: $2,600.</a:t>
            </a:r>
          </a:p>
          <a:p>
            <a:pPr marL="400050" lvl="2" indent="0">
              <a:spcBef>
                <a:spcPts val="0"/>
              </a:spcBef>
            </a:pPr>
            <a:endParaRPr lang="en-US" sz="2000" dirty="0"/>
          </a:p>
          <a:p>
            <a:pPr marL="400050" lvl="2" indent="0">
              <a:spcBef>
                <a:spcPts val="0"/>
              </a:spcBef>
            </a:pPr>
            <a:r>
              <a:rPr lang="en-US" sz="2000" dirty="0"/>
              <a:t>Moved: Ben Rolfe</a:t>
            </a:r>
          </a:p>
          <a:p>
            <a:pPr marL="400050" lvl="2" indent="0">
              <a:spcBef>
                <a:spcPts val="0"/>
              </a:spcBef>
            </a:pPr>
            <a:r>
              <a:rPr lang="en-US" sz="2000" dirty="0"/>
              <a:t>Second: Stephen McCann </a:t>
            </a:r>
          </a:p>
          <a:p>
            <a:pPr marL="400050" lvl="2" indent="0">
              <a:spcBef>
                <a:spcPts val="0"/>
              </a:spcBef>
            </a:pPr>
            <a:r>
              <a:rPr lang="en-US" sz="2000"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pPr marL="400050" lvl="1" indent="0">
              <a:spcBef>
                <a:spcPts val="0"/>
              </a:spcBef>
            </a:pPr>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a:t>
            </a:r>
          </a:p>
          <a:p>
            <a:pPr marL="400050" lvl="1" indent="0">
              <a:spcBef>
                <a:spcPts val="0"/>
              </a:spcBef>
            </a:pPr>
            <a:r>
              <a:rPr lang="en-US" dirty="0"/>
              <a:t>Expenses not to exceed: $2,600.</a:t>
            </a:r>
          </a:p>
          <a:p>
            <a:pPr marL="400050" lvl="1" indent="0">
              <a:spcBef>
                <a:spcPts val="0"/>
              </a:spcBef>
            </a:pPr>
            <a:endParaRPr lang="en-US" dirty="0"/>
          </a:p>
          <a:p>
            <a:pPr marL="800100" lvl="2" indent="0">
              <a:spcBef>
                <a:spcPts val="0"/>
              </a:spcBef>
            </a:pPr>
            <a:r>
              <a:rPr lang="en-US" sz="2000" dirty="0"/>
              <a:t>Moved: Ben Rolfe, </a:t>
            </a:r>
          </a:p>
          <a:p>
            <a:pPr marL="800100" lvl="2" indent="0">
              <a:spcBef>
                <a:spcPts val="0"/>
              </a:spcBef>
            </a:pPr>
            <a:r>
              <a:rPr lang="en-US" sz="2000" dirty="0"/>
              <a:t>Seconded: Stephen McCann</a:t>
            </a:r>
          </a:p>
          <a:p>
            <a:pPr marL="800100" lvl="2" indent="0">
              <a:spcBef>
                <a:spcPts val="0"/>
              </a:spcBef>
            </a:pPr>
            <a:r>
              <a:rPr lang="en-US" sz="2000"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January 802 Wireless Mixed-mode Interim, Hilton Baltimore, Baltimore, MD, as $700/$900/$1100 for any in-person or virtual attendee.</a:t>
            </a:r>
          </a:p>
          <a:p>
            <a:pPr marL="800100" lvl="2" indent="0">
              <a:spcBef>
                <a:spcPts val="0"/>
              </a:spcBef>
            </a:pPr>
            <a:r>
              <a:rPr lang="en-US" sz="2000" dirty="0"/>
              <a:t>Registration Target to open Nov 15, 2022 </a:t>
            </a:r>
          </a:p>
          <a:p>
            <a:pPr marL="800100" lvl="2" indent="0">
              <a:spcBef>
                <a:spcPts val="0"/>
              </a:spcBef>
            </a:pPr>
            <a:r>
              <a:rPr lang="en-US" sz="2000" dirty="0"/>
              <a:t>Rate Changes are Early-bird until Dec 9; Standard until Jan 6, 2023.</a:t>
            </a:r>
          </a:p>
          <a:p>
            <a:pPr marL="800100" lvl="2" indent="0">
              <a:spcBef>
                <a:spcPts val="0"/>
              </a:spcBef>
            </a:pPr>
            <a:r>
              <a:rPr lang="en-US" sz="2000" dirty="0"/>
              <a:t>Refund Schedule: Full until Dec 9, $150 fee until Jan 6, and no refund after Jan 6, 2023.</a:t>
            </a:r>
          </a:p>
          <a:p>
            <a:pPr marL="800100" lvl="2" indent="0">
              <a:spcBef>
                <a:spcPts val="0"/>
              </a:spcBef>
            </a:pPr>
            <a:endParaRPr lang="en-US" dirty="0"/>
          </a:p>
          <a:p>
            <a:pPr marL="800100" lvl="2" indent="0">
              <a:spcBef>
                <a:spcPts val="0"/>
              </a:spcBef>
            </a:pPr>
            <a:r>
              <a:rPr lang="en-US" sz="2000" dirty="0"/>
              <a:t>Moved: Jon Rosdahl</a:t>
            </a:r>
          </a:p>
          <a:p>
            <a:pPr marL="800100" lvl="2" indent="0">
              <a:spcBef>
                <a:spcPts val="0"/>
              </a:spcBef>
            </a:pPr>
            <a:r>
              <a:rPr lang="en-US" sz="2000" dirty="0"/>
              <a:t>2</a:t>
            </a:r>
            <a:r>
              <a:rPr lang="en-US" sz="2000" baseline="30000" dirty="0"/>
              <a:t>nd</a:t>
            </a:r>
            <a:r>
              <a:rPr lang="en-US" sz="2000" dirty="0"/>
              <a:t>: Stephen McCann</a:t>
            </a:r>
          </a:p>
          <a:p>
            <a:pPr marL="800100" lvl="2" indent="0">
              <a:spcBef>
                <a:spcPts val="0"/>
              </a:spcBef>
            </a:pPr>
            <a:r>
              <a:rPr lang="en-US" sz="2000" dirty="0"/>
              <a:t>Results: 6-0-0 </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and Face to Face Events with the purpose to prepare for 2023 January IEEE 802 Wireless Mixed-mode Interim.</a:t>
            </a:r>
            <a:br>
              <a:rPr lang="en-US" b="0" dirty="0"/>
            </a:br>
            <a:r>
              <a:rPr lang="en-US" b="0" dirty="0"/>
              <a:t>Expenses not to exceed: $2,600.</a:t>
            </a:r>
          </a:p>
          <a:p>
            <a:pPr marL="400050" lvl="1" indent="0">
              <a:spcBef>
                <a:spcPts val="0"/>
              </a:spcBef>
            </a:pPr>
            <a:r>
              <a:rPr lang="en-US" b="0" dirty="0"/>
              <a:t>	Note: We expect the Marriott to cover all the site visit costs (meals, travel, hotel, vendor).</a:t>
            </a:r>
          </a:p>
          <a:p>
            <a:pPr marL="400050" lvl="1" indent="0">
              <a:spcBef>
                <a:spcPts val="0"/>
              </a:spcBef>
            </a:pPr>
            <a:endParaRPr lang="en-US" b="0" dirty="0"/>
          </a:p>
          <a:p>
            <a:pPr marL="400050" lvl="1" indent="0">
              <a:spcBef>
                <a:spcPts val="0"/>
              </a:spcBef>
            </a:pPr>
            <a:r>
              <a:rPr lang="en-US" b="0" dirty="0"/>
              <a:t>Moved: Ben Rolfe</a:t>
            </a:r>
          </a:p>
          <a:p>
            <a:pPr marL="400050" lvl="1" indent="0">
              <a:spcBef>
                <a:spcPts val="0"/>
              </a:spcBef>
            </a:pPr>
            <a:r>
              <a:rPr lang="en-US" b="0" dirty="0"/>
              <a:t>Second: Phil Beecher</a:t>
            </a:r>
          </a:p>
          <a:p>
            <a:pPr marL="400050" lvl="1" indent="0">
              <a:spcBef>
                <a:spcPts val="0"/>
              </a:spcBef>
            </a:pPr>
            <a:r>
              <a:rPr lang="en-US" b="0" dirty="0"/>
              <a:t>Results: 7-0-1 Motion Passes</a:t>
            </a:r>
            <a:r>
              <a:rPr lang="en-US" dirty="0"/>
              <a:t>.</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with the purpose to prepare for Virtual access for the 2022 Sept IEEE 802 Wireless Mixed-mode Interim.</a:t>
            </a:r>
            <a:br>
              <a:rPr lang="en-US" b="0" dirty="0"/>
            </a:br>
            <a:r>
              <a:rPr lang="en-US" b="0" dirty="0"/>
              <a:t>Expenses not to exceed: $2,600</a:t>
            </a:r>
          </a:p>
          <a:p>
            <a:pPr marL="400050" lvl="1" indent="0">
              <a:spcBef>
                <a:spcPts val="0"/>
              </a:spcBef>
            </a:pPr>
            <a:endParaRPr lang="en-US" b="0" dirty="0"/>
          </a:p>
          <a:p>
            <a:pPr marL="400050" lvl="1" indent="0">
              <a:spcBef>
                <a:spcPts val="0"/>
              </a:spcBef>
            </a:pPr>
            <a:r>
              <a:rPr lang="en-US" b="0" dirty="0"/>
              <a:t>Moved: Dorothy Stanley</a:t>
            </a:r>
          </a:p>
          <a:p>
            <a:pPr marL="400050" lvl="1" indent="0">
              <a:spcBef>
                <a:spcPts val="0"/>
              </a:spcBef>
            </a:pPr>
            <a:r>
              <a:rPr lang="en-US" b="0" dirty="0"/>
              <a:t>2</a:t>
            </a:r>
            <a:r>
              <a:rPr lang="en-US" b="0" baseline="30000" dirty="0"/>
              <a:t>nd</a:t>
            </a:r>
            <a:r>
              <a:rPr lang="en-US" b="0" dirty="0"/>
              <a:t>: Clint Powell</a:t>
            </a:r>
          </a:p>
          <a:p>
            <a:pPr marL="400050" lvl="1" indent="0">
              <a:spcBef>
                <a:spcPts val="0"/>
              </a:spcBef>
            </a:pPr>
            <a:r>
              <a:rPr lang="en-US" b="0"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00FFFF"/>
                </a:highlight>
              </a:rPr>
              <a:t>2024-01 (14-19) Hilton Panama, Panama, Panama (Rebooked from Jan 2022)</a:t>
            </a:r>
          </a:p>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 Hilton Prague, Prague, Czech Republic </a:t>
            </a:r>
            <a:r>
              <a:rPr lang="en-GB" sz="1400" dirty="0">
                <a:highlight>
                  <a:srgbClr val="00FF00"/>
                </a:highlight>
              </a:rPr>
              <a:t>(Contract TBC)</a:t>
            </a: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 </a:t>
            </a:r>
            <a:r>
              <a:rPr lang="en-US" sz="2000" dirty="0">
                <a:highlight>
                  <a:srgbClr val="FFFF00"/>
                </a:highlight>
              </a:rPr>
              <a:t>RFP - Americas</a:t>
            </a: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dirty="0">
                <a:highlight>
                  <a:srgbClr val="FFFF00"/>
                </a:highlight>
              </a:rPr>
              <a:t> RFP - Americas</a:t>
            </a:r>
            <a:r>
              <a:rPr lang="en-US" sz="2000" dirty="0"/>
              <a:t>	(could rotate J-M)</a:t>
            </a:r>
          </a:p>
          <a:p>
            <a:pPr>
              <a:buFont typeface="Wingdings" panose="05000000000000000000" pitchFamily="2" charset="2"/>
              <a:buChar char="v"/>
            </a:pPr>
            <a:r>
              <a:rPr lang="en-US" sz="2000" dirty="0"/>
              <a:t>2027-05 (9-14) </a:t>
            </a:r>
            <a:r>
              <a:rPr lang="en-US" sz="2000" dirty="0">
                <a:highlight>
                  <a:srgbClr val="FFFF00"/>
                </a:highlight>
              </a:rPr>
              <a:t>– RFP - Asia  </a:t>
            </a:r>
            <a:r>
              <a:rPr lang="en-US" sz="2000" dirty="0"/>
              <a:t>(could rotate J-M)</a:t>
            </a:r>
          </a:p>
          <a:p>
            <a:pPr>
              <a:buFont typeface="Times New Roman" pitchFamily="16" charset="0"/>
              <a:buChar char="•"/>
            </a:pPr>
            <a:r>
              <a:rPr lang="en-US" sz="2000" dirty="0"/>
              <a:t>2027-09 (12-17) – Grand Hyatt Atlanta, Buckhead, GA, USA </a:t>
            </a:r>
            <a:r>
              <a:rPr lang="en-GB" sz="1400" dirty="0">
                <a:highlight>
                  <a:srgbClr val="00FF00"/>
                </a:highlight>
              </a:rPr>
              <a:t>(Contract TBC)</a:t>
            </a:r>
          </a:p>
          <a:p>
            <a:pPr lvl="2">
              <a:buFont typeface="Times New Roman" pitchFamily="16" charset="0"/>
              <a:buChar char="•"/>
            </a:pPr>
            <a:endParaRPr lang="en-US" sz="14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December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382000" y="4419600"/>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12,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dirty="0"/>
              <a:t>1. Motion to approve Location for May 2025 – </a:t>
            </a:r>
            <a:br>
              <a:rPr lang="en-US" dirty="0"/>
            </a:br>
            <a:r>
              <a:rPr lang="en-US" dirty="0"/>
              <a:t>Hilton Prague, Prague, Czech Republic</a:t>
            </a:r>
            <a:br>
              <a:rPr lang="en-US" dirty="0"/>
            </a:br>
            <a:r>
              <a:rPr lang="en-US"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6052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dirty="0"/>
              <a:t>2. Motion to approve Location for 2027 September – </a:t>
            </a:r>
            <a:br>
              <a:rPr lang="en-US" dirty="0"/>
            </a:br>
            <a:r>
              <a:rPr lang="en-US" dirty="0"/>
              <a:t>Grand Hyatt Atlanta, Buckhead, GA</a:t>
            </a:r>
            <a:br>
              <a:rPr lang="en-US" dirty="0"/>
            </a:br>
            <a:r>
              <a:rPr lang="en-US"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7088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774698"/>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143000" y="1447800"/>
            <a:ext cx="10591800" cy="5027614"/>
          </a:xfrm>
        </p:spPr>
        <p:txBody>
          <a:bodyPr/>
          <a:lstStyle/>
          <a:p>
            <a:r>
              <a:rPr lang="en-US" dirty="0">
                <a:latin typeface="+mj-lt"/>
              </a:rPr>
              <a:t>Date</a:t>
            </a:r>
            <a:r>
              <a:rPr lang="en-US" b="0" dirty="0">
                <a:latin typeface="+mj-lt"/>
              </a:rPr>
              <a:t>: January 14-20, 2024</a:t>
            </a:r>
          </a:p>
          <a:p>
            <a:r>
              <a:rPr lang="en-US" dirty="0">
                <a:latin typeface="+mj-lt"/>
              </a:rPr>
              <a:t>Location</a:t>
            </a:r>
            <a:r>
              <a:rPr lang="en-US" b="0" dirty="0">
                <a:latin typeface="+mj-lt"/>
              </a:rPr>
              <a:t>: Panama City, Panama</a:t>
            </a:r>
          </a:p>
          <a:p>
            <a:r>
              <a:rPr lang="en-US" dirty="0">
                <a:latin typeface="+mj-lt"/>
              </a:rPr>
              <a:t>Mtg Planner</a:t>
            </a:r>
            <a:r>
              <a:rPr lang="en-US" b="0" dirty="0">
                <a:latin typeface="+mj-lt"/>
              </a:rPr>
              <a:t>: MTG Events</a:t>
            </a:r>
          </a:p>
          <a:p>
            <a:pPr>
              <a:spcBef>
                <a:spcPts val="0"/>
              </a:spcBef>
              <a:spcAft>
                <a:spcPts val="0"/>
              </a:spcAft>
            </a:pPr>
            <a:r>
              <a:rPr lang="en-US" b="0" dirty="0">
                <a:latin typeface="+mj-lt"/>
              </a:rPr>
              <a:t>Rebooked due to Covid-19 from 2021 May and 2022 January</a:t>
            </a:r>
          </a:p>
          <a:p>
            <a:pPr>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Budget:  $300/500/700 (hotel disc 3ngts),  $600/800/1000 (remote/no disc)</a:t>
            </a: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Initial: 275 + 325 = 600 attendees -	Revised: 247 + 338 = 585 attendees</a:t>
            </a: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Income: </a:t>
            </a:r>
            <a:r>
              <a:rPr lang="en-AU" sz="2400" b="0" kern="100" dirty="0">
                <a:solidFill>
                  <a:srgbClr val="00B050"/>
                </a:solidFill>
                <a:effectLst/>
                <a:latin typeface="+mj-lt"/>
                <a:ea typeface="Calibri" panose="020F0502020204030204" pitchFamily="34" charset="0"/>
                <a:cs typeface="Times New Roman" panose="02020603050405020304" pitchFamily="18" charset="0"/>
              </a:rPr>
              <a:t>$356,463.49</a:t>
            </a:r>
            <a:endParaRPr lang="en-AU" sz="2400"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Expense: </a:t>
            </a:r>
            <a:r>
              <a:rPr lang="en-AU" sz="2400" b="0" kern="100" dirty="0">
                <a:solidFill>
                  <a:srgbClr val="FF0000"/>
                </a:solidFill>
                <a:effectLst/>
                <a:latin typeface="+mj-lt"/>
                <a:ea typeface="Calibri" panose="020F0502020204030204" pitchFamily="34" charset="0"/>
                <a:cs typeface="Times New Roman" panose="02020603050405020304" pitchFamily="18" charset="0"/>
              </a:rPr>
              <a:t>$339,676.07</a:t>
            </a:r>
            <a:endParaRPr lang="en-AU" sz="2400"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Net Meeting:  $16,787.42</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Per Attendee:  Cost = </a:t>
            </a:r>
            <a:r>
              <a:rPr lang="en-AU" b="0" kern="100" dirty="0">
                <a:solidFill>
                  <a:srgbClr val="FF0000"/>
                </a:solidFill>
                <a:effectLst/>
                <a:latin typeface="+mj-lt"/>
                <a:ea typeface="Calibri" panose="020F0502020204030204" pitchFamily="34" charset="0"/>
                <a:cs typeface="Times New Roman" panose="02020603050405020304" pitchFamily="18" charset="0"/>
              </a:rPr>
              <a:t>$580.64   </a:t>
            </a:r>
            <a:r>
              <a:rPr lang="en-AU" b="0" kern="100" dirty="0">
                <a:effectLst/>
                <a:latin typeface="+mj-lt"/>
                <a:ea typeface="Calibri" panose="020F0502020204030204" pitchFamily="34" charset="0"/>
                <a:cs typeface="Times New Roman" panose="02020603050405020304" pitchFamily="18" charset="0"/>
              </a:rPr>
              <a:t>Reg Revenue = </a:t>
            </a:r>
            <a:r>
              <a:rPr lang="en-AU" b="0" kern="100" dirty="0">
                <a:solidFill>
                  <a:srgbClr val="00B050"/>
                </a:solidFill>
                <a:effectLst/>
                <a:latin typeface="+mj-lt"/>
                <a:ea typeface="Calibri" panose="020F0502020204030204" pitchFamily="34" charset="0"/>
                <a:cs typeface="Times New Roman" panose="02020603050405020304" pitchFamily="18" charset="0"/>
              </a:rPr>
              <a:t>$538.12</a:t>
            </a:r>
            <a:endParaRPr lang="en-AU"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kern="100" dirty="0">
                <a:effectLst/>
                <a:latin typeface="+mj-lt"/>
                <a:ea typeface="Calibri" panose="020F0502020204030204" pitchFamily="34" charset="0"/>
                <a:cs typeface="Times New Roman" panose="02020603050405020304" pitchFamily="18" charset="0"/>
              </a:rPr>
              <a:t>Current Registrations</a:t>
            </a:r>
            <a:r>
              <a:rPr lang="en-AU" b="0" kern="100" dirty="0">
                <a:effectLst/>
                <a:latin typeface="+mj-lt"/>
                <a:ea typeface="Calibri" panose="020F0502020204030204" pitchFamily="34" charset="0"/>
                <a:cs typeface="Times New Roman" panose="02020603050405020304" pitchFamily="18" charset="0"/>
              </a:rPr>
              <a:t>: Hotel: 198, Non-Hotel: 31</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				In Person: 229  Remote: 279 = 508  </a:t>
            </a:r>
            <a:r>
              <a:rPr lang="en-AU" sz="1800" kern="100" dirty="0">
                <a:effectLst/>
                <a:latin typeface="+mj-lt"/>
                <a:ea typeface="Calibri" panose="020F0502020204030204" pitchFamily="34" charset="0"/>
                <a:cs typeface="Times New Roman" panose="02020603050405020304" pitchFamily="18" charset="0"/>
              </a:rPr>
              <a:t>(as </a:t>
            </a:r>
            <a:r>
              <a:rPr lang="en-AU" sz="1800" kern="100" dirty="0">
                <a:latin typeface="+mj-lt"/>
                <a:ea typeface="Calibri" panose="020F0502020204030204" pitchFamily="34" charset="0"/>
                <a:cs typeface="Times New Roman" panose="02020603050405020304" pitchFamily="18" charset="0"/>
              </a:rPr>
              <a:t>of</a:t>
            </a:r>
            <a:r>
              <a:rPr lang="en-AU" sz="1800" kern="100" dirty="0">
                <a:effectLst/>
                <a:latin typeface="+mj-lt"/>
                <a:ea typeface="Calibri" panose="020F0502020204030204" pitchFamily="34" charset="0"/>
                <a:cs typeface="Times New Roman" panose="02020603050405020304" pitchFamily="18" charset="0"/>
              </a:rPr>
              <a:t> Dec 10, 2023)</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Early Bird closed: December 01, 2023.  </a:t>
            </a:r>
            <a:r>
              <a:rPr lang="en-AU" kern="100" dirty="0">
                <a:solidFill>
                  <a:schemeClr val="accent1">
                    <a:lumMod val="50000"/>
                  </a:schemeClr>
                </a:solidFill>
                <a:effectLst/>
                <a:latin typeface="+mj-lt"/>
                <a:ea typeface="Calibri" panose="020F0502020204030204" pitchFamily="34" charset="0"/>
                <a:cs typeface="Times New Roman" panose="02020603050405020304" pitchFamily="18" charset="0"/>
              </a:rPr>
              <a:t>Standard Reg Closes</a:t>
            </a:r>
            <a:r>
              <a:rPr lang="en-AU" b="0" kern="100" dirty="0">
                <a:effectLst/>
                <a:latin typeface="+mj-lt"/>
                <a:ea typeface="Calibri" panose="020F0502020204030204" pitchFamily="34" charset="0"/>
                <a:cs typeface="Times New Roman" panose="02020603050405020304" pitchFamily="18" charset="0"/>
              </a:rPr>
              <a:t>: January 5, 2024</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2" name="TextBox 1">
            <a:extLst>
              <a:ext uri="{FF2B5EF4-FFF2-40B4-BE49-F238E27FC236}">
                <a16:creationId xmlns:a16="http://schemas.microsoft.com/office/drawing/2014/main" id="{31F578C7-21E3-1AD2-C959-5B7BCF1359FA}"/>
              </a:ext>
            </a:extLst>
          </p:cNvPr>
          <p:cNvSpPr txBox="1"/>
          <p:nvPr/>
        </p:nvSpPr>
        <p:spPr>
          <a:xfrm>
            <a:off x="9981406" y="914400"/>
            <a:ext cx="1753394" cy="276999"/>
          </a:xfrm>
          <a:prstGeom prst="rect">
            <a:avLst/>
          </a:prstGeom>
          <a:noFill/>
        </p:spPr>
        <p:txBody>
          <a:bodyPr wrap="square" rtlCol="0">
            <a:spAutoFit/>
          </a:bodyPr>
          <a:lstStyle/>
          <a:p>
            <a:r>
              <a:rPr lang="en-US" sz="1200" dirty="0">
                <a:solidFill>
                  <a:schemeClr val="accent1">
                    <a:lumMod val="50000"/>
                  </a:schemeClr>
                </a:solidFill>
              </a:rPr>
              <a:t>Updated Dec 10, 2023</a:t>
            </a:r>
          </a:p>
        </p:txBody>
      </p:sp>
    </p:spTree>
    <p:extLst>
      <p:ext uri="{BB962C8B-B14F-4D97-AF65-F5344CB8AC3E}">
        <p14:creationId xmlns:p14="http://schemas.microsoft.com/office/powerpoint/2010/main" val="1384505756"/>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schemas.microsoft.com/office/2006/metadata/properties"/>
    <ds:schemaRef ds:uri="http://www.w3.org/XML/1998/namespace"/>
    <ds:schemaRef ds:uri="cc9c437c-ae0c-4066-8d90-a0f7de786127"/>
    <ds:schemaRef ds:uri="http://purl.org/dc/dcmitype/"/>
    <ds:schemaRef ds:uri="http://schemas.openxmlformats.org/package/2006/metadata/core-properties"/>
    <ds:schemaRef ds:uri="http://schemas.microsoft.com/office/2006/documentManagement/types"/>
    <ds:schemaRef ds:uri="ba37140e-f4c5-4a6c-a9b4-20a691ce6c8a"/>
    <ds:schemaRef ds:uri="http://purl.org/dc/elements/1.1/"/>
    <ds:schemaRef ds:uri="http://schemas.microsoft.com/office/infopath/2007/PartnerControl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109341</TotalTime>
  <Words>5921</Words>
  <Application>Microsoft Office PowerPoint</Application>
  <PresentationFormat>Widescreen</PresentationFormat>
  <Paragraphs>994</Paragraphs>
  <Slides>56</Slides>
  <Notes>38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vt:lpstr>
      <vt:lpstr>tahoma</vt:lpstr>
      <vt:lpstr>tahoma</vt:lpstr>
      <vt:lpstr>Times New Roman</vt:lpstr>
      <vt:lpstr>Wingdings</vt:lpstr>
      <vt:lpstr>802-11 Theme</vt:lpstr>
      <vt:lpstr>Document</vt:lpstr>
      <vt:lpstr>IEEE 802WCSC Meeting Venue Manager Report 2023</vt:lpstr>
      <vt:lpstr>Abstract</vt:lpstr>
      <vt:lpstr>Recap of 802 EC Decisions from November Plenary</vt:lpstr>
      <vt:lpstr>Future 802 Plenary Venue Contract Status</vt:lpstr>
      <vt:lpstr>Recap of 802W Decisions from November Plenary</vt:lpstr>
      <vt:lpstr>Future Interim Venue Status</vt:lpstr>
      <vt:lpstr>1. Motion to approve Location for May 2025 –  Hilton Prague, Prague, Czech Republic 2023-12-13</vt:lpstr>
      <vt:lpstr>2. Motion to approve Location for 2027 September –  Grand Hyatt Atlanta, Buckhead, GA 2023-12-13</vt:lpstr>
      <vt:lpstr>2024 January 802 Wireless Interim Panama Hilton, Panama</vt:lpstr>
      <vt:lpstr>2024 May 802 Wireless Interim JW Marriott Warsaw, Warsaw, Poland</vt:lpstr>
      <vt:lpstr>2024 Sept 802 Wireless Interim: Hilton Waikoloa</vt:lpstr>
      <vt:lpstr>RFP for 802W Interims Status – as of Dec 11, 2023</vt:lpstr>
      <vt:lpstr>MTG Events</vt:lpstr>
      <vt:lpstr>IEEE 802 INTERIM MEETINGS  Mtg Events RFP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Face to Face Events</vt:lpstr>
      <vt:lpstr>F2F IEEE802 WIRELESS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Other Locations being considered</vt:lpstr>
      <vt:lpstr>Future Interim Meeting Fees –2024</vt:lpstr>
      <vt:lpstr>References</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43</cp:revision>
  <cp:lastPrinted>1601-01-01T00:00:00Z</cp:lastPrinted>
  <dcterms:created xsi:type="dcterms:W3CDTF">2021-02-03T19:21:29Z</dcterms:created>
  <dcterms:modified xsi:type="dcterms:W3CDTF">2023-12-14T14:47:39Z</dcterms:modified>
  <cp:category>December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