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0" roundtripDataSignature="AMtx7mgRJD6qNc+uAXlqp/L/pbjT8xc7T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Google Shape;117;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fmla="val 16667" name="adj"/>
            </a:avLst>
          </a:prstGeom>
          <a:solidFill>
            <a:schemeClr val="lt1">
              <a:alpha val="6745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3"/>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3" name="Google Shape;13;p13"/>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1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22"/>
          <p:cNvSpPr txBox="1"/>
          <p:nvPr>
            <p:ph hasCustomPrompt="1" type="title"/>
          </p:nvPr>
        </p:nvSpPr>
        <p:spPr>
          <a:xfrm>
            <a:off x="475500" y="1258525"/>
            <a:ext cx="82221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p:nvPr>
            <p:ph idx="1" type="body"/>
          </p:nvPr>
        </p:nvSpPr>
        <p:spPr>
          <a:xfrm>
            <a:off x="475500" y="3304625"/>
            <a:ext cx="82221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60" name="Google Shape;60;p2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2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5" name="Shape 15"/>
        <p:cNvGrpSpPr/>
        <p:nvPr/>
      </p:nvGrpSpPr>
      <p:grpSpPr>
        <a:xfrm>
          <a:off x="0" y="0"/>
          <a:ext cx="0" cy="0"/>
          <a:chOff x="0" y="0"/>
          <a:chExt cx="0" cy="0"/>
        </a:xfrm>
      </p:grpSpPr>
      <p:sp>
        <p:nvSpPr>
          <p:cNvPr id="16" name="Google Shape;16;p1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19" name="Google Shape;19;p14"/>
          <p:cNvSpPr txBox="1"/>
          <p:nvPr>
            <p:ph idx="1" type="body"/>
          </p:nvPr>
        </p:nvSpPr>
        <p:spPr>
          <a:xfrm>
            <a:off x="47190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0" name="Google Shape;20;p14"/>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1" name="Google Shape;21;p14"/>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sp>
        <p:nvSpPr>
          <p:cNvPr id="23" name="Google Shape;23;p1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26" name="Google Shape;26;p15"/>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7" name="Google Shape;27;p15"/>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6"/>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6"/>
          <p:cNvSpPr txBox="1"/>
          <p:nvPr>
            <p:ph type="title"/>
          </p:nvPr>
        </p:nvSpPr>
        <p:spPr>
          <a:xfrm>
            <a:off x="226078" y="357800"/>
            <a:ext cx="2808000" cy="9534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2" name="Google Shape;32;p16"/>
          <p:cNvSpPr txBox="1"/>
          <p:nvPr>
            <p:ph idx="1" type="body"/>
          </p:nvPr>
        </p:nvSpPr>
        <p:spPr>
          <a:xfrm>
            <a:off x="226075" y="1465800"/>
            <a:ext cx="2808000" cy="3163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Clr>
                <a:schemeClr val="lt1"/>
              </a:buClr>
              <a:buSzPts val="1200"/>
              <a:buChar char="●"/>
              <a:defRPr sz="1200">
                <a:solidFill>
                  <a:schemeClr val="lt1"/>
                </a:solidFill>
              </a:defRPr>
            </a:lvl1pPr>
            <a:lvl2pPr indent="-304800" lvl="1" marL="914400" algn="l">
              <a:lnSpc>
                <a:spcPct val="115000"/>
              </a:lnSpc>
              <a:spcBef>
                <a:spcPts val="1600"/>
              </a:spcBef>
              <a:spcAft>
                <a:spcPts val="0"/>
              </a:spcAft>
              <a:buClr>
                <a:schemeClr val="lt1"/>
              </a:buClr>
              <a:buSzPts val="1200"/>
              <a:buChar char="○"/>
              <a:defRPr sz="1200">
                <a:solidFill>
                  <a:schemeClr val="lt1"/>
                </a:solidFill>
              </a:defRPr>
            </a:lvl2pPr>
            <a:lvl3pPr indent="-304800" lvl="2" marL="1371600" algn="l">
              <a:lnSpc>
                <a:spcPct val="115000"/>
              </a:lnSpc>
              <a:spcBef>
                <a:spcPts val="1600"/>
              </a:spcBef>
              <a:spcAft>
                <a:spcPts val="0"/>
              </a:spcAft>
              <a:buClr>
                <a:schemeClr val="lt1"/>
              </a:buClr>
              <a:buSzPts val="1200"/>
              <a:buChar char="■"/>
              <a:defRPr sz="1200">
                <a:solidFill>
                  <a:schemeClr val="lt1"/>
                </a:solidFill>
              </a:defRPr>
            </a:lvl3pPr>
            <a:lvl4pPr indent="-304800" lvl="3" marL="1828800" algn="l">
              <a:lnSpc>
                <a:spcPct val="115000"/>
              </a:lnSpc>
              <a:spcBef>
                <a:spcPts val="1600"/>
              </a:spcBef>
              <a:spcAft>
                <a:spcPts val="0"/>
              </a:spcAft>
              <a:buClr>
                <a:schemeClr val="lt1"/>
              </a:buClr>
              <a:buSzPts val="1200"/>
              <a:buChar char="●"/>
              <a:defRPr sz="1200">
                <a:solidFill>
                  <a:schemeClr val="lt1"/>
                </a:solidFill>
              </a:defRPr>
            </a:lvl4pPr>
            <a:lvl5pPr indent="-304800" lvl="4" marL="2286000" algn="l">
              <a:lnSpc>
                <a:spcPct val="115000"/>
              </a:lnSpc>
              <a:spcBef>
                <a:spcPts val="1600"/>
              </a:spcBef>
              <a:spcAft>
                <a:spcPts val="0"/>
              </a:spcAft>
              <a:buClr>
                <a:schemeClr val="lt1"/>
              </a:buClr>
              <a:buSzPts val="1200"/>
              <a:buChar char="○"/>
              <a:defRPr sz="1200">
                <a:solidFill>
                  <a:schemeClr val="lt1"/>
                </a:solidFill>
              </a:defRPr>
            </a:lvl5pPr>
            <a:lvl6pPr indent="-304800" lvl="5" marL="2743200" algn="l">
              <a:lnSpc>
                <a:spcPct val="115000"/>
              </a:lnSpc>
              <a:spcBef>
                <a:spcPts val="1600"/>
              </a:spcBef>
              <a:spcAft>
                <a:spcPts val="0"/>
              </a:spcAft>
              <a:buClr>
                <a:schemeClr val="lt1"/>
              </a:buClr>
              <a:buSzPts val="1200"/>
              <a:buChar char="■"/>
              <a:defRPr sz="1200">
                <a:solidFill>
                  <a:schemeClr val="lt1"/>
                </a:solidFill>
              </a:defRPr>
            </a:lvl6pPr>
            <a:lvl7pPr indent="-304800" lvl="6" marL="3200400" algn="l">
              <a:lnSpc>
                <a:spcPct val="115000"/>
              </a:lnSpc>
              <a:spcBef>
                <a:spcPts val="1600"/>
              </a:spcBef>
              <a:spcAft>
                <a:spcPts val="0"/>
              </a:spcAft>
              <a:buClr>
                <a:schemeClr val="lt1"/>
              </a:buClr>
              <a:buSzPts val="1200"/>
              <a:buChar char="●"/>
              <a:defRPr sz="1200">
                <a:solidFill>
                  <a:schemeClr val="lt1"/>
                </a:solidFill>
              </a:defRPr>
            </a:lvl7pPr>
            <a:lvl8pPr indent="-304800" lvl="7" marL="3657600" algn="l">
              <a:lnSpc>
                <a:spcPct val="115000"/>
              </a:lnSpc>
              <a:spcBef>
                <a:spcPts val="1600"/>
              </a:spcBef>
              <a:spcAft>
                <a:spcPts val="0"/>
              </a:spcAft>
              <a:buClr>
                <a:schemeClr val="lt1"/>
              </a:buClr>
              <a:buSzPts val="1200"/>
              <a:buChar char="○"/>
              <a:defRPr sz="1200">
                <a:solidFill>
                  <a:schemeClr val="lt1"/>
                </a:solidFill>
              </a:defRPr>
            </a:lvl8pPr>
            <a:lvl9pPr indent="-304800" lvl="8" marL="4114800" algn="l">
              <a:lnSpc>
                <a:spcPct val="115000"/>
              </a:lnSpc>
              <a:spcBef>
                <a:spcPts val="1600"/>
              </a:spcBef>
              <a:spcAft>
                <a:spcPts val="1600"/>
              </a:spcAft>
              <a:buClr>
                <a:schemeClr val="lt1"/>
              </a:buClr>
              <a:buSzPts val="1200"/>
              <a:buChar char="■"/>
              <a:defRPr sz="1200">
                <a:solidFill>
                  <a:schemeClr val="lt1"/>
                </a:solidFill>
              </a:defRPr>
            </a:lvl9pPr>
          </a:lstStyle>
          <a:p/>
        </p:txBody>
      </p:sp>
      <p:sp>
        <p:nvSpPr>
          <p:cNvPr id="33" name="Google Shape;33;p16"/>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17"/>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36" name="Google Shape;36;p17"/>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 name="Shape 37"/>
        <p:cNvGrpSpPr/>
        <p:nvPr/>
      </p:nvGrpSpPr>
      <p:grpSpPr>
        <a:xfrm>
          <a:off x="0" y="0"/>
          <a:ext cx="0" cy="0"/>
          <a:chOff x="0" y="0"/>
          <a:chExt cx="0" cy="0"/>
        </a:xfrm>
      </p:grpSpPr>
      <p:sp>
        <p:nvSpPr>
          <p:cNvPr id="38" name="Google Shape;38;p18"/>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18"/>
          <p:cNvSpPr txBox="1"/>
          <p:nvPr>
            <p:ph type="title"/>
          </p:nvPr>
        </p:nvSpPr>
        <p:spPr>
          <a:xfrm>
            <a:off x="98250" y="16350"/>
            <a:ext cx="8826600" cy="6027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41" name="Google Shape;41;p18"/>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19"/>
          <p:cNvSpPr txBox="1"/>
          <p:nvPr>
            <p:ph type="title"/>
          </p:nvPr>
        </p:nvSpPr>
        <p:spPr>
          <a:xfrm>
            <a:off x="490250" y="488250"/>
            <a:ext cx="62271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p:txBody>
      </p:sp>
      <p:sp>
        <p:nvSpPr>
          <p:cNvPr id="44" name="Google Shape;44;p19"/>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20"/>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p:txBody>
      </p:sp>
      <p:sp>
        <p:nvSpPr>
          <p:cNvPr id="49" name="Google Shape;49;p20"/>
          <p:cNvSpPr txBox="1"/>
          <p:nvPr>
            <p:ph idx="1" type="subTitle"/>
          </p:nvPr>
        </p:nvSpPr>
        <p:spPr>
          <a:xfrm>
            <a:off x="265500" y="2779467"/>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2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51" name="Google Shape;51;p20"/>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21"/>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1"/>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21"/>
          <p:cNvSpPr txBox="1"/>
          <p:nvPr>
            <p:ph idx="1" type="body"/>
          </p:nvPr>
        </p:nvSpPr>
        <p:spPr>
          <a:xfrm>
            <a:off x="57150" y="4696825"/>
            <a:ext cx="8382000" cy="4467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2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7" name="Google Shape;7;p12"/>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Roboto"/>
              <a:buChar char="●"/>
              <a:defRPr b="0" i="0" sz="1800" u="none" cap="none" strike="noStrike">
                <a:solidFill>
                  <a:schemeClr val="lt2"/>
                </a:solidFill>
                <a:latin typeface="Roboto"/>
                <a:ea typeface="Roboto"/>
                <a:cs typeface="Roboto"/>
                <a:sym typeface="Roboto"/>
              </a:defRPr>
            </a:lvl1pPr>
            <a:lvl2pPr indent="-317500" lvl="1" marL="914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2pPr>
            <a:lvl3pPr indent="-317500" lvl="2" marL="1371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3pPr>
            <a:lvl4pPr indent="-317500" lvl="3" marL="18288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4pPr>
            <a:lvl5pPr indent="-317500" lvl="4" marL="22860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5pPr>
            <a:lvl6pPr indent="-317500" lvl="5" marL="27432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6pPr>
            <a:lvl7pPr indent="-317500" lvl="6" marL="3200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7pPr>
            <a:lvl8pPr indent="-317500" lvl="7" marL="3657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8pPr>
            <a:lvl9pPr indent="-317500" lvl="8" marL="4114800" marR="0" rtl="0" algn="l">
              <a:lnSpc>
                <a:spcPct val="115000"/>
              </a:lnSpc>
              <a:spcBef>
                <a:spcPts val="1600"/>
              </a:spcBef>
              <a:spcAft>
                <a:spcPts val="1600"/>
              </a:spcAft>
              <a:buClr>
                <a:schemeClr val="lt2"/>
              </a:buClr>
              <a:buSzPts val="1400"/>
              <a:buFont typeface="Roboto"/>
              <a:buChar char="■"/>
              <a:defRPr b="0" i="0" sz="1400" u="none" cap="none" strike="noStrike">
                <a:solidFill>
                  <a:schemeClr val="lt2"/>
                </a:solidFill>
                <a:latin typeface="Roboto"/>
                <a:ea typeface="Roboto"/>
                <a:cs typeface="Roboto"/>
                <a:sym typeface="Roboto"/>
              </a:defRPr>
            </a:lvl9pPr>
          </a:lstStyle>
          <a:p/>
        </p:txBody>
      </p:sp>
      <p:sp>
        <p:nvSpPr>
          <p:cNvPr id="8" name="Google Shape;8;p1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cvent.me/1L90q9" TargetMode="External"/><Relationship Id="rId4" Type="http://schemas.openxmlformats.org/officeDocument/2006/relationships/hyperlink" Target="mailto:802info@facetoface-event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awns@facetoface-events.com" TargetMode="External"/><Relationship Id="rId4" Type="http://schemas.openxmlformats.org/officeDocument/2006/relationships/hyperlink" Target="mailto:lisa@facetoface-events.com" TargetMode="External"/><Relationship Id="rId5" Type="http://schemas.openxmlformats.org/officeDocument/2006/relationships/hyperlink" Target="mailto:rick@linespeed.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chedule.802world.com/schedule/schedule/show" TargetMode="External"/><Relationship Id="rId4" Type="http://schemas.openxmlformats.org/officeDocument/2006/relationships/hyperlink" Target="https://ieee802.org/802tele_calendar.html" TargetMode="External"/><Relationship Id="rId5" Type="http://schemas.openxmlformats.org/officeDocument/2006/relationships/hyperlink" Target="https://imat.ieee.org/my-site/home" TargetMode="External"/><Relationship Id="rId6" Type="http://schemas.openxmlformats.org/officeDocument/2006/relationships/hyperlink" Target="https://cvent.me/nX5xr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lang="en"/>
              <a:t>January 2023 IEEE 802 Wireless Interim Session</a:t>
            </a:r>
            <a:endParaRPr/>
          </a:p>
        </p:txBody>
      </p:sp>
      <p:sp>
        <p:nvSpPr>
          <p:cNvPr id="68" name="Google Shape;68;p1"/>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800"/>
              <a:buNone/>
            </a:pPr>
            <a:r>
              <a:rPr lang="en" sz="2400"/>
              <a:t>Event Summary and Important Information</a:t>
            </a:r>
            <a:endParaRPr sz="2400"/>
          </a:p>
        </p:txBody>
      </p:sp>
      <p:sp>
        <p:nvSpPr>
          <p:cNvPr id="69" name="Google Shape;69;p1"/>
          <p:cNvSpPr txBox="1"/>
          <p:nvPr/>
        </p:nvSpPr>
        <p:spPr>
          <a:xfrm>
            <a:off x="490375" y="4260825"/>
            <a:ext cx="6276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Roboto"/>
                <a:ea typeface="Roboto"/>
                <a:cs typeface="Roboto"/>
                <a:sym typeface="Roboto"/>
              </a:rPr>
              <a:t>Prepared By: Face to Face Events, </a:t>
            </a:r>
            <a:r>
              <a:rPr lang="en">
                <a:solidFill>
                  <a:schemeClr val="lt1"/>
                </a:solidFill>
                <a:latin typeface="Roboto"/>
                <a:ea typeface="Roboto"/>
                <a:cs typeface="Roboto"/>
                <a:sym typeface="Roboto"/>
              </a:rPr>
              <a:t>January 10, 2023</a:t>
            </a:r>
            <a:endParaRPr b="0" i="0" sz="1400" u="none" cap="none" strike="noStrike">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1"/>
          <p:cNvSpPr txBox="1"/>
          <p:nvPr>
            <p:ph type="title"/>
          </p:nvPr>
        </p:nvSpPr>
        <p:spPr>
          <a:xfrm>
            <a:off x="471900" y="828200"/>
            <a:ext cx="8222100" cy="678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200"/>
              <a:buNone/>
            </a:pPr>
            <a:r>
              <a:rPr lang="en" sz="2700"/>
              <a:t>Thanks for helping us make this session a success, we look forward to working with you again!</a:t>
            </a:r>
            <a:endParaRPr sz="2700"/>
          </a:p>
        </p:txBody>
      </p:sp>
      <p:sp>
        <p:nvSpPr>
          <p:cNvPr id="126" name="Google Shape;126;p1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300"/>
              <a:t>The next IEEE 802 Plenary Session will be March 12-17, 2023. The session will be a Mixed Mode with In-Person participation at the Hilton Atlanta in downtown Atlanta, GA USA.</a:t>
            </a:r>
            <a:endParaRPr sz="1300"/>
          </a:p>
          <a:p>
            <a:pPr indent="0" lvl="0" marL="0" rtl="0" algn="ctr">
              <a:lnSpc>
                <a:spcPct val="115000"/>
              </a:lnSpc>
              <a:spcBef>
                <a:spcPts val="1600"/>
              </a:spcBef>
              <a:spcAft>
                <a:spcPts val="0"/>
              </a:spcAft>
              <a:buSzPts val="1800"/>
              <a:buNone/>
            </a:pPr>
            <a:r>
              <a:rPr b="1" lang="en" sz="1300"/>
              <a:t>Session Information and Registration Link: </a:t>
            </a:r>
            <a:r>
              <a:rPr b="1" lang="en" sz="1300" u="sng">
                <a:solidFill>
                  <a:schemeClr val="hlink"/>
                </a:solidFill>
                <a:hlinkClick r:id="rId3"/>
              </a:rPr>
              <a:t>https://cvent.me/1L90q9</a:t>
            </a:r>
            <a:endParaRPr b="1" sz="1300"/>
          </a:p>
          <a:p>
            <a:pPr indent="0" lvl="0" marL="0" rtl="0" algn="l">
              <a:lnSpc>
                <a:spcPct val="115000"/>
              </a:lnSpc>
              <a:spcBef>
                <a:spcPts val="1600"/>
              </a:spcBef>
              <a:spcAft>
                <a:spcPts val="0"/>
              </a:spcAft>
              <a:buSzPts val="1800"/>
              <a:buNone/>
            </a:pPr>
            <a:r>
              <a:rPr lang="en" sz="1300"/>
              <a:t>If you have any questions about the current session or the March 2023 IEEE 802 Plenary please contact us:</a:t>
            </a:r>
            <a:endParaRPr sz="1300"/>
          </a:p>
          <a:p>
            <a:pPr indent="0" lvl="0" marL="0" rtl="0" algn="l">
              <a:lnSpc>
                <a:spcPct val="115000"/>
              </a:lnSpc>
              <a:spcBef>
                <a:spcPts val="1600"/>
              </a:spcBef>
              <a:spcAft>
                <a:spcPts val="0"/>
              </a:spcAft>
              <a:buSzPts val="1800"/>
              <a:buNone/>
            </a:pPr>
            <a:r>
              <a:rPr lang="en" sz="1300"/>
              <a:t>Face to Face Events</a:t>
            </a:r>
            <a:endParaRPr sz="1300"/>
          </a:p>
          <a:p>
            <a:pPr indent="0" lvl="0" marL="0" rtl="0" algn="l">
              <a:lnSpc>
                <a:spcPct val="115000"/>
              </a:lnSpc>
              <a:spcBef>
                <a:spcPts val="0"/>
              </a:spcBef>
              <a:spcAft>
                <a:spcPts val="0"/>
              </a:spcAft>
              <a:buSzPts val="1800"/>
              <a:buNone/>
            </a:pPr>
            <a:r>
              <a:rPr lang="en" sz="1300"/>
              <a:t>IEEE 802 Wireless Meeting Planner</a:t>
            </a:r>
            <a:endParaRPr sz="1300"/>
          </a:p>
          <a:p>
            <a:pPr indent="0" lvl="0" marL="0" rtl="0" algn="l">
              <a:lnSpc>
                <a:spcPct val="115000"/>
              </a:lnSpc>
              <a:spcBef>
                <a:spcPts val="1600"/>
              </a:spcBef>
              <a:spcAft>
                <a:spcPts val="0"/>
              </a:spcAft>
              <a:buSzPts val="1800"/>
              <a:buNone/>
            </a:pPr>
            <a:r>
              <a:rPr lang="en" sz="1300"/>
              <a:t>Email: </a:t>
            </a:r>
            <a:r>
              <a:rPr lang="en" sz="1300" u="sng">
                <a:solidFill>
                  <a:schemeClr val="hlink"/>
                </a:solidFill>
                <a:hlinkClick r:id="rId4"/>
              </a:rPr>
              <a:t>802info@facetoface-events.com</a:t>
            </a:r>
            <a:endParaRPr sz="1300"/>
          </a:p>
          <a:p>
            <a:pPr indent="0" lvl="0" marL="0" rtl="0" algn="l">
              <a:lnSpc>
                <a:spcPct val="115000"/>
              </a:lnSpc>
              <a:spcBef>
                <a:spcPts val="0"/>
              </a:spcBef>
              <a:spcAft>
                <a:spcPts val="0"/>
              </a:spcAft>
              <a:buSzPts val="1800"/>
              <a:buNone/>
            </a:pPr>
            <a:r>
              <a:t/>
            </a:r>
            <a:endParaRPr sz="1400"/>
          </a:p>
          <a:p>
            <a:pPr indent="0" lvl="0" marL="0" rtl="0" algn="l">
              <a:lnSpc>
                <a:spcPct val="115000"/>
              </a:lnSpc>
              <a:spcBef>
                <a:spcPts val="0"/>
              </a:spcBef>
              <a:spcAft>
                <a:spcPts val="0"/>
              </a:spcAft>
              <a:buSzPts val="1800"/>
              <a:buNone/>
            </a:pPr>
            <a:r>
              <a:t/>
            </a:r>
            <a:endParaRPr sz="1400"/>
          </a:p>
          <a:p>
            <a:pPr indent="0" lvl="0" marL="0" rtl="0" algn="l">
              <a:lnSpc>
                <a:spcPct val="115000"/>
              </a:lnSpc>
              <a:spcBef>
                <a:spcPts val="0"/>
              </a:spcBef>
              <a:spcAft>
                <a:spcPts val="0"/>
              </a:spcAft>
              <a:buSzPts val="1800"/>
              <a:buNone/>
            </a:pPr>
            <a:r>
              <a:rPr lang="en" sz="1400"/>
              <a:t> </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Meeting Planner and Network Contacts</a:t>
            </a:r>
            <a:endParaRPr/>
          </a:p>
        </p:txBody>
      </p:sp>
      <p:sp>
        <p:nvSpPr>
          <p:cNvPr id="75" name="Google Shape;75;p2"/>
          <p:cNvSpPr txBox="1"/>
          <p:nvPr>
            <p:ph idx="1" type="body"/>
          </p:nvPr>
        </p:nvSpPr>
        <p:spPr>
          <a:xfrm>
            <a:off x="471900" y="1919075"/>
            <a:ext cx="3999900" cy="2973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en"/>
              <a:t>Meeting Planner: Face to Face Events</a:t>
            </a:r>
            <a:endParaRPr b="1" sz="600"/>
          </a:p>
          <a:p>
            <a:pPr indent="0" lvl="0" marL="0" rtl="0" algn="l">
              <a:lnSpc>
                <a:spcPct val="100000"/>
              </a:lnSpc>
              <a:spcBef>
                <a:spcPts val="1000"/>
              </a:spcBef>
              <a:spcAft>
                <a:spcPts val="0"/>
              </a:spcAft>
              <a:buSzPts val="1400"/>
              <a:buNone/>
            </a:pPr>
            <a:r>
              <a:rPr b="1" lang="en"/>
              <a:t>Dawn Slykhouse </a:t>
            </a:r>
            <a:endParaRPr/>
          </a:p>
          <a:p>
            <a:pPr indent="0" lvl="0" marL="0" rtl="0" algn="l">
              <a:lnSpc>
                <a:spcPct val="100000"/>
              </a:lnSpc>
              <a:spcBef>
                <a:spcPts val="1000"/>
              </a:spcBef>
              <a:spcAft>
                <a:spcPts val="0"/>
              </a:spcAft>
              <a:buSzPts val="1400"/>
              <a:buNone/>
            </a:pPr>
            <a:r>
              <a:rPr lang="en"/>
              <a:t>Mobile: +1 (408) 594-1342</a:t>
            </a:r>
            <a:endParaRPr/>
          </a:p>
          <a:p>
            <a:pPr indent="0" lvl="0" marL="0" rtl="0" algn="l">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val="tx"/>
                    </a:ext>
                  </a:extLst>
                </a:hlinkClick>
              </a:rPr>
              <a:t>dawns@facetoface-events.com</a:t>
            </a:r>
            <a:endParaRPr/>
          </a:p>
          <a:p>
            <a:pPr indent="0" lvl="0" marL="0" rtl="0" algn="l">
              <a:lnSpc>
                <a:spcPct val="100000"/>
              </a:lnSpc>
              <a:spcBef>
                <a:spcPts val="1000"/>
              </a:spcBef>
              <a:spcAft>
                <a:spcPts val="0"/>
              </a:spcAft>
              <a:buSzPts val="1400"/>
              <a:buNone/>
            </a:pPr>
            <a:r>
              <a:t/>
            </a:r>
            <a:endParaRPr b="1" sz="600"/>
          </a:p>
          <a:p>
            <a:pPr indent="0" lvl="0" marL="0" rtl="0" algn="l">
              <a:lnSpc>
                <a:spcPct val="100000"/>
              </a:lnSpc>
              <a:spcBef>
                <a:spcPts val="1000"/>
              </a:spcBef>
              <a:spcAft>
                <a:spcPts val="0"/>
              </a:spcAft>
              <a:buSzPts val="1400"/>
              <a:buNone/>
            </a:pPr>
            <a:r>
              <a:rPr b="1" lang="en"/>
              <a:t>Lisa Ronmark (Offsite)</a:t>
            </a:r>
            <a:endParaRPr/>
          </a:p>
          <a:p>
            <a:pPr indent="0" lvl="0" marL="0" rtl="0" algn="l">
              <a:lnSpc>
                <a:spcPct val="100000"/>
              </a:lnSpc>
              <a:spcBef>
                <a:spcPts val="1000"/>
              </a:spcBef>
              <a:spcAft>
                <a:spcPts val="0"/>
              </a:spcAft>
              <a:buSzPts val="1400"/>
              <a:buNone/>
            </a:pPr>
            <a:r>
              <a:rPr lang="en"/>
              <a:t>Mobile: +1 (604) 316-4947</a:t>
            </a:r>
            <a:endParaRPr/>
          </a:p>
          <a:p>
            <a:pPr indent="0" lvl="0" marL="0" rtl="0" algn="l">
              <a:lnSpc>
                <a:spcPct val="100000"/>
              </a:lnSpc>
              <a:spcBef>
                <a:spcPts val="1000"/>
              </a:spcBef>
              <a:spcAft>
                <a:spcPts val="1000"/>
              </a:spcAft>
              <a:buSzPts val="1400"/>
              <a:buNone/>
            </a:pPr>
            <a:r>
              <a:rPr lang="en"/>
              <a:t>Email: </a:t>
            </a:r>
            <a:r>
              <a:rPr lang="en" u="sng">
                <a:solidFill>
                  <a:schemeClr val="accent5"/>
                </a:solidFill>
                <a:hlinkClick r:id="rId4">
                  <a:extLst>
                    <a:ext uri="{A12FA001-AC4F-418D-AE19-62706E023703}">
                      <ahyp:hlinkClr val="tx"/>
                    </a:ext>
                  </a:extLst>
                </a:hlinkClick>
              </a:rPr>
              <a:t>lisa@facetoface-events.com</a:t>
            </a:r>
            <a:endParaRPr/>
          </a:p>
        </p:txBody>
      </p:sp>
      <p:sp>
        <p:nvSpPr>
          <p:cNvPr id="76" name="Google Shape;76;p2"/>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en"/>
              <a:t>Network Provider: Linespeed Events</a:t>
            </a:r>
            <a:endParaRPr sz="1000"/>
          </a:p>
          <a:p>
            <a:pPr indent="0" lvl="0" marL="0" rtl="0" algn="l">
              <a:lnSpc>
                <a:spcPct val="100000"/>
              </a:lnSpc>
              <a:spcBef>
                <a:spcPts val="1000"/>
              </a:spcBef>
              <a:spcAft>
                <a:spcPts val="0"/>
              </a:spcAft>
              <a:buSzPts val="1400"/>
              <a:buNone/>
            </a:pPr>
            <a:r>
              <a:rPr b="1" lang="en"/>
              <a:t>Richard Alfvin</a:t>
            </a:r>
            <a:endParaRPr b="1"/>
          </a:p>
          <a:p>
            <a:pPr indent="0" lvl="0" marL="0" rtl="0" algn="l">
              <a:lnSpc>
                <a:spcPct val="100000"/>
              </a:lnSpc>
              <a:spcBef>
                <a:spcPts val="1000"/>
              </a:spcBef>
              <a:spcAft>
                <a:spcPts val="0"/>
              </a:spcAft>
              <a:buSzPts val="1400"/>
              <a:buNone/>
            </a:pPr>
            <a:r>
              <a:rPr lang="en"/>
              <a:t>Mobile: +1 (585) 781-0952 </a:t>
            </a:r>
            <a:endParaRPr/>
          </a:p>
          <a:p>
            <a:pPr indent="0" lvl="0" marL="0" rtl="0" algn="l">
              <a:lnSpc>
                <a:spcPct val="100000"/>
              </a:lnSpc>
              <a:spcBef>
                <a:spcPts val="1000"/>
              </a:spcBef>
              <a:spcAft>
                <a:spcPts val="0"/>
              </a:spcAft>
              <a:buSzPts val="1400"/>
              <a:buNone/>
            </a:pPr>
            <a:r>
              <a:rPr lang="en"/>
              <a:t>Email: </a:t>
            </a:r>
            <a:r>
              <a:rPr lang="en" u="sng">
                <a:solidFill>
                  <a:schemeClr val="hlink"/>
                </a:solidFill>
                <a:hlinkClick r:id="rId5"/>
              </a:rPr>
              <a:t>rick@linespeed.com</a:t>
            </a:r>
            <a:r>
              <a:rPr lang="en"/>
              <a:t> </a:t>
            </a:r>
            <a:endParaRPr/>
          </a:p>
          <a:p>
            <a:pPr indent="0" lvl="0" marL="0" rtl="0" algn="l">
              <a:lnSpc>
                <a:spcPct val="100000"/>
              </a:lnSpc>
              <a:spcBef>
                <a:spcPts val="1000"/>
              </a:spcBef>
              <a:spcAft>
                <a:spcPts val="0"/>
              </a:spcAft>
              <a:buSzPts val="1400"/>
              <a:buNone/>
            </a:pPr>
            <a:r>
              <a:t/>
            </a:r>
            <a:endParaRPr/>
          </a:p>
          <a:p>
            <a:pPr indent="0" lvl="0" marL="0" rtl="0" algn="l">
              <a:lnSpc>
                <a:spcPct val="100000"/>
              </a:lnSpc>
              <a:spcBef>
                <a:spcPts val="1000"/>
              </a:spcBef>
              <a:spcAft>
                <a:spcPts val="0"/>
              </a:spcAft>
              <a:buSzPts val="1400"/>
              <a:buNone/>
            </a:pPr>
            <a:r>
              <a:rPr b="1" lang="en"/>
              <a:t>Meeting Planner and Network Office</a:t>
            </a:r>
            <a:endParaRPr b="1"/>
          </a:p>
          <a:p>
            <a:pPr indent="0" lvl="0" marL="0" rtl="0" algn="l">
              <a:lnSpc>
                <a:spcPct val="100000"/>
              </a:lnSpc>
              <a:spcBef>
                <a:spcPts val="1000"/>
              </a:spcBef>
              <a:spcAft>
                <a:spcPts val="1000"/>
              </a:spcAft>
              <a:buSzPts val="1400"/>
              <a:buNone/>
            </a:pPr>
            <a:r>
              <a:rPr lang="en"/>
              <a:t>Armistead, 2nd Floor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3"/>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In Person Registration Times and Location</a:t>
            </a:r>
            <a:endParaRPr/>
          </a:p>
        </p:txBody>
      </p:sp>
      <p:sp>
        <p:nvSpPr>
          <p:cNvPr id="82" name="Google Shape;82;p3"/>
          <p:cNvSpPr txBox="1"/>
          <p:nvPr>
            <p:ph idx="1" type="body"/>
          </p:nvPr>
        </p:nvSpPr>
        <p:spPr>
          <a:xfrm>
            <a:off x="471900" y="1919075"/>
            <a:ext cx="8222100" cy="28980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b="1" lang="en"/>
              <a:t>Sunday</a:t>
            </a:r>
            <a:r>
              <a:rPr lang="en"/>
              <a:t> </a:t>
            </a:r>
            <a:endParaRPr/>
          </a:p>
          <a:p>
            <a:pPr indent="-342900" lvl="1" marL="914400" rtl="0" algn="l">
              <a:lnSpc>
                <a:spcPct val="115000"/>
              </a:lnSpc>
              <a:spcBef>
                <a:spcPts val="0"/>
              </a:spcBef>
              <a:spcAft>
                <a:spcPts val="0"/>
              </a:spcAft>
              <a:buSzPts val="1800"/>
              <a:buChar char="○"/>
            </a:pPr>
            <a:r>
              <a:rPr lang="en"/>
              <a:t>East Foyer at Hilton Baltimore Inner Harbor</a:t>
            </a:r>
            <a:endParaRPr/>
          </a:p>
          <a:p>
            <a:pPr indent="-342900" lvl="1" marL="914400" rtl="0" algn="l">
              <a:lnSpc>
                <a:spcPct val="115000"/>
              </a:lnSpc>
              <a:spcBef>
                <a:spcPts val="0"/>
              </a:spcBef>
              <a:spcAft>
                <a:spcPts val="0"/>
              </a:spcAft>
              <a:buSzPts val="1800"/>
              <a:buChar char="○"/>
            </a:pPr>
            <a:r>
              <a:rPr lang="en"/>
              <a:t>5:30 PM - 7:30 PM</a:t>
            </a:r>
            <a:endParaRPr/>
          </a:p>
          <a:p>
            <a:pPr indent="-342900" lvl="0" marL="457200" rtl="0" algn="l">
              <a:spcBef>
                <a:spcPts val="0"/>
              </a:spcBef>
              <a:spcAft>
                <a:spcPts val="0"/>
              </a:spcAft>
              <a:buSzPts val="1800"/>
              <a:buChar char="●"/>
            </a:pPr>
            <a:r>
              <a:rPr b="1" lang="en"/>
              <a:t>Monday - Wednesday</a:t>
            </a:r>
            <a:r>
              <a:rPr lang="en"/>
              <a:t> </a:t>
            </a:r>
            <a:endParaRPr/>
          </a:p>
          <a:p>
            <a:pPr indent="-342900" lvl="1" marL="914400" rtl="0" algn="l">
              <a:spcBef>
                <a:spcPts val="0"/>
              </a:spcBef>
              <a:spcAft>
                <a:spcPts val="0"/>
              </a:spcAft>
              <a:buSzPts val="1800"/>
              <a:buChar char="○"/>
            </a:pPr>
            <a:r>
              <a:rPr lang="en"/>
              <a:t>East Foyer at Hilton Baltimore Inner Harbor</a:t>
            </a:r>
            <a:endParaRPr/>
          </a:p>
          <a:p>
            <a:pPr indent="-342900" lvl="1" marL="914400" rtl="0" algn="l">
              <a:spcBef>
                <a:spcPts val="0"/>
              </a:spcBef>
              <a:spcAft>
                <a:spcPts val="0"/>
              </a:spcAft>
              <a:buSzPts val="1800"/>
              <a:buChar char="○"/>
            </a:pPr>
            <a:r>
              <a:rPr lang="en"/>
              <a:t>7:30 AM - 5:00 PM</a:t>
            </a:r>
            <a:endParaRPr/>
          </a:p>
          <a:p>
            <a:pPr indent="-342900" lvl="0" marL="457200" rtl="0" algn="l">
              <a:spcBef>
                <a:spcPts val="0"/>
              </a:spcBef>
              <a:spcAft>
                <a:spcPts val="0"/>
              </a:spcAft>
              <a:buSzPts val="1800"/>
              <a:buChar char="●"/>
            </a:pPr>
            <a:r>
              <a:rPr b="1" lang="en"/>
              <a:t>Thursday - Friday</a:t>
            </a:r>
            <a:r>
              <a:rPr lang="en"/>
              <a:t> </a:t>
            </a:r>
            <a:endParaRPr/>
          </a:p>
          <a:p>
            <a:pPr indent="-342900" lvl="1" marL="914400" rtl="0" algn="l">
              <a:spcBef>
                <a:spcPts val="0"/>
              </a:spcBef>
              <a:spcAft>
                <a:spcPts val="0"/>
              </a:spcAft>
              <a:buSzPts val="1800"/>
              <a:buChar char="○"/>
            </a:pPr>
            <a:r>
              <a:rPr lang="en"/>
              <a:t>Event Office, Armistead</a:t>
            </a:r>
            <a:endParaRPr/>
          </a:p>
          <a:p>
            <a:pPr indent="0" lvl="0" marL="0" rtl="0" algn="l">
              <a:lnSpc>
                <a:spcPct val="115000"/>
              </a:lnSpc>
              <a:spcBef>
                <a:spcPts val="0"/>
              </a:spcBef>
              <a:spcAft>
                <a:spcPts val="0"/>
              </a:spcAft>
              <a:buNone/>
            </a:pPr>
            <a:r>
              <a:t/>
            </a:r>
            <a:endParaRPr/>
          </a:p>
          <a:p>
            <a:pPr indent="0" lvl="0" marL="0" rtl="0" algn="l">
              <a:lnSpc>
                <a:spcPct val="115000"/>
              </a:lnSpc>
              <a:spcBef>
                <a:spcPts val="1000"/>
              </a:spcBef>
              <a:spcAft>
                <a:spcPts val="160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Food and Beverage Breaks - Key 9</a:t>
            </a:r>
            <a:endParaRPr/>
          </a:p>
        </p:txBody>
      </p:sp>
      <p:sp>
        <p:nvSpPr>
          <p:cNvPr id="88" name="Google Shape;88;p4"/>
          <p:cNvSpPr txBox="1"/>
          <p:nvPr>
            <p:ph idx="1" type="body"/>
          </p:nvPr>
        </p:nvSpPr>
        <p:spPr>
          <a:xfrm>
            <a:off x="471900" y="2277525"/>
            <a:ext cx="3832500" cy="2351700"/>
          </a:xfrm>
          <a:prstGeom prst="rect">
            <a:avLst/>
          </a:prstGeom>
          <a:noFill/>
          <a:ln>
            <a:noFill/>
          </a:ln>
        </p:spPr>
        <p:txBody>
          <a:bodyPr anchorCtr="0" anchor="t" bIns="91425" lIns="91425" spcFirstLastPara="1" rIns="91425" wrap="square" tIns="91425">
            <a:noAutofit/>
          </a:bodyPr>
          <a:lstStyle/>
          <a:p>
            <a:pPr indent="0" lvl="0" marL="0" rtl="0" algn="ctr">
              <a:lnSpc>
                <a:spcPct val="50000"/>
              </a:lnSpc>
              <a:spcBef>
                <a:spcPts val="0"/>
              </a:spcBef>
              <a:spcAft>
                <a:spcPts val="0"/>
              </a:spcAft>
              <a:buSzPts val="1400"/>
              <a:buNone/>
            </a:pPr>
            <a:r>
              <a:t/>
            </a:r>
            <a:endParaRPr b="1" sz="1500"/>
          </a:p>
          <a:p>
            <a:pPr indent="0" lvl="0" marL="0" rtl="0" algn="ctr">
              <a:lnSpc>
                <a:spcPct val="50000"/>
              </a:lnSpc>
              <a:spcBef>
                <a:spcPts val="1000"/>
              </a:spcBef>
              <a:spcAft>
                <a:spcPts val="0"/>
              </a:spcAft>
              <a:buSzPts val="1400"/>
              <a:buNone/>
            </a:pPr>
            <a:r>
              <a:rPr b="1" lang="en" sz="1500"/>
              <a:t>Light Breakfast</a:t>
            </a:r>
            <a:endParaRPr sz="1500"/>
          </a:p>
          <a:p>
            <a:pPr indent="0" lvl="0" marL="0" rtl="0" algn="ctr">
              <a:lnSpc>
                <a:spcPct val="50000"/>
              </a:lnSpc>
              <a:spcBef>
                <a:spcPts val="1000"/>
              </a:spcBef>
              <a:spcAft>
                <a:spcPts val="0"/>
              </a:spcAft>
              <a:buSzPts val="1400"/>
              <a:buNone/>
            </a:pPr>
            <a:r>
              <a:rPr lang="en" sz="1500"/>
              <a:t>Monday - Friday </a:t>
            </a:r>
            <a:endParaRPr sz="1500"/>
          </a:p>
          <a:p>
            <a:pPr indent="0" lvl="0" marL="0" rtl="0" algn="ctr">
              <a:lnSpc>
                <a:spcPct val="50000"/>
              </a:lnSpc>
              <a:spcBef>
                <a:spcPts val="1000"/>
              </a:spcBef>
              <a:spcAft>
                <a:spcPts val="0"/>
              </a:spcAft>
              <a:buSzPts val="1400"/>
              <a:buNone/>
            </a:pPr>
            <a:r>
              <a:rPr lang="en" sz="1500"/>
              <a:t>7:15 AM - 8:15 AM</a:t>
            </a:r>
            <a:endParaRPr sz="1500"/>
          </a:p>
          <a:p>
            <a:pPr indent="0" lvl="0" marL="0" rtl="0" algn="ctr">
              <a:lnSpc>
                <a:spcPct val="50000"/>
              </a:lnSpc>
              <a:spcBef>
                <a:spcPts val="1000"/>
              </a:spcBef>
              <a:spcAft>
                <a:spcPts val="0"/>
              </a:spcAft>
              <a:buSzPts val="1400"/>
              <a:buNone/>
            </a:pPr>
            <a:r>
              <a:t/>
            </a:r>
            <a:endParaRPr b="1" sz="1500"/>
          </a:p>
          <a:p>
            <a:pPr indent="0" lvl="0" marL="0" rtl="0" algn="ctr">
              <a:lnSpc>
                <a:spcPct val="50000"/>
              </a:lnSpc>
              <a:spcBef>
                <a:spcPts val="1000"/>
              </a:spcBef>
              <a:spcAft>
                <a:spcPts val="0"/>
              </a:spcAft>
              <a:buSzPts val="1400"/>
              <a:buNone/>
            </a:pPr>
            <a:r>
              <a:rPr b="1" lang="en" sz="1500"/>
              <a:t>Lunch</a:t>
            </a:r>
            <a:endParaRPr sz="1500"/>
          </a:p>
          <a:p>
            <a:pPr indent="0" lvl="0" marL="0" rtl="0" algn="ctr">
              <a:lnSpc>
                <a:spcPct val="50000"/>
              </a:lnSpc>
              <a:spcBef>
                <a:spcPts val="1000"/>
              </a:spcBef>
              <a:spcAft>
                <a:spcPts val="0"/>
              </a:spcAft>
              <a:buSzPts val="1400"/>
              <a:buNone/>
            </a:pPr>
            <a:r>
              <a:rPr lang="en" sz="1500"/>
              <a:t>Monday - Thursday </a:t>
            </a:r>
            <a:endParaRPr sz="1500"/>
          </a:p>
          <a:p>
            <a:pPr indent="0" lvl="0" marL="0" rtl="0" algn="ctr">
              <a:lnSpc>
                <a:spcPct val="50000"/>
              </a:lnSpc>
              <a:spcBef>
                <a:spcPts val="1000"/>
              </a:spcBef>
              <a:spcAft>
                <a:spcPts val="0"/>
              </a:spcAft>
              <a:buSzPts val="1400"/>
              <a:buNone/>
            </a:pPr>
            <a:r>
              <a:rPr lang="en" sz="1500"/>
              <a:t>12:15 PM - 1:30 PM</a:t>
            </a:r>
            <a:endParaRPr sz="1500"/>
          </a:p>
          <a:p>
            <a:pPr indent="0" lvl="0" marL="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0"/>
              </a:spcAft>
              <a:buSzPts val="1400"/>
              <a:buNone/>
            </a:pPr>
            <a:r>
              <a:t/>
            </a:r>
            <a:endParaRPr sz="1500"/>
          </a:p>
          <a:p>
            <a:pPr indent="0" lvl="0" marL="45720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1600"/>
              </a:spcAft>
              <a:buSzPts val="1400"/>
              <a:buNone/>
            </a:pPr>
            <a:r>
              <a:t/>
            </a:r>
            <a:endParaRPr sz="1500"/>
          </a:p>
        </p:txBody>
      </p:sp>
      <p:sp>
        <p:nvSpPr>
          <p:cNvPr id="89" name="Google Shape;89;p4"/>
          <p:cNvSpPr txBox="1"/>
          <p:nvPr>
            <p:ph idx="2" type="body"/>
          </p:nvPr>
        </p:nvSpPr>
        <p:spPr>
          <a:xfrm>
            <a:off x="4694250" y="2332000"/>
            <a:ext cx="3832500" cy="2297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400"/>
              <a:buNone/>
            </a:pPr>
            <a:r>
              <a:t/>
            </a:r>
            <a:endParaRPr sz="200"/>
          </a:p>
          <a:p>
            <a:pPr indent="0" lvl="0" marL="0" rtl="0" algn="ctr">
              <a:lnSpc>
                <a:spcPct val="50000"/>
              </a:lnSpc>
              <a:spcBef>
                <a:spcPts val="1000"/>
              </a:spcBef>
              <a:spcAft>
                <a:spcPts val="0"/>
              </a:spcAft>
              <a:buSzPts val="1400"/>
              <a:buNone/>
            </a:pPr>
            <a:r>
              <a:rPr b="1" lang="en"/>
              <a:t>Morning Break</a:t>
            </a:r>
            <a:endParaRPr b="1"/>
          </a:p>
          <a:p>
            <a:pPr indent="0" lvl="0" marL="0" rtl="0" algn="ctr">
              <a:lnSpc>
                <a:spcPct val="50000"/>
              </a:lnSpc>
              <a:spcBef>
                <a:spcPts val="1000"/>
              </a:spcBef>
              <a:spcAft>
                <a:spcPts val="0"/>
              </a:spcAft>
              <a:buSzPts val="1400"/>
              <a:buNone/>
            </a:pPr>
            <a:r>
              <a:rPr b="1" lang="en"/>
              <a:t>Coffee &amp; Tea</a:t>
            </a:r>
            <a:endParaRPr/>
          </a:p>
          <a:p>
            <a:pPr indent="0" lvl="0" marL="0" rtl="0" algn="ctr">
              <a:lnSpc>
                <a:spcPct val="50000"/>
              </a:lnSpc>
              <a:spcBef>
                <a:spcPts val="1000"/>
              </a:spcBef>
              <a:spcAft>
                <a:spcPts val="0"/>
              </a:spcAft>
              <a:buSzPts val="1400"/>
              <a:buNone/>
            </a:pPr>
            <a:r>
              <a:rPr lang="en"/>
              <a:t>Monday - Thursday </a:t>
            </a:r>
            <a:endParaRPr/>
          </a:p>
          <a:p>
            <a:pPr indent="0" lvl="0" marL="0" rtl="0" algn="ctr">
              <a:lnSpc>
                <a:spcPct val="50000"/>
              </a:lnSpc>
              <a:spcBef>
                <a:spcPts val="1000"/>
              </a:spcBef>
              <a:spcAft>
                <a:spcPts val="0"/>
              </a:spcAft>
              <a:buSzPts val="1400"/>
              <a:buNone/>
            </a:pPr>
            <a:r>
              <a:rPr lang="en"/>
              <a:t>9:50 AM - 10:35 AM</a:t>
            </a:r>
            <a:endParaRPr/>
          </a:p>
          <a:p>
            <a:pPr indent="0" lvl="0" marL="0" rtl="0" algn="ctr">
              <a:lnSpc>
                <a:spcPct val="115000"/>
              </a:lnSpc>
              <a:spcBef>
                <a:spcPts val="1000"/>
              </a:spcBef>
              <a:spcAft>
                <a:spcPts val="0"/>
              </a:spcAft>
              <a:buSzPts val="1400"/>
              <a:buNone/>
            </a:pPr>
            <a:r>
              <a:t/>
            </a:r>
            <a:endParaRPr sz="800"/>
          </a:p>
          <a:p>
            <a:pPr indent="0" lvl="0" marL="0" rtl="0" algn="ctr">
              <a:lnSpc>
                <a:spcPct val="50000"/>
              </a:lnSpc>
              <a:spcBef>
                <a:spcPts val="1000"/>
              </a:spcBef>
              <a:spcAft>
                <a:spcPts val="0"/>
              </a:spcAft>
              <a:buSzPts val="1400"/>
              <a:buNone/>
            </a:pPr>
            <a:r>
              <a:rPr b="1" lang="en"/>
              <a:t>Afternoon Break</a:t>
            </a:r>
            <a:endParaRPr b="1"/>
          </a:p>
          <a:p>
            <a:pPr indent="0" lvl="0" marL="0" rtl="0" algn="ctr">
              <a:lnSpc>
                <a:spcPct val="50000"/>
              </a:lnSpc>
              <a:spcBef>
                <a:spcPts val="1000"/>
              </a:spcBef>
              <a:spcAft>
                <a:spcPts val="0"/>
              </a:spcAft>
              <a:buSzPts val="1400"/>
              <a:buNone/>
            </a:pPr>
            <a:r>
              <a:rPr b="1" lang="en"/>
              <a:t>Beverages, Snacks</a:t>
            </a:r>
            <a:endParaRPr/>
          </a:p>
          <a:p>
            <a:pPr indent="0" lvl="0" marL="0" rtl="0" algn="ctr">
              <a:lnSpc>
                <a:spcPct val="50000"/>
              </a:lnSpc>
              <a:spcBef>
                <a:spcPts val="1000"/>
              </a:spcBef>
              <a:spcAft>
                <a:spcPts val="0"/>
              </a:spcAft>
              <a:buSzPts val="1400"/>
              <a:buNone/>
            </a:pPr>
            <a:r>
              <a:rPr lang="en"/>
              <a:t>Monday - Thursday </a:t>
            </a:r>
            <a:endParaRPr/>
          </a:p>
          <a:p>
            <a:pPr indent="0" lvl="0" marL="0" rtl="0" algn="ctr">
              <a:lnSpc>
                <a:spcPct val="50000"/>
              </a:lnSpc>
              <a:spcBef>
                <a:spcPts val="1000"/>
              </a:spcBef>
              <a:spcAft>
                <a:spcPts val="1000"/>
              </a:spcAft>
              <a:buSzPts val="1400"/>
              <a:buNone/>
            </a:pPr>
            <a:r>
              <a:rPr lang="en"/>
              <a:t>3:20 PM - 4:05 PM</a:t>
            </a:r>
            <a:endParaRPr/>
          </a:p>
        </p:txBody>
      </p:sp>
      <p:sp>
        <p:nvSpPr>
          <p:cNvPr id="90" name="Google Shape;90;p4"/>
          <p:cNvSpPr txBox="1"/>
          <p:nvPr/>
        </p:nvSpPr>
        <p:spPr>
          <a:xfrm>
            <a:off x="1503800" y="1852525"/>
            <a:ext cx="6276900" cy="284700"/>
          </a:xfrm>
          <a:prstGeom prst="rect">
            <a:avLst/>
          </a:prstGeom>
          <a:noFill/>
          <a:ln>
            <a:noFill/>
          </a:ln>
        </p:spPr>
        <p:txBody>
          <a:bodyPr anchorCtr="0" anchor="t" bIns="91425" lIns="91425" spcFirstLastPara="1" rIns="91425" wrap="square" tIns="91425">
            <a:spAutoFit/>
          </a:bodyPr>
          <a:lstStyle/>
          <a:p>
            <a:pPr indent="0" lvl="0" marL="0" marR="0" rtl="0" algn="ctr">
              <a:lnSpc>
                <a:spcPct val="50000"/>
              </a:lnSpc>
              <a:spcBef>
                <a:spcPts val="0"/>
              </a:spcBef>
              <a:spcAft>
                <a:spcPts val="1000"/>
              </a:spcAft>
              <a:buClr>
                <a:srgbClr val="000000"/>
              </a:buClr>
              <a:buSzPts val="1300"/>
              <a:buFont typeface="Arial"/>
              <a:buNone/>
            </a:pPr>
            <a:r>
              <a:rPr b="0" i="0" lang="en" sz="1300" u="none" cap="none" strike="noStrike">
                <a:solidFill>
                  <a:schemeClr val="lt2"/>
                </a:solidFill>
                <a:latin typeface="Roboto"/>
                <a:ea typeface="Roboto"/>
                <a:cs typeface="Roboto"/>
                <a:sym typeface="Roboto"/>
              </a:rPr>
              <a:t>FOR REGISTERED ATTENDEES ONLY</a:t>
            </a:r>
            <a:endParaRPr b="0" i="0" sz="1400" u="none" cap="none" strike="noStrike">
              <a:solidFill>
                <a:srgbClr val="000000"/>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Schedule of Sessions and Attendance</a:t>
            </a:r>
            <a:endParaRPr/>
          </a:p>
        </p:txBody>
      </p:sp>
      <p:sp>
        <p:nvSpPr>
          <p:cNvPr id="96" name="Google Shape;96;p5"/>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500"/>
              <a:t>SCHEDULE OF SESSIONS</a:t>
            </a:r>
            <a:endParaRPr b="1" sz="1500"/>
          </a:p>
          <a:p>
            <a:pPr indent="0" lvl="0" marL="0" rtl="0" algn="l">
              <a:lnSpc>
                <a:spcPct val="115000"/>
              </a:lnSpc>
              <a:spcBef>
                <a:spcPts val="1000"/>
              </a:spcBef>
              <a:spcAft>
                <a:spcPts val="0"/>
              </a:spcAft>
              <a:buSzPts val="1800"/>
              <a:buNone/>
            </a:pPr>
            <a:r>
              <a:rPr b="1" lang="en" sz="1500"/>
              <a:t>In Person Room Assignments:</a:t>
            </a:r>
            <a:r>
              <a:rPr lang="en" sz="1500"/>
              <a:t> Schedule QR codes posted outside each meeting room and on your badge hand out. </a:t>
            </a:r>
            <a:r>
              <a:rPr lang="en" sz="1500" u="sng">
                <a:solidFill>
                  <a:schemeClr val="hlink"/>
                </a:solidFill>
                <a:hlinkClick r:id="rId3"/>
              </a:rPr>
              <a:t>http://schedule.802world.com/schedule/schedule/show</a:t>
            </a:r>
            <a:endParaRPr sz="1500"/>
          </a:p>
          <a:p>
            <a:pPr indent="0" lvl="0" marL="0" rtl="0" algn="l">
              <a:lnSpc>
                <a:spcPct val="115000"/>
              </a:lnSpc>
              <a:spcBef>
                <a:spcPts val="1000"/>
              </a:spcBef>
              <a:spcAft>
                <a:spcPts val="0"/>
              </a:spcAft>
              <a:buSzPts val="1800"/>
              <a:buNone/>
            </a:pPr>
            <a:r>
              <a:rPr b="1" lang="en" sz="1500"/>
              <a:t>Virtual Participation:</a:t>
            </a:r>
            <a:r>
              <a:rPr lang="en" sz="1500"/>
              <a:t> </a:t>
            </a:r>
            <a:r>
              <a:rPr lang="en" sz="1500" u="sng">
                <a:solidFill>
                  <a:schemeClr val="hlink"/>
                </a:solidFill>
                <a:hlinkClick r:id="rId4"/>
              </a:rPr>
              <a:t>https://ieee802.org/802tele_calendar.html</a:t>
            </a:r>
            <a:endParaRPr sz="1500"/>
          </a:p>
          <a:p>
            <a:pPr indent="0" lvl="0" marL="0" rtl="0" algn="l">
              <a:lnSpc>
                <a:spcPct val="115000"/>
              </a:lnSpc>
              <a:spcBef>
                <a:spcPts val="1000"/>
              </a:spcBef>
              <a:spcAft>
                <a:spcPts val="0"/>
              </a:spcAft>
              <a:buSzPts val="1800"/>
              <a:buNone/>
            </a:pPr>
            <a:r>
              <a:rPr b="1" lang="en" sz="1500"/>
              <a:t>ATTENDANCE TOOL (IMAT)</a:t>
            </a:r>
            <a:endParaRPr b="1" sz="1500"/>
          </a:p>
          <a:p>
            <a:pPr indent="0" lvl="0" marL="0" rtl="0" algn="l">
              <a:lnSpc>
                <a:spcPct val="115000"/>
              </a:lnSpc>
              <a:spcBef>
                <a:spcPts val="1000"/>
              </a:spcBef>
              <a:spcAft>
                <a:spcPts val="0"/>
              </a:spcAft>
              <a:buSzPts val="1800"/>
              <a:buNone/>
            </a:pPr>
            <a:r>
              <a:rPr lang="en" sz="1500" u="sng">
                <a:solidFill>
                  <a:schemeClr val="hlink"/>
                </a:solidFill>
                <a:hlinkClick r:id="rId5"/>
              </a:rPr>
              <a:t>https://imat.ieee.org/my-site/home</a:t>
            </a:r>
            <a:endParaRPr sz="1500"/>
          </a:p>
          <a:p>
            <a:pPr indent="0" lvl="0" marL="0" rtl="0" algn="l">
              <a:lnSpc>
                <a:spcPct val="115000"/>
              </a:lnSpc>
              <a:spcBef>
                <a:spcPts val="1000"/>
              </a:spcBef>
              <a:spcAft>
                <a:spcPts val="0"/>
              </a:spcAft>
              <a:buSzPts val="1800"/>
              <a:buNone/>
            </a:pPr>
            <a:r>
              <a:rPr b="1" lang="en" sz="1500"/>
              <a:t>REGISTRATION FEE REQUIREMENT REMINDER</a:t>
            </a:r>
            <a:endParaRPr b="1" sz="1500"/>
          </a:p>
          <a:p>
            <a:pPr indent="0" lvl="0" marL="0" rtl="0" algn="l">
              <a:lnSpc>
                <a:spcPct val="115000"/>
              </a:lnSpc>
              <a:spcBef>
                <a:spcPts val="1000"/>
              </a:spcBef>
              <a:spcAft>
                <a:spcPts val="0"/>
              </a:spcAft>
              <a:buSzPts val="1800"/>
              <a:buNone/>
            </a:pPr>
            <a:r>
              <a:rPr lang="en" sz="1300"/>
              <a:t>Payment of the session registration fee is required for all individuals who participate in any session associated with the January 2023 IEEE 802 Wireless Interim. Registration: </a:t>
            </a:r>
            <a:r>
              <a:rPr lang="en" sz="1300" u="sng">
                <a:solidFill>
                  <a:schemeClr val="hlink"/>
                </a:solidFill>
                <a:hlinkClick r:id="rId6"/>
              </a:rPr>
              <a:t>https://cvent.me/nX5xrY</a:t>
            </a:r>
            <a:endParaRPr sz="1300"/>
          </a:p>
          <a:p>
            <a:pPr indent="0" lvl="0" marL="457200" rtl="0" algn="ctr">
              <a:lnSpc>
                <a:spcPct val="115000"/>
              </a:lnSpc>
              <a:spcBef>
                <a:spcPts val="1000"/>
              </a:spcBef>
              <a:spcAft>
                <a:spcPts val="0"/>
              </a:spcAft>
              <a:buSzPts val="1800"/>
              <a:buNone/>
            </a:pPr>
            <a:r>
              <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6"/>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Audio Visual Support - In Person Sessions </a:t>
            </a:r>
            <a:endParaRPr/>
          </a:p>
        </p:txBody>
      </p:sp>
      <p:sp>
        <p:nvSpPr>
          <p:cNvPr id="102" name="Google Shape;102;p6"/>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300"/>
              <a:t>WHO TO CONTACT IF AUDIO VISUAL EQUIPMENT ISN’T WORKING IN YOUR ONSITE MEETING ROOM</a:t>
            </a:r>
            <a:endParaRPr b="1" sz="1300"/>
          </a:p>
          <a:p>
            <a:pPr indent="0" lvl="0" marL="0" rtl="0" algn="l">
              <a:lnSpc>
                <a:spcPct val="115000"/>
              </a:lnSpc>
              <a:spcBef>
                <a:spcPts val="1000"/>
              </a:spcBef>
              <a:spcAft>
                <a:spcPts val="0"/>
              </a:spcAft>
              <a:buSzPts val="1800"/>
              <a:buNone/>
            </a:pPr>
            <a:r>
              <a:rPr lang="en" sz="1300"/>
              <a:t>Please contact the Meeting Planner directly if you have any issues with the audio visual equipment in your meeting room. The Meeting Planner will contact support and  the appropriate technician will be sent to assist as soon as possible.</a:t>
            </a:r>
            <a:endParaRPr sz="1300"/>
          </a:p>
          <a:p>
            <a:pPr indent="0" lvl="0" marL="0" rtl="0" algn="l">
              <a:lnSpc>
                <a:spcPct val="115000"/>
              </a:lnSpc>
              <a:spcBef>
                <a:spcPts val="1000"/>
              </a:spcBef>
              <a:spcAft>
                <a:spcPts val="0"/>
              </a:spcAft>
              <a:buSzPts val="1800"/>
              <a:buNone/>
            </a:pPr>
            <a:r>
              <a:rPr lang="en" sz="1300"/>
              <a:t>Meeting Planner can be reached at:</a:t>
            </a:r>
            <a:endParaRPr sz="1300"/>
          </a:p>
          <a:p>
            <a:pPr indent="-311150" lvl="0" marL="457200" rtl="0" algn="l">
              <a:lnSpc>
                <a:spcPct val="115000"/>
              </a:lnSpc>
              <a:spcBef>
                <a:spcPts val="1000"/>
              </a:spcBef>
              <a:spcAft>
                <a:spcPts val="0"/>
              </a:spcAft>
              <a:buSzPts val="1300"/>
              <a:buChar char="●"/>
            </a:pPr>
            <a:r>
              <a:rPr lang="en" sz="1300"/>
              <a:t>Registration and Information Desk: Grand Promenade </a:t>
            </a:r>
            <a:endParaRPr sz="1300"/>
          </a:p>
          <a:p>
            <a:pPr indent="-311150" lvl="0" marL="457200" rtl="0" algn="l">
              <a:lnSpc>
                <a:spcPct val="115000"/>
              </a:lnSpc>
              <a:spcBef>
                <a:spcPts val="0"/>
              </a:spcBef>
              <a:spcAft>
                <a:spcPts val="0"/>
              </a:spcAft>
              <a:buSzPts val="1300"/>
              <a:buChar char="●"/>
            </a:pPr>
            <a:r>
              <a:rPr lang="en" sz="1300"/>
              <a:t>Event Office: Armistead</a:t>
            </a:r>
            <a:endParaRPr sz="1300"/>
          </a:p>
          <a:p>
            <a:pPr indent="-311150" lvl="0" marL="457200" rtl="0" algn="l">
              <a:lnSpc>
                <a:spcPct val="115000"/>
              </a:lnSpc>
              <a:spcBef>
                <a:spcPts val="0"/>
              </a:spcBef>
              <a:spcAft>
                <a:spcPts val="0"/>
              </a:spcAft>
              <a:buSzPts val="1300"/>
              <a:buChar char="●"/>
            </a:pPr>
            <a:r>
              <a:rPr lang="en" sz="1300"/>
              <a:t>Via Text or Call: Dawn Slykhouse: +1 (408) 594-1342 </a:t>
            </a:r>
            <a:endParaRPr b="1" sz="1300"/>
          </a:p>
          <a:p>
            <a:pPr indent="0" lvl="0" marL="0" rtl="0" algn="l">
              <a:lnSpc>
                <a:spcPct val="115000"/>
              </a:lnSpc>
              <a:spcBef>
                <a:spcPts val="1000"/>
              </a:spcBef>
              <a:spcAft>
                <a:spcPts val="0"/>
              </a:spcAft>
              <a:buSzPts val="1800"/>
              <a:buNone/>
            </a:pPr>
            <a:r>
              <a:rPr b="1" lang="en" sz="1300"/>
              <a:t>WEBEX AUDIO IN THE ONSITE MEETING ROOM</a:t>
            </a:r>
            <a:endParaRPr b="1" sz="1300"/>
          </a:p>
          <a:p>
            <a:pPr indent="0" lvl="0" marL="0" rtl="0" algn="l">
              <a:lnSpc>
                <a:spcPct val="115000"/>
              </a:lnSpc>
              <a:spcBef>
                <a:spcPts val="1000"/>
              </a:spcBef>
              <a:spcAft>
                <a:spcPts val="0"/>
              </a:spcAft>
              <a:buSzPts val="1800"/>
              <a:buNone/>
            </a:pPr>
            <a:r>
              <a:rPr lang="en" sz="1300"/>
              <a:t>If you are a local participant, PLEASE, select “Don’t connect to audio” when joining the WebEx session. Connecting to the audio, may cause an audio feedback loop that prevents the meeting from proceeding</a:t>
            </a:r>
            <a:endParaRPr sz="1300"/>
          </a:p>
          <a:p>
            <a:pPr indent="0" lvl="0" marL="0" rtl="0" algn="l">
              <a:lnSpc>
                <a:spcPct val="115000"/>
              </a:lnSpc>
              <a:spcBef>
                <a:spcPts val="1000"/>
              </a:spcBef>
              <a:spcAft>
                <a:spcPts val="0"/>
              </a:spcAft>
              <a:buSzPts val="1800"/>
              <a:buNone/>
            </a:pPr>
            <a:r>
              <a:t/>
            </a:r>
            <a:endParaRPr sz="1300"/>
          </a:p>
          <a:p>
            <a:pPr indent="0" lvl="0" marL="457200" rtl="0" algn="ctr">
              <a:lnSpc>
                <a:spcPct val="115000"/>
              </a:lnSpc>
              <a:spcBef>
                <a:spcPts val="1000"/>
              </a:spcBef>
              <a:spcAft>
                <a:spcPts val="0"/>
              </a:spcAft>
              <a:buSzPts val="1800"/>
              <a:buNone/>
            </a:pPr>
            <a:r>
              <a:t/>
            </a:r>
            <a:endParaRPr sz="1700"/>
          </a:p>
          <a:p>
            <a:pPr indent="0" lvl="0" marL="0" rtl="0" algn="ctr">
              <a:lnSpc>
                <a:spcPct val="115000"/>
              </a:lnSpc>
              <a:spcBef>
                <a:spcPts val="1000"/>
              </a:spcBef>
              <a:spcAft>
                <a:spcPts val="1600"/>
              </a:spcAft>
              <a:buSzPts val="1800"/>
              <a:buNone/>
            </a:pPr>
            <a:r>
              <a:t/>
            </a: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7"/>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Network Access Information and Support </a:t>
            </a:r>
            <a:endParaRPr/>
          </a:p>
        </p:txBody>
      </p:sp>
      <p:sp>
        <p:nvSpPr>
          <p:cNvPr id="108" name="Google Shape;108;p7"/>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600"/>
              <a:t>IEEE 802 Wireless Secure Network Access </a:t>
            </a:r>
            <a:endParaRPr b="1" sz="1600"/>
          </a:p>
          <a:p>
            <a:pPr indent="-330200" lvl="0" marL="457200" rtl="0" algn="l">
              <a:lnSpc>
                <a:spcPct val="100000"/>
              </a:lnSpc>
              <a:spcBef>
                <a:spcPts val="1000"/>
              </a:spcBef>
              <a:spcAft>
                <a:spcPts val="0"/>
              </a:spcAft>
              <a:buSzPts val="1600"/>
              <a:buChar char="●"/>
            </a:pPr>
            <a:r>
              <a:rPr lang="en" sz="1600"/>
              <a:t>Wireless Encryption Protocol:  WPA2/WPA3</a:t>
            </a:r>
            <a:endParaRPr sz="1600"/>
          </a:p>
          <a:p>
            <a:pPr indent="-330200" lvl="0" marL="457200" rtl="0" algn="l">
              <a:lnSpc>
                <a:spcPct val="100000"/>
              </a:lnSpc>
              <a:spcBef>
                <a:spcPts val="0"/>
              </a:spcBef>
              <a:spcAft>
                <a:spcPts val="0"/>
              </a:spcAft>
              <a:buSzPts val="1600"/>
              <a:buChar char="●"/>
            </a:pPr>
            <a:r>
              <a:rPr lang="en" sz="1600"/>
              <a:t>SSIDS: IEEE802 </a:t>
            </a:r>
            <a:endParaRPr sz="1600"/>
          </a:p>
          <a:p>
            <a:pPr indent="-330200" lvl="0" marL="457200" rtl="0" algn="l">
              <a:lnSpc>
                <a:spcPct val="100000"/>
              </a:lnSpc>
              <a:spcBef>
                <a:spcPts val="0"/>
              </a:spcBef>
              <a:spcAft>
                <a:spcPts val="0"/>
              </a:spcAft>
              <a:buSzPts val="1600"/>
              <a:buChar char="●"/>
            </a:pPr>
            <a:r>
              <a:rPr lang="en" sz="1600"/>
              <a:t>Password: ieeeieee</a:t>
            </a:r>
            <a:endParaRPr sz="1600"/>
          </a:p>
          <a:p>
            <a:pPr indent="0" lvl="0" marL="0" rtl="0" algn="l">
              <a:lnSpc>
                <a:spcPct val="115000"/>
              </a:lnSpc>
              <a:spcBef>
                <a:spcPts val="1000"/>
              </a:spcBef>
              <a:spcAft>
                <a:spcPts val="0"/>
              </a:spcAft>
              <a:buSzPts val="1800"/>
              <a:buNone/>
            </a:pPr>
            <a:r>
              <a:rPr b="1" lang="en" sz="1600"/>
              <a:t>Onsite Network Support </a:t>
            </a:r>
            <a:endParaRPr b="1" sz="1600"/>
          </a:p>
          <a:p>
            <a:pPr indent="0" lvl="0" marL="0" rtl="0" algn="l">
              <a:lnSpc>
                <a:spcPct val="115000"/>
              </a:lnSpc>
              <a:spcBef>
                <a:spcPts val="1000"/>
              </a:spcBef>
              <a:spcAft>
                <a:spcPts val="0"/>
              </a:spcAft>
              <a:buSzPts val="1800"/>
              <a:buNone/>
            </a:pPr>
            <a:r>
              <a:rPr lang="en" sz="1600"/>
              <a:t>The January 2023 IEEE 802 Wireless Interim Session Network Provider is Linespeed. </a:t>
            </a:r>
            <a:endParaRPr sz="1600"/>
          </a:p>
          <a:p>
            <a:pPr indent="0" lvl="0" marL="0" rtl="0" algn="l">
              <a:lnSpc>
                <a:spcPct val="115000"/>
              </a:lnSpc>
              <a:spcBef>
                <a:spcPts val="1000"/>
              </a:spcBef>
              <a:spcAft>
                <a:spcPts val="0"/>
              </a:spcAft>
              <a:buSzPts val="1800"/>
              <a:buNone/>
            </a:pPr>
            <a:r>
              <a:rPr lang="en" sz="1600"/>
              <a:t>Members of the Linespeed team will be available in Armistead.</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9"/>
          <p:cNvSpPr txBox="1"/>
          <p:nvPr>
            <p:ph type="title"/>
          </p:nvPr>
        </p:nvSpPr>
        <p:spPr>
          <a:xfrm>
            <a:off x="471900" y="87175"/>
            <a:ext cx="8222100" cy="1419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200"/>
              <a:buNone/>
            </a:pPr>
            <a:r>
              <a:rPr b="1" i="1" lang="en" sz="2900"/>
              <a:t>‘Ready Set Eat!’  Tailgate Style </a:t>
            </a:r>
            <a:endParaRPr b="1" i="1" sz="2900"/>
          </a:p>
          <a:p>
            <a:pPr indent="0" lvl="0" marL="0" rtl="0" algn="ctr">
              <a:lnSpc>
                <a:spcPct val="100000"/>
              </a:lnSpc>
              <a:spcBef>
                <a:spcPts val="0"/>
              </a:spcBef>
              <a:spcAft>
                <a:spcPts val="0"/>
              </a:spcAft>
              <a:buSzPts val="3200"/>
              <a:buNone/>
            </a:pPr>
            <a:r>
              <a:t/>
            </a:r>
            <a:endParaRPr b="1" i="1" sz="2900"/>
          </a:p>
          <a:p>
            <a:pPr indent="0" lvl="0" marL="0" rtl="0" algn="l">
              <a:lnSpc>
                <a:spcPct val="100000"/>
              </a:lnSpc>
              <a:spcBef>
                <a:spcPts val="0"/>
              </a:spcBef>
              <a:spcAft>
                <a:spcPts val="0"/>
              </a:spcAft>
              <a:buSzPts val="3200"/>
              <a:buNone/>
            </a:pPr>
            <a:r>
              <a:rPr lang="en" sz="2900"/>
              <a:t>Networking Social and Games</a:t>
            </a:r>
            <a:endParaRPr sz="2900"/>
          </a:p>
        </p:txBody>
      </p:sp>
      <p:sp>
        <p:nvSpPr>
          <p:cNvPr id="114" name="Google Shape;114;p9"/>
          <p:cNvSpPr txBox="1"/>
          <p:nvPr>
            <p:ph idx="1" type="body"/>
          </p:nvPr>
        </p:nvSpPr>
        <p:spPr>
          <a:xfrm>
            <a:off x="471900" y="1810125"/>
            <a:ext cx="8396400" cy="3276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sz="1100"/>
              <a:t>WHO</a:t>
            </a:r>
            <a:endParaRPr sz="1100"/>
          </a:p>
          <a:p>
            <a:pPr indent="-298450" lvl="0" marL="457200" rtl="0" algn="l">
              <a:lnSpc>
                <a:spcPct val="100000"/>
              </a:lnSpc>
              <a:spcBef>
                <a:spcPts val="0"/>
              </a:spcBef>
              <a:spcAft>
                <a:spcPts val="0"/>
              </a:spcAft>
              <a:buSzPts val="1100"/>
              <a:buChar char="●"/>
            </a:pPr>
            <a:r>
              <a:rPr lang="en" sz="1100"/>
              <a:t>Registered In-Person attendees* and their guests.</a:t>
            </a:r>
            <a:endParaRPr sz="1100"/>
          </a:p>
          <a:p>
            <a:pPr indent="0" lvl="0" marL="0" rtl="0" algn="l">
              <a:lnSpc>
                <a:spcPct val="100000"/>
              </a:lnSpc>
              <a:spcBef>
                <a:spcPts val="1000"/>
              </a:spcBef>
              <a:spcAft>
                <a:spcPts val="0"/>
              </a:spcAft>
              <a:buSzPts val="1400"/>
              <a:buNone/>
            </a:pPr>
            <a:r>
              <a:rPr lang="en" sz="900"/>
              <a:t>*</a:t>
            </a:r>
            <a:r>
              <a:rPr lang="en" sz="1100"/>
              <a:t>Please confirm your planned attendance with the Meeting Planner at the event Registration Desk. </a:t>
            </a:r>
            <a:endParaRPr sz="1100"/>
          </a:p>
          <a:p>
            <a:pPr indent="-298450" lvl="0" marL="457200" rtl="0" algn="l">
              <a:lnSpc>
                <a:spcPct val="100000"/>
              </a:lnSpc>
              <a:spcBef>
                <a:spcPts val="1000"/>
              </a:spcBef>
              <a:spcAft>
                <a:spcPts val="0"/>
              </a:spcAft>
              <a:buSzPts val="1100"/>
              <a:buChar char="●"/>
            </a:pPr>
            <a:r>
              <a:rPr lang="en" sz="1100"/>
              <a:t>Guest Badges available until 1:30 PM Tuesday.</a:t>
            </a:r>
            <a:endParaRPr b="1" sz="1100"/>
          </a:p>
          <a:p>
            <a:pPr indent="0" lvl="0" marL="0" rtl="0" algn="l">
              <a:lnSpc>
                <a:spcPct val="115000"/>
              </a:lnSpc>
              <a:spcBef>
                <a:spcPts val="1000"/>
              </a:spcBef>
              <a:spcAft>
                <a:spcPts val="0"/>
              </a:spcAft>
              <a:buSzPts val="1400"/>
              <a:buNone/>
            </a:pPr>
            <a:r>
              <a:rPr b="1" lang="en" sz="1100"/>
              <a:t>WHEN</a:t>
            </a:r>
            <a:endParaRPr b="1" sz="1100"/>
          </a:p>
          <a:p>
            <a:pPr indent="-298450" lvl="0" marL="457200" rtl="0" algn="l">
              <a:lnSpc>
                <a:spcPct val="100000"/>
              </a:lnSpc>
              <a:spcBef>
                <a:spcPts val="1000"/>
              </a:spcBef>
              <a:spcAft>
                <a:spcPts val="0"/>
              </a:spcAft>
              <a:buSzPts val="1100"/>
              <a:buChar char="●"/>
            </a:pPr>
            <a:r>
              <a:rPr lang="en" sz="1100"/>
              <a:t>Wednesday January 18th , 6:30 PM - 9:00 PM</a:t>
            </a:r>
            <a:endParaRPr sz="1100"/>
          </a:p>
          <a:p>
            <a:pPr indent="0" lvl="0" marL="0" rtl="0" algn="l">
              <a:lnSpc>
                <a:spcPct val="115000"/>
              </a:lnSpc>
              <a:spcBef>
                <a:spcPts val="1000"/>
              </a:spcBef>
              <a:spcAft>
                <a:spcPts val="0"/>
              </a:spcAft>
              <a:buSzPts val="1400"/>
              <a:buNone/>
            </a:pPr>
            <a:r>
              <a:rPr b="1" lang="en" sz="1100"/>
              <a:t>WHERE</a:t>
            </a:r>
            <a:endParaRPr b="1" sz="1100"/>
          </a:p>
          <a:p>
            <a:pPr indent="-298450" lvl="0" marL="457200" rtl="0" algn="l">
              <a:lnSpc>
                <a:spcPct val="100000"/>
              </a:lnSpc>
              <a:spcBef>
                <a:spcPts val="1000"/>
              </a:spcBef>
              <a:spcAft>
                <a:spcPts val="0"/>
              </a:spcAft>
              <a:buSzPts val="1100"/>
              <a:buChar char="●"/>
            </a:pPr>
            <a:r>
              <a:rPr lang="en" sz="1100"/>
              <a:t>South Foyer, Hilton Baltimore Inner Harbor</a:t>
            </a:r>
            <a:endParaRPr sz="1100"/>
          </a:p>
          <a:p>
            <a:pPr indent="0" lvl="0" marL="0" rtl="0" algn="l">
              <a:lnSpc>
                <a:spcPct val="115000"/>
              </a:lnSpc>
              <a:spcBef>
                <a:spcPts val="1000"/>
              </a:spcBef>
              <a:spcAft>
                <a:spcPts val="0"/>
              </a:spcAft>
              <a:buSzPts val="1400"/>
              <a:buNone/>
            </a:pPr>
            <a:r>
              <a:rPr b="1" lang="en" sz="1100"/>
              <a:t>WHAT</a:t>
            </a:r>
            <a:endParaRPr b="1" sz="1100"/>
          </a:p>
          <a:p>
            <a:pPr indent="-298450" lvl="0" marL="457200" rtl="0" algn="l">
              <a:lnSpc>
                <a:spcPct val="100000"/>
              </a:lnSpc>
              <a:spcBef>
                <a:spcPts val="1000"/>
              </a:spcBef>
              <a:spcAft>
                <a:spcPts val="0"/>
              </a:spcAft>
              <a:buSzPts val="1100"/>
              <a:buChar char="●"/>
            </a:pPr>
            <a:r>
              <a:rPr lang="en" sz="1100"/>
              <a:t>Food, Drinks, Games*</a:t>
            </a:r>
            <a:endParaRPr sz="1100"/>
          </a:p>
          <a:p>
            <a:pPr indent="-298450" lvl="0" marL="457200" rtl="0" algn="l">
              <a:lnSpc>
                <a:spcPct val="100000"/>
              </a:lnSpc>
              <a:spcBef>
                <a:spcPts val="0"/>
              </a:spcBef>
              <a:spcAft>
                <a:spcPts val="0"/>
              </a:spcAft>
              <a:buSzPts val="1100"/>
              <a:buChar char="●"/>
            </a:pPr>
            <a:r>
              <a:rPr lang="en" sz="1100"/>
              <a:t>Corn Hole, Ping Pong, Putting Challenge, Giant Janga</a:t>
            </a:r>
            <a:endParaRPr sz="1100"/>
          </a:p>
          <a:p>
            <a:pPr indent="0" lvl="0" marL="45720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1600"/>
              </a:spcAft>
              <a:buSzPts val="1400"/>
              <a:buNone/>
            </a:pPr>
            <a:r>
              <a:t/>
            </a:r>
            <a:endParaRPr sz="1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0"/>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Attendee Lounge, Key 9</a:t>
            </a:r>
            <a:endParaRPr/>
          </a:p>
        </p:txBody>
      </p:sp>
      <p:sp>
        <p:nvSpPr>
          <p:cNvPr id="120" name="Google Shape;120;p10"/>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800"/>
              <a:buNone/>
            </a:pPr>
            <a:r>
              <a:rPr lang="en"/>
              <a:t>All in-person attendees are encouraged use the attendee lounge to meet up with fellow attendees or get some work done outside of session rooms. </a:t>
            </a:r>
            <a:endParaRPr/>
          </a:p>
          <a:p>
            <a:pPr indent="0" lvl="0" marL="0" rtl="0" algn="ctr">
              <a:lnSpc>
                <a:spcPct val="115000"/>
              </a:lnSpc>
              <a:spcBef>
                <a:spcPts val="1600"/>
              </a:spcBef>
              <a:spcAft>
                <a:spcPts val="0"/>
              </a:spcAft>
              <a:buSzPts val="1800"/>
              <a:buNone/>
            </a:pPr>
            <a:r>
              <a:rPr lang="en"/>
              <a:t>Monday - Thursday, 7:30 AM - 5:00 PM</a:t>
            </a:r>
            <a:endParaRPr/>
          </a:p>
          <a:p>
            <a:pPr indent="0" lvl="0" marL="0" rtl="0" algn="ctr">
              <a:lnSpc>
                <a:spcPct val="115000"/>
              </a:lnSpc>
              <a:spcBef>
                <a:spcPts val="1600"/>
              </a:spcBef>
              <a:spcAft>
                <a:spcPts val="0"/>
              </a:spcAft>
              <a:buSzPts val="1800"/>
              <a:buNone/>
            </a:pPr>
            <a:r>
              <a:rPr lang="en"/>
              <a:t>There will be network access, tables, and chairs.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