
<file path=[Content_Types].xml><?xml version="1.0" encoding="utf-8"?>
<Types xmlns="http://schemas.openxmlformats.org/package/2006/content-types">
  <Default Extension="fntdata" ContentType="application/x-fontdata"/>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48" r:id="rId1"/>
  </p:sldMasterIdLst>
  <p:notesMasterIdLst>
    <p:notesMasterId r:id="rId12"/>
  </p:notesMasterIdLst>
  <p:sldIdLst>
    <p:sldId id="256" r:id="rId2"/>
    <p:sldId id="257" r:id="rId3"/>
    <p:sldId id="258" r:id="rId4"/>
    <p:sldId id="259" r:id="rId5"/>
    <p:sldId id="260" r:id="rId6"/>
    <p:sldId id="261" r:id="rId7"/>
    <p:sldId id="262" r:id="rId8"/>
    <p:sldId id="263" r:id="rId9"/>
    <p:sldId id="264" r:id="rId10"/>
    <p:sldId id="265" r:id="rId11"/>
  </p:sldIdLst>
  <p:sldSz cx="9144000" cy="5143500" type="screen16x9"/>
  <p:notesSz cx="6858000" cy="9144000"/>
  <p:embeddedFontLst>
    <p:embeddedFont>
      <p:font typeface="Roboto" panose="02000000000000000000" pitchFamily="2" charset="0"/>
      <p:regular r:id="rId13"/>
      <p:bold r:id="rId14"/>
      <p:italic r:id="rId15"/>
      <p:boldItalic r:id="rId16"/>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20" roundtripDataSignature="AMtx7mjMTwGcQmAgV1z+AWfEuKaMfIYFCg=="/>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2" d="100"/>
          <a:sy n="102" d="100"/>
        </p:scale>
        <p:origin x="120" y="390"/>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font" Target="fonts/font1.fntdata"/><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notesMaster" Target="notesMasters/notesMaster1.xml"/><Relationship Id="rId25"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font" Target="fonts/font4.fntdata"/><Relationship Id="rId20" Type="http://customschemas.google.com/relationships/presentationmetadata" Target="metadata"/><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font" Target="fonts/font3.fntdata"/><Relationship Id="rId23"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font" Target="fonts/font2.fntdata"/><Relationship Id="rId22"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on Rosdahl" userId="2820f357-2dd4-4127-8713-e0bfde0fd756" providerId="ADAL" clId="{B52A5572-FB8B-4E73-B3D3-DA08C2C7ED8B}"/>
    <pc:docChg chg="modSld">
      <pc:chgData name="Jon Rosdahl" userId="2820f357-2dd4-4127-8713-e0bfde0fd756" providerId="ADAL" clId="{B52A5572-FB8B-4E73-B3D3-DA08C2C7ED8B}" dt="2023-01-15T23:58:13.006" v="1" actId="6549"/>
      <pc:docMkLst>
        <pc:docMk/>
      </pc:docMkLst>
      <pc:sldChg chg="modSp mod">
        <pc:chgData name="Jon Rosdahl" userId="2820f357-2dd4-4127-8713-e0bfde0fd756" providerId="ADAL" clId="{B52A5572-FB8B-4E73-B3D3-DA08C2C7ED8B}" dt="2023-01-15T23:58:13.006" v="1" actId="6549"/>
        <pc:sldMkLst>
          <pc:docMk/>
          <pc:sldMk cId="0" sldId="256"/>
        </pc:sldMkLst>
        <pc:spChg chg="mod">
          <ac:chgData name="Jon Rosdahl" userId="2820f357-2dd4-4127-8713-e0bfde0fd756" providerId="ADAL" clId="{B52A5572-FB8B-4E73-B3D3-DA08C2C7ED8B}" dt="2023-01-15T23:58:13.006" v="1" actId="6549"/>
          <ac:spMkLst>
            <pc:docMk/>
            <pc:sldMk cId="0" sldId="256"/>
            <ac:spMk id="69" creationId="{00000000-0000-0000-0000-00000000000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marR="0" lvl="0" indent="-317500" algn="l" rtl="0">
              <a:lnSpc>
                <a:spcPct val="100000"/>
              </a:lnSpc>
              <a:spcBef>
                <a:spcPts val="0"/>
              </a:spcBef>
              <a:spcAft>
                <a:spcPts val="0"/>
              </a:spcAft>
              <a:buClr>
                <a:srgbClr val="000000"/>
              </a:buClr>
              <a:buSzPts val="1400"/>
              <a:buFont typeface="Arial"/>
              <a:buChar char="●"/>
              <a:defRPr sz="1100" b="0" i="0" u="none" strike="noStrike" cap="none">
                <a:solidFill>
                  <a:srgbClr val="000000"/>
                </a:solidFill>
                <a:latin typeface="Arial"/>
                <a:ea typeface="Arial"/>
                <a:cs typeface="Arial"/>
                <a:sym typeface="Arial"/>
              </a:defRPr>
            </a:lvl1pPr>
            <a:lvl2pPr marL="914400" marR="0" lvl="1" indent="-317500" algn="l" rtl="0">
              <a:lnSpc>
                <a:spcPct val="100000"/>
              </a:lnSpc>
              <a:spcBef>
                <a:spcPts val="0"/>
              </a:spcBef>
              <a:spcAft>
                <a:spcPts val="0"/>
              </a:spcAft>
              <a:buClr>
                <a:srgbClr val="000000"/>
              </a:buClr>
              <a:buSzPts val="1400"/>
              <a:buFont typeface="Arial"/>
              <a:buChar char="○"/>
              <a:defRPr sz="1100" b="0" i="0" u="none" strike="noStrike" cap="none">
                <a:solidFill>
                  <a:srgbClr val="000000"/>
                </a:solidFill>
                <a:latin typeface="Arial"/>
                <a:ea typeface="Arial"/>
                <a:cs typeface="Arial"/>
                <a:sym typeface="Arial"/>
              </a:defRPr>
            </a:lvl2pPr>
            <a:lvl3pPr marL="1371600" marR="0" lvl="2" indent="-317500" algn="l" rtl="0">
              <a:lnSpc>
                <a:spcPct val="100000"/>
              </a:lnSpc>
              <a:spcBef>
                <a:spcPts val="0"/>
              </a:spcBef>
              <a:spcAft>
                <a:spcPts val="0"/>
              </a:spcAft>
              <a:buClr>
                <a:srgbClr val="000000"/>
              </a:buClr>
              <a:buSzPts val="1400"/>
              <a:buFont typeface="Arial"/>
              <a:buChar char="■"/>
              <a:defRPr sz="1100" b="0" i="0" u="none" strike="noStrike" cap="none">
                <a:solidFill>
                  <a:srgbClr val="000000"/>
                </a:solidFill>
                <a:latin typeface="Arial"/>
                <a:ea typeface="Arial"/>
                <a:cs typeface="Arial"/>
                <a:sym typeface="Arial"/>
              </a:defRPr>
            </a:lvl3pPr>
            <a:lvl4pPr marL="1828800" marR="0" lvl="3" indent="-317500" algn="l" rtl="0">
              <a:lnSpc>
                <a:spcPct val="100000"/>
              </a:lnSpc>
              <a:spcBef>
                <a:spcPts val="0"/>
              </a:spcBef>
              <a:spcAft>
                <a:spcPts val="0"/>
              </a:spcAft>
              <a:buClr>
                <a:srgbClr val="000000"/>
              </a:buClr>
              <a:buSzPts val="1400"/>
              <a:buFont typeface="Arial"/>
              <a:buChar char="●"/>
              <a:defRPr sz="1100" b="0" i="0" u="none" strike="noStrike" cap="none">
                <a:solidFill>
                  <a:srgbClr val="000000"/>
                </a:solidFill>
                <a:latin typeface="Arial"/>
                <a:ea typeface="Arial"/>
                <a:cs typeface="Arial"/>
                <a:sym typeface="Arial"/>
              </a:defRPr>
            </a:lvl4pPr>
            <a:lvl5pPr marL="2286000" marR="0" lvl="4" indent="-317500" algn="l" rtl="0">
              <a:lnSpc>
                <a:spcPct val="100000"/>
              </a:lnSpc>
              <a:spcBef>
                <a:spcPts val="0"/>
              </a:spcBef>
              <a:spcAft>
                <a:spcPts val="0"/>
              </a:spcAft>
              <a:buClr>
                <a:srgbClr val="000000"/>
              </a:buClr>
              <a:buSzPts val="1400"/>
              <a:buFont typeface="Arial"/>
              <a:buChar char="○"/>
              <a:defRPr sz="1100" b="0" i="0" u="none" strike="noStrike" cap="none">
                <a:solidFill>
                  <a:srgbClr val="000000"/>
                </a:solidFill>
                <a:latin typeface="Arial"/>
                <a:ea typeface="Arial"/>
                <a:cs typeface="Arial"/>
                <a:sym typeface="Arial"/>
              </a:defRPr>
            </a:lvl5pPr>
            <a:lvl6pPr marL="2743200" marR="0" lvl="5" indent="-317500" algn="l" rtl="0">
              <a:lnSpc>
                <a:spcPct val="100000"/>
              </a:lnSpc>
              <a:spcBef>
                <a:spcPts val="0"/>
              </a:spcBef>
              <a:spcAft>
                <a:spcPts val="0"/>
              </a:spcAft>
              <a:buClr>
                <a:srgbClr val="000000"/>
              </a:buClr>
              <a:buSzPts val="1400"/>
              <a:buFont typeface="Arial"/>
              <a:buChar char="■"/>
              <a:defRPr sz="1100" b="0" i="0" u="none" strike="noStrike" cap="none">
                <a:solidFill>
                  <a:srgbClr val="000000"/>
                </a:solidFill>
                <a:latin typeface="Arial"/>
                <a:ea typeface="Arial"/>
                <a:cs typeface="Arial"/>
                <a:sym typeface="Arial"/>
              </a:defRPr>
            </a:lvl6pPr>
            <a:lvl7pPr marL="3200400" marR="0" lvl="6" indent="-317500" algn="l" rtl="0">
              <a:lnSpc>
                <a:spcPct val="100000"/>
              </a:lnSpc>
              <a:spcBef>
                <a:spcPts val="0"/>
              </a:spcBef>
              <a:spcAft>
                <a:spcPts val="0"/>
              </a:spcAft>
              <a:buClr>
                <a:srgbClr val="000000"/>
              </a:buClr>
              <a:buSzPts val="1400"/>
              <a:buFont typeface="Arial"/>
              <a:buChar char="●"/>
              <a:defRPr sz="1100" b="0" i="0" u="none" strike="noStrike" cap="none">
                <a:solidFill>
                  <a:srgbClr val="000000"/>
                </a:solidFill>
                <a:latin typeface="Arial"/>
                <a:ea typeface="Arial"/>
                <a:cs typeface="Arial"/>
                <a:sym typeface="Arial"/>
              </a:defRPr>
            </a:lvl7pPr>
            <a:lvl8pPr marL="3657600" marR="0" lvl="7" indent="-317500" algn="l" rtl="0">
              <a:lnSpc>
                <a:spcPct val="100000"/>
              </a:lnSpc>
              <a:spcBef>
                <a:spcPts val="0"/>
              </a:spcBef>
              <a:spcAft>
                <a:spcPts val="0"/>
              </a:spcAft>
              <a:buClr>
                <a:srgbClr val="000000"/>
              </a:buClr>
              <a:buSzPts val="1400"/>
              <a:buFont typeface="Arial"/>
              <a:buChar char="○"/>
              <a:defRPr sz="1100" b="0" i="0" u="none" strike="noStrike" cap="none">
                <a:solidFill>
                  <a:srgbClr val="000000"/>
                </a:solidFill>
                <a:latin typeface="Arial"/>
                <a:ea typeface="Arial"/>
                <a:cs typeface="Arial"/>
                <a:sym typeface="Arial"/>
              </a:defRPr>
            </a:lvl8pPr>
            <a:lvl9pPr marL="4114800" marR="0" lvl="8" indent="-317500" algn="l" rtl="0">
              <a:lnSpc>
                <a:spcPct val="100000"/>
              </a:lnSpc>
              <a:spcBef>
                <a:spcPts val="0"/>
              </a:spcBef>
              <a:spcAft>
                <a:spcPts val="0"/>
              </a:spcAft>
              <a:buClr>
                <a:srgbClr val="000000"/>
              </a:buClr>
              <a:buSzPts val="1400"/>
              <a:buFont typeface="Arial"/>
              <a:buChar char="■"/>
              <a:defRPr sz="1100" b="0" i="0" u="none" strike="noStrike" cap="none">
                <a:solidFill>
                  <a:srgbClr val="000000"/>
                </a:solidFill>
                <a:latin typeface="Arial"/>
                <a:ea typeface="Arial"/>
                <a:cs typeface="Arial"/>
                <a:sym typeface="Arial"/>
              </a:defRPr>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3"/>
        <p:cNvGrpSpPr/>
        <p:nvPr/>
      </p:nvGrpSpPr>
      <p:grpSpPr>
        <a:xfrm>
          <a:off x="0" y="0"/>
          <a:ext cx="0" cy="0"/>
          <a:chOff x="0" y="0"/>
          <a:chExt cx="0" cy="0"/>
        </a:xfrm>
      </p:grpSpPr>
      <p:sp>
        <p:nvSpPr>
          <p:cNvPr id="64" name="Google Shape;64;p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65" name="Google Shape;65;p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1"/>
        <p:cNvGrpSpPr/>
        <p:nvPr/>
      </p:nvGrpSpPr>
      <p:grpSpPr>
        <a:xfrm>
          <a:off x="0" y="0"/>
          <a:ext cx="0" cy="0"/>
          <a:chOff x="0" y="0"/>
          <a:chExt cx="0" cy="0"/>
        </a:xfrm>
      </p:grpSpPr>
      <p:sp>
        <p:nvSpPr>
          <p:cNvPr id="122" name="Google Shape;122;p11:notes"/>
          <p:cNvSpPr>
            <a:spLocks noGrp="1" noRot="1" noChangeAspect="1"/>
          </p:cNvSpPr>
          <p:nvPr>
            <p:ph type="sldImg" idx="2"/>
          </p:nvPr>
        </p:nvSpPr>
        <p:spPr>
          <a:xfrm>
            <a:off x="381188" y="685800"/>
            <a:ext cx="60963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23" name="Google Shape;123;p1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0"/>
        <p:cNvGrpSpPr/>
        <p:nvPr/>
      </p:nvGrpSpPr>
      <p:grpSpPr>
        <a:xfrm>
          <a:off x="0" y="0"/>
          <a:ext cx="0" cy="0"/>
          <a:chOff x="0" y="0"/>
          <a:chExt cx="0" cy="0"/>
        </a:xfrm>
      </p:grpSpPr>
      <p:sp>
        <p:nvSpPr>
          <p:cNvPr id="71" name="Google Shape;71;p2:notes"/>
          <p:cNvSpPr>
            <a:spLocks noGrp="1" noRot="1" noChangeAspect="1"/>
          </p:cNvSpPr>
          <p:nvPr>
            <p:ph type="sldImg" idx="2"/>
          </p:nvPr>
        </p:nvSpPr>
        <p:spPr>
          <a:xfrm>
            <a:off x="381188" y="685800"/>
            <a:ext cx="60963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72" name="Google Shape;72;p2: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7"/>
        <p:cNvGrpSpPr/>
        <p:nvPr/>
      </p:nvGrpSpPr>
      <p:grpSpPr>
        <a:xfrm>
          <a:off x="0" y="0"/>
          <a:ext cx="0" cy="0"/>
          <a:chOff x="0" y="0"/>
          <a:chExt cx="0" cy="0"/>
        </a:xfrm>
      </p:grpSpPr>
      <p:sp>
        <p:nvSpPr>
          <p:cNvPr id="78" name="Google Shape;78;p3:notes"/>
          <p:cNvSpPr>
            <a:spLocks noGrp="1" noRot="1" noChangeAspect="1"/>
          </p:cNvSpPr>
          <p:nvPr>
            <p:ph type="sldImg" idx="2"/>
          </p:nvPr>
        </p:nvSpPr>
        <p:spPr>
          <a:xfrm>
            <a:off x="381188" y="685800"/>
            <a:ext cx="60963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79" name="Google Shape;79;p3: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3"/>
        <p:cNvGrpSpPr/>
        <p:nvPr/>
      </p:nvGrpSpPr>
      <p:grpSpPr>
        <a:xfrm>
          <a:off x="0" y="0"/>
          <a:ext cx="0" cy="0"/>
          <a:chOff x="0" y="0"/>
          <a:chExt cx="0" cy="0"/>
        </a:xfrm>
      </p:grpSpPr>
      <p:sp>
        <p:nvSpPr>
          <p:cNvPr id="84" name="Google Shape;84;p4:notes"/>
          <p:cNvSpPr>
            <a:spLocks noGrp="1" noRot="1" noChangeAspect="1"/>
          </p:cNvSpPr>
          <p:nvPr>
            <p:ph type="sldImg" idx="2"/>
          </p:nvPr>
        </p:nvSpPr>
        <p:spPr>
          <a:xfrm>
            <a:off x="381188" y="685800"/>
            <a:ext cx="60963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85" name="Google Shape;85;p4: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1"/>
        <p:cNvGrpSpPr/>
        <p:nvPr/>
      </p:nvGrpSpPr>
      <p:grpSpPr>
        <a:xfrm>
          <a:off x="0" y="0"/>
          <a:ext cx="0" cy="0"/>
          <a:chOff x="0" y="0"/>
          <a:chExt cx="0" cy="0"/>
        </a:xfrm>
      </p:grpSpPr>
      <p:sp>
        <p:nvSpPr>
          <p:cNvPr id="92" name="Google Shape;92;p5:notes"/>
          <p:cNvSpPr>
            <a:spLocks noGrp="1" noRot="1" noChangeAspect="1"/>
          </p:cNvSpPr>
          <p:nvPr>
            <p:ph type="sldImg" idx="2"/>
          </p:nvPr>
        </p:nvSpPr>
        <p:spPr>
          <a:xfrm>
            <a:off x="381188" y="685800"/>
            <a:ext cx="60963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93" name="Google Shape;93;p5: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7"/>
        <p:cNvGrpSpPr/>
        <p:nvPr/>
      </p:nvGrpSpPr>
      <p:grpSpPr>
        <a:xfrm>
          <a:off x="0" y="0"/>
          <a:ext cx="0" cy="0"/>
          <a:chOff x="0" y="0"/>
          <a:chExt cx="0" cy="0"/>
        </a:xfrm>
      </p:grpSpPr>
      <p:sp>
        <p:nvSpPr>
          <p:cNvPr id="98" name="Google Shape;98;p6:notes"/>
          <p:cNvSpPr>
            <a:spLocks noGrp="1" noRot="1" noChangeAspect="1"/>
          </p:cNvSpPr>
          <p:nvPr>
            <p:ph type="sldImg" idx="2"/>
          </p:nvPr>
        </p:nvSpPr>
        <p:spPr>
          <a:xfrm>
            <a:off x="381188" y="685800"/>
            <a:ext cx="60963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99" name="Google Shape;99;p6: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3"/>
        <p:cNvGrpSpPr/>
        <p:nvPr/>
      </p:nvGrpSpPr>
      <p:grpSpPr>
        <a:xfrm>
          <a:off x="0" y="0"/>
          <a:ext cx="0" cy="0"/>
          <a:chOff x="0" y="0"/>
          <a:chExt cx="0" cy="0"/>
        </a:xfrm>
      </p:grpSpPr>
      <p:sp>
        <p:nvSpPr>
          <p:cNvPr id="104" name="Google Shape;104;p7:notes"/>
          <p:cNvSpPr>
            <a:spLocks noGrp="1" noRot="1" noChangeAspect="1"/>
          </p:cNvSpPr>
          <p:nvPr>
            <p:ph type="sldImg" idx="2"/>
          </p:nvPr>
        </p:nvSpPr>
        <p:spPr>
          <a:xfrm>
            <a:off x="381188" y="685800"/>
            <a:ext cx="60963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05" name="Google Shape;105;p7: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9"/>
        <p:cNvGrpSpPr/>
        <p:nvPr/>
      </p:nvGrpSpPr>
      <p:grpSpPr>
        <a:xfrm>
          <a:off x="0" y="0"/>
          <a:ext cx="0" cy="0"/>
          <a:chOff x="0" y="0"/>
          <a:chExt cx="0" cy="0"/>
        </a:xfrm>
      </p:grpSpPr>
      <p:sp>
        <p:nvSpPr>
          <p:cNvPr id="110" name="Google Shape;110;p9:notes"/>
          <p:cNvSpPr>
            <a:spLocks noGrp="1" noRot="1" noChangeAspect="1"/>
          </p:cNvSpPr>
          <p:nvPr>
            <p:ph type="sldImg" idx="2"/>
          </p:nvPr>
        </p:nvSpPr>
        <p:spPr>
          <a:xfrm>
            <a:off x="381188" y="685800"/>
            <a:ext cx="60963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11" name="Google Shape;111;p9: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5"/>
        <p:cNvGrpSpPr/>
        <p:nvPr/>
      </p:nvGrpSpPr>
      <p:grpSpPr>
        <a:xfrm>
          <a:off x="0" y="0"/>
          <a:ext cx="0" cy="0"/>
          <a:chOff x="0" y="0"/>
          <a:chExt cx="0" cy="0"/>
        </a:xfrm>
      </p:grpSpPr>
      <p:sp>
        <p:nvSpPr>
          <p:cNvPr id="116" name="Google Shape;116;p1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17" name="Google Shape;117;p10: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13"/>
          <p:cNvSpPr/>
          <p:nvPr/>
        </p:nvSpPr>
        <p:spPr>
          <a:xfrm flipH="1">
            <a:off x="8246400" y="4245925"/>
            <a:ext cx="897600" cy="897600"/>
          </a:xfrm>
          <a:prstGeom prst="rtTriangle">
            <a:avLst/>
          </a:prstGeom>
          <a:solidFill>
            <a:schemeClr val="lt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1" name="Google Shape;11;p13"/>
          <p:cNvSpPr/>
          <p:nvPr/>
        </p:nvSpPr>
        <p:spPr>
          <a:xfrm flipH="1">
            <a:off x="8246400" y="4245875"/>
            <a:ext cx="897600" cy="897600"/>
          </a:xfrm>
          <a:prstGeom prst="round1Rect">
            <a:avLst>
              <a:gd name="adj" fmla="val 16667"/>
            </a:avLst>
          </a:prstGeom>
          <a:solidFill>
            <a:schemeClr val="lt1">
              <a:alpha val="67058"/>
            </a:scheme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2" name="Google Shape;12;p13"/>
          <p:cNvSpPr txBox="1">
            <a:spLocks noGrp="1"/>
          </p:cNvSpPr>
          <p:nvPr>
            <p:ph type="ctrTitle"/>
          </p:nvPr>
        </p:nvSpPr>
        <p:spPr>
          <a:xfrm>
            <a:off x="390525" y="1819275"/>
            <a:ext cx="8222100" cy="933600"/>
          </a:xfrm>
          <a:prstGeom prst="rect">
            <a:avLst/>
          </a:prstGeom>
          <a:noFill/>
          <a:ln>
            <a:noFill/>
          </a:ln>
        </p:spPr>
        <p:txBody>
          <a:bodyPr spcFirstLastPara="1" wrap="square" lIns="91425" tIns="91425" rIns="91425" bIns="91425" anchor="b" anchorCtr="0">
            <a:noAutofit/>
          </a:bodyPr>
          <a:lstStyle>
            <a:lvl1pPr lvl="0" algn="l">
              <a:lnSpc>
                <a:spcPct val="100000"/>
              </a:lnSpc>
              <a:spcBef>
                <a:spcPts val="0"/>
              </a:spcBef>
              <a:spcAft>
                <a:spcPts val="0"/>
              </a:spcAft>
              <a:buSzPts val="4800"/>
              <a:buNone/>
              <a:defRPr sz="4800"/>
            </a:lvl1pPr>
            <a:lvl2pPr lvl="1" algn="l">
              <a:lnSpc>
                <a:spcPct val="100000"/>
              </a:lnSpc>
              <a:spcBef>
                <a:spcPts val="0"/>
              </a:spcBef>
              <a:spcAft>
                <a:spcPts val="0"/>
              </a:spcAft>
              <a:buSzPts val="4800"/>
              <a:buNone/>
              <a:defRPr sz="4800"/>
            </a:lvl2pPr>
            <a:lvl3pPr lvl="2" algn="l">
              <a:lnSpc>
                <a:spcPct val="100000"/>
              </a:lnSpc>
              <a:spcBef>
                <a:spcPts val="0"/>
              </a:spcBef>
              <a:spcAft>
                <a:spcPts val="0"/>
              </a:spcAft>
              <a:buSzPts val="4800"/>
              <a:buNone/>
              <a:defRPr sz="4800"/>
            </a:lvl3pPr>
            <a:lvl4pPr lvl="3" algn="l">
              <a:lnSpc>
                <a:spcPct val="100000"/>
              </a:lnSpc>
              <a:spcBef>
                <a:spcPts val="0"/>
              </a:spcBef>
              <a:spcAft>
                <a:spcPts val="0"/>
              </a:spcAft>
              <a:buSzPts val="4800"/>
              <a:buNone/>
              <a:defRPr sz="4800"/>
            </a:lvl4pPr>
            <a:lvl5pPr lvl="4" algn="l">
              <a:lnSpc>
                <a:spcPct val="100000"/>
              </a:lnSpc>
              <a:spcBef>
                <a:spcPts val="0"/>
              </a:spcBef>
              <a:spcAft>
                <a:spcPts val="0"/>
              </a:spcAft>
              <a:buSzPts val="4800"/>
              <a:buNone/>
              <a:defRPr sz="4800"/>
            </a:lvl5pPr>
            <a:lvl6pPr lvl="5" algn="l">
              <a:lnSpc>
                <a:spcPct val="100000"/>
              </a:lnSpc>
              <a:spcBef>
                <a:spcPts val="0"/>
              </a:spcBef>
              <a:spcAft>
                <a:spcPts val="0"/>
              </a:spcAft>
              <a:buSzPts val="4800"/>
              <a:buNone/>
              <a:defRPr sz="4800"/>
            </a:lvl6pPr>
            <a:lvl7pPr lvl="6" algn="l">
              <a:lnSpc>
                <a:spcPct val="100000"/>
              </a:lnSpc>
              <a:spcBef>
                <a:spcPts val="0"/>
              </a:spcBef>
              <a:spcAft>
                <a:spcPts val="0"/>
              </a:spcAft>
              <a:buSzPts val="4800"/>
              <a:buNone/>
              <a:defRPr sz="4800"/>
            </a:lvl7pPr>
            <a:lvl8pPr lvl="7" algn="l">
              <a:lnSpc>
                <a:spcPct val="100000"/>
              </a:lnSpc>
              <a:spcBef>
                <a:spcPts val="0"/>
              </a:spcBef>
              <a:spcAft>
                <a:spcPts val="0"/>
              </a:spcAft>
              <a:buSzPts val="4800"/>
              <a:buNone/>
              <a:defRPr sz="4800"/>
            </a:lvl8pPr>
            <a:lvl9pPr lvl="8" algn="l">
              <a:lnSpc>
                <a:spcPct val="100000"/>
              </a:lnSpc>
              <a:spcBef>
                <a:spcPts val="0"/>
              </a:spcBef>
              <a:spcAft>
                <a:spcPts val="0"/>
              </a:spcAft>
              <a:buSzPts val="4800"/>
              <a:buNone/>
              <a:defRPr sz="4800"/>
            </a:lvl9pPr>
          </a:lstStyle>
          <a:p>
            <a:endParaRPr/>
          </a:p>
        </p:txBody>
      </p:sp>
      <p:sp>
        <p:nvSpPr>
          <p:cNvPr id="13" name="Google Shape;13;p13"/>
          <p:cNvSpPr txBox="1">
            <a:spLocks noGrp="1"/>
          </p:cNvSpPr>
          <p:nvPr>
            <p:ph type="subTitle" idx="1"/>
          </p:nvPr>
        </p:nvSpPr>
        <p:spPr>
          <a:xfrm>
            <a:off x="390525" y="2789130"/>
            <a:ext cx="8222100" cy="432900"/>
          </a:xfrm>
          <a:prstGeom prst="rect">
            <a:avLst/>
          </a:prstGeom>
          <a:noFill/>
          <a:ln>
            <a:noFill/>
          </a:ln>
        </p:spPr>
        <p:txBody>
          <a:bodyPr spcFirstLastPara="1" wrap="square" lIns="91425" tIns="91425" rIns="91425" bIns="91425" anchor="t" anchorCtr="0">
            <a:noAutofit/>
          </a:bodyPr>
          <a:lstStyle>
            <a:lvl1pPr lvl="0" algn="l">
              <a:lnSpc>
                <a:spcPct val="100000"/>
              </a:lnSpc>
              <a:spcBef>
                <a:spcPts val="0"/>
              </a:spcBef>
              <a:spcAft>
                <a:spcPts val="0"/>
              </a:spcAft>
              <a:buClr>
                <a:schemeClr val="lt1"/>
              </a:buClr>
              <a:buSzPts val="1800"/>
              <a:buNone/>
              <a:defRPr>
                <a:solidFill>
                  <a:schemeClr val="lt1"/>
                </a:solidFill>
              </a:defRPr>
            </a:lvl1pPr>
            <a:lvl2pPr lvl="1" algn="l">
              <a:lnSpc>
                <a:spcPct val="100000"/>
              </a:lnSpc>
              <a:spcBef>
                <a:spcPts val="0"/>
              </a:spcBef>
              <a:spcAft>
                <a:spcPts val="0"/>
              </a:spcAft>
              <a:buClr>
                <a:schemeClr val="lt1"/>
              </a:buClr>
              <a:buSzPts val="1800"/>
              <a:buNone/>
              <a:defRPr sz="1800">
                <a:solidFill>
                  <a:schemeClr val="lt1"/>
                </a:solidFill>
              </a:defRPr>
            </a:lvl2pPr>
            <a:lvl3pPr lvl="2" algn="l">
              <a:lnSpc>
                <a:spcPct val="100000"/>
              </a:lnSpc>
              <a:spcBef>
                <a:spcPts val="0"/>
              </a:spcBef>
              <a:spcAft>
                <a:spcPts val="0"/>
              </a:spcAft>
              <a:buClr>
                <a:schemeClr val="lt1"/>
              </a:buClr>
              <a:buSzPts val="1800"/>
              <a:buNone/>
              <a:defRPr sz="1800">
                <a:solidFill>
                  <a:schemeClr val="lt1"/>
                </a:solidFill>
              </a:defRPr>
            </a:lvl3pPr>
            <a:lvl4pPr lvl="3" algn="l">
              <a:lnSpc>
                <a:spcPct val="100000"/>
              </a:lnSpc>
              <a:spcBef>
                <a:spcPts val="0"/>
              </a:spcBef>
              <a:spcAft>
                <a:spcPts val="0"/>
              </a:spcAft>
              <a:buClr>
                <a:schemeClr val="lt1"/>
              </a:buClr>
              <a:buSzPts val="1800"/>
              <a:buNone/>
              <a:defRPr sz="1800">
                <a:solidFill>
                  <a:schemeClr val="lt1"/>
                </a:solidFill>
              </a:defRPr>
            </a:lvl4pPr>
            <a:lvl5pPr lvl="4" algn="l">
              <a:lnSpc>
                <a:spcPct val="100000"/>
              </a:lnSpc>
              <a:spcBef>
                <a:spcPts val="0"/>
              </a:spcBef>
              <a:spcAft>
                <a:spcPts val="0"/>
              </a:spcAft>
              <a:buClr>
                <a:schemeClr val="lt1"/>
              </a:buClr>
              <a:buSzPts val="1800"/>
              <a:buNone/>
              <a:defRPr sz="1800">
                <a:solidFill>
                  <a:schemeClr val="lt1"/>
                </a:solidFill>
              </a:defRPr>
            </a:lvl5pPr>
            <a:lvl6pPr lvl="5" algn="l">
              <a:lnSpc>
                <a:spcPct val="100000"/>
              </a:lnSpc>
              <a:spcBef>
                <a:spcPts val="0"/>
              </a:spcBef>
              <a:spcAft>
                <a:spcPts val="0"/>
              </a:spcAft>
              <a:buClr>
                <a:schemeClr val="lt1"/>
              </a:buClr>
              <a:buSzPts val="1800"/>
              <a:buNone/>
              <a:defRPr sz="1800">
                <a:solidFill>
                  <a:schemeClr val="lt1"/>
                </a:solidFill>
              </a:defRPr>
            </a:lvl6pPr>
            <a:lvl7pPr lvl="6" algn="l">
              <a:lnSpc>
                <a:spcPct val="100000"/>
              </a:lnSpc>
              <a:spcBef>
                <a:spcPts val="0"/>
              </a:spcBef>
              <a:spcAft>
                <a:spcPts val="0"/>
              </a:spcAft>
              <a:buClr>
                <a:schemeClr val="lt1"/>
              </a:buClr>
              <a:buSzPts val="1800"/>
              <a:buNone/>
              <a:defRPr sz="1800">
                <a:solidFill>
                  <a:schemeClr val="lt1"/>
                </a:solidFill>
              </a:defRPr>
            </a:lvl7pPr>
            <a:lvl8pPr lvl="7" algn="l">
              <a:lnSpc>
                <a:spcPct val="100000"/>
              </a:lnSpc>
              <a:spcBef>
                <a:spcPts val="0"/>
              </a:spcBef>
              <a:spcAft>
                <a:spcPts val="0"/>
              </a:spcAft>
              <a:buClr>
                <a:schemeClr val="lt1"/>
              </a:buClr>
              <a:buSzPts val="1800"/>
              <a:buNone/>
              <a:defRPr sz="1800">
                <a:solidFill>
                  <a:schemeClr val="lt1"/>
                </a:solidFill>
              </a:defRPr>
            </a:lvl8pPr>
            <a:lvl9pPr lvl="8" algn="l">
              <a:lnSpc>
                <a:spcPct val="100000"/>
              </a:lnSpc>
              <a:spcBef>
                <a:spcPts val="0"/>
              </a:spcBef>
              <a:spcAft>
                <a:spcPts val="0"/>
              </a:spcAft>
              <a:buClr>
                <a:schemeClr val="lt1"/>
              </a:buClr>
              <a:buSzPts val="1800"/>
              <a:buNone/>
              <a:defRPr sz="1800">
                <a:solidFill>
                  <a:schemeClr val="lt1"/>
                </a:solidFill>
              </a:defRPr>
            </a:lvl9pPr>
          </a:lstStyle>
          <a:p>
            <a:endParaRPr/>
          </a:p>
        </p:txBody>
      </p:sp>
      <p:sp>
        <p:nvSpPr>
          <p:cNvPr id="14" name="Google Shape;14;p13"/>
          <p:cNvSpPr txBox="1">
            <a:spLocks noGrp="1"/>
          </p:cNvSpPr>
          <p:nvPr>
            <p:ph type="sldNum" idx="12"/>
          </p:nvPr>
        </p:nvSpPr>
        <p:spPr>
          <a:xfrm>
            <a:off x="8523541" y="4695623"/>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Roboto"/>
                <a:ea typeface="Roboto"/>
                <a:cs typeface="Roboto"/>
                <a:sym typeface="Roboto"/>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Roboto"/>
                <a:ea typeface="Roboto"/>
                <a:cs typeface="Roboto"/>
                <a:sym typeface="Roboto"/>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Roboto"/>
                <a:ea typeface="Roboto"/>
                <a:cs typeface="Roboto"/>
                <a:sym typeface="Roboto"/>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Roboto"/>
                <a:ea typeface="Roboto"/>
                <a:cs typeface="Roboto"/>
                <a:sym typeface="Roboto"/>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Roboto"/>
                <a:ea typeface="Roboto"/>
                <a:cs typeface="Roboto"/>
                <a:sym typeface="Roboto"/>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Roboto"/>
                <a:ea typeface="Roboto"/>
                <a:cs typeface="Roboto"/>
                <a:sym typeface="Roboto"/>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Roboto"/>
                <a:ea typeface="Roboto"/>
                <a:cs typeface="Roboto"/>
                <a:sym typeface="Roboto"/>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Roboto"/>
                <a:ea typeface="Roboto"/>
                <a:cs typeface="Roboto"/>
                <a:sym typeface="Roboto"/>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Roboto"/>
                <a:ea typeface="Roboto"/>
                <a:cs typeface="Roboto"/>
                <a:sym typeface="Roboto"/>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bg>
      <p:bgPr>
        <a:solidFill>
          <a:schemeClr val="accent4"/>
        </a:solidFill>
        <a:effectLst/>
      </p:bgPr>
    </p:bg>
    <p:spTree>
      <p:nvGrpSpPr>
        <p:cNvPr id="1" name="Shape 57"/>
        <p:cNvGrpSpPr/>
        <p:nvPr/>
      </p:nvGrpSpPr>
      <p:grpSpPr>
        <a:xfrm>
          <a:off x="0" y="0"/>
          <a:ext cx="0" cy="0"/>
          <a:chOff x="0" y="0"/>
          <a:chExt cx="0" cy="0"/>
        </a:xfrm>
      </p:grpSpPr>
      <p:sp>
        <p:nvSpPr>
          <p:cNvPr id="58" name="Google Shape;58;p22"/>
          <p:cNvSpPr txBox="1">
            <a:spLocks noGrp="1"/>
          </p:cNvSpPr>
          <p:nvPr>
            <p:ph type="title" hasCustomPrompt="1"/>
          </p:nvPr>
        </p:nvSpPr>
        <p:spPr>
          <a:xfrm>
            <a:off x="475500" y="1258525"/>
            <a:ext cx="8222100" cy="1963500"/>
          </a:xfrm>
          <a:prstGeom prst="rect">
            <a:avLst/>
          </a:prstGeom>
          <a:noFill/>
          <a:ln>
            <a:noFill/>
          </a:ln>
        </p:spPr>
        <p:txBody>
          <a:bodyPr spcFirstLastPara="1" wrap="square" lIns="91425" tIns="91425" rIns="91425" bIns="91425" anchor="b" anchorCtr="0">
            <a:noAutofit/>
          </a:bodyPr>
          <a:lstStyle>
            <a:lvl1pPr lvl="0" algn="ctr">
              <a:lnSpc>
                <a:spcPct val="100000"/>
              </a:lnSpc>
              <a:spcBef>
                <a:spcPts val="0"/>
              </a:spcBef>
              <a:spcAft>
                <a:spcPts val="0"/>
              </a:spcAft>
              <a:buClr>
                <a:schemeClr val="dk2"/>
              </a:buClr>
              <a:buSzPts val="12000"/>
              <a:buNone/>
              <a:defRPr sz="12000">
                <a:solidFill>
                  <a:schemeClr val="dk2"/>
                </a:solidFill>
              </a:defRPr>
            </a:lvl1pPr>
            <a:lvl2pPr lvl="1" algn="ctr">
              <a:lnSpc>
                <a:spcPct val="100000"/>
              </a:lnSpc>
              <a:spcBef>
                <a:spcPts val="0"/>
              </a:spcBef>
              <a:spcAft>
                <a:spcPts val="0"/>
              </a:spcAft>
              <a:buClr>
                <a:schemeClr val="dk2"/>
              </a:buClr>
              <a:buSzPts val="12000"/>
              <a:buNone/>
              <a:defRPr sz="12000">
                <a:solidFill>
                  <a:schemeClr val="dk2"/>
                </a:solidFill>
              </a:defRPr>
            </a:lvl2pPr>
            <a:lvl3pPr lvl="2" algn="ctr">
              <a:lnSpc>
                <a:spcPct val="100000"/>
              </a:lnSpc>
              <a:spcBef>
                <a:spcPts val="0"/>
              </a:spcBef>
              <a:spcAft>
                <a:spcPts val="0"/>
              </a:spcAft>
              <a:buClr>
                <a:schemeClr val="dk2"/>
              </a:buClr>
              <a:buSzPts val="12000"/>
              <a:buNone/>
              <a:defRPr sz="12000">
                <a:solidFill>
                  <a:schemeClr val="dk2"/>
                </a:solidFill>
              </a:defRPr>
            </a:lvl3pPr>
            <a:lvl4pPr lvl="3" algn="ctr">
              <a:lnSpc>
                <a:spcPct val="100000"/>
              </a:lnSpc>
              <a:spcBef>
                <a:spcPts val="0"/>
              </a:spcBef>
              <a:spcAft>
                <a:spcPts val="0"/>
              </a:spcAft>
              <a:buClr>
                <a:schemeClr val="dk2"/>
              </a:buClr>
              <a:buSzPts val="12000"/>
              <a:buNone/>
              <a:defRPr sz="12000">
                <a:solidFill>
                  <a:schemeClr val="dk2"/>
                </a:solidFill>
              </a:defRPr>
            </a:lvl4pPr>
            <a:lvl5pPr lvl="4" algn="ctr">
              <a:lnSpc>
                <a:spcPct val="100000"/>
              </a:lnSpc>
              <a:spcBef>
                <a:spcPts val="0"/>
              </a:spcBef>
              <a:spcAft>
                <a:spcPts val="0"/>
              </a:spcAft>
              <a:buClr>
                <a:schemeClr val="dk2"/>
              </a:buClr>
              <a:buSzPts val="12000"/>
              <a:buNone/>
              <a:defRPr sz="12000">
                <a:solidFill>
                  <a:schemeClr val="dk2"/>
                </a:solidFill>
              </a:defRPr>
            </a:lvl5pPr>
            <a:lvl6pPr lvl="5" algn="ctr">
              <a:lnSpc>
                <a:spcPct val="100000"/>
              </a:lnSpc>
              <a:spcBef>
                <a:spcPts val="0"/>
              </a:spcBef>
              <a:spcAft>
                <a:spcPts val="0"/>
              </a:spcAft>
              <a:buClr>
                <a:schemeClr val="dk2"/>
              </a:buClr>
              <a:buSzPts val="12000"/>
              <a:buNone/>
              <a:defRPr sz="12000">
                <a:solidFill>
                  <a:schemeClr val="dk2"/>
                </a:solidFill>
              </a:defRPr>
            </a:lvl6pPr>
            <a:lvl7pPr lvl="6" algn="ctr">
              <a:lnSpc>
                <a:spcPct val="100000"/>
              </a:lnSpc>
              <a:spcBef>
                <a:spcPts val="0"/>
              </a:spcBef>
              <a:spcAft>
                <a:spcPts val="0"/>
              </a:spcAft>
              <a:buClr>
                <a:schemeClr val="dk2"/>
              </a:buClr>
              <a:buSzPts val="12000"/>
              <a:buNone/>
              <a:defRPr sz="12000">
                <a:solidFill>
                  <a:schemeClr val="dk2"/>
                </a:solidFill>
              </a:defRPr>
            </a:lvl7pPr>
            <a:lvl8pPr lvl="7" algn="ctr">
              <a:lnSpc>
                <a:spcPct val="100000"/>
              </a:lnSpc>
              <a:spcBef>
                <a:spcPts val="0"/>
              </a:spcBef>
              <a:spcAft>
                <a:spcPts val="0"/>
              </a:spcAft>
              <a:buClr>
                <a:schemeClr val="dk2"/>
              </a:buClr>
              <a:buSzPts val="12000"/>
              <a:buNone/>
              <a:defRPr sz="12000">
                <a:solidFill>
                  <a:schemeClr val="dk2"/>
                </a:solidFill>
              </a:defRPr>
            </a:lvl8pPr>
            <a:lvl9pPr lvl="8" algn="ctr">
              <a:lnSpc>
                <a:spcPct val="100000"/>
              </a:lnSpc>
              <a:spcBef>
                <a:spcPts val="0"/>
              </a:spcBef>
              <a:spcAft>
                <a:spcPts val="0"/>
              </a:spcAft>
              <a:buClr>
                <a:schemeClr val="dk2"/>
              </a:buClr>
              <a:buSzPts val="12000"/>
              <a:buNone/>
              <a:defRPr sz="12000">
                <a:solidFill>
                  <a:schemeClr val="dk2"/>
                </a:solidFill>
              </a:defRPr>
            </a:lvl9pPr>
          </a:lstStyle>
          <a:p>
            <a:r>
              <a:t>xx%</a:t>
            </a:r>
          </a:p>
        </p:txBody>
      </p:sp>
      <p:sp>
        <p:nvSpPr>
          <p:cNvPr id="59" name="Google Shape;59;p22"/>
          <p:cNvSpPr txBox="1">
            <a:spLocks noGrp="1"/>
          </p:cNvSpPr>
          <p:nvPr>
            <p:ph type="body" idx="1"/>
          </p:nvPr>
        </p:nvSpPr>
        <p:spPr>
          <a:xfrm>
            <a:off x="475500" y="3304625"/>
            <a:ext cx="8222100" cy="1300800"/>
          </a:xfrm>
          <a:prstGeom prst="rect">
            <a:avLst/>
          </a:prstGeom>
          <a:noFill/>
          <a:ln>
            <a:noFill/>
          </a:ln>
        </p:spPr>
        <p:txBody>
          <a:bodyPr spcFirstLastPara="1" wrap="square" lIns="91425" tIns="91425" rIns="91425" bIns="91425" anchor="t" anchorCtr="0">
            <a:noAutofit/>
          </a:bodyPr>
          <a:lstStyle>
            <a:lvl1pPr marL="457200" lvl="0" indent="-342900" algn="ctr">
              <a:lnSpc>
                <a:spcPct val="115000"/>
              </a:lnSpc>
              <a:spcBef>
                <a:spcPts val="0"/>
              </a:spcBef>
              <a:spcAft>
                <a:spcPts val="0"/>
              </a:spcAft>
              <a:buSzPts val="1800"/>
              <a:buChar char="●"/>
              <a:defRPr/>
            </a:lvl1pPr>
            <a:lvl2pPr marL="914400" lvl="1" indent="-317500" algn="ctr">
              <a:lnSpc>
                <a:spcPct val="115000"/>
              </a:lnSpc>
              <a:spcBef>
                <a:spcPts val="1600"/>
              </a:spcBef>
              <a:spcAft>
                <a:spcPts val="0"/>
              </a:spcAft>
              <a:buSzPts val="1400"/>
              <a:buChar char="○"/>
              <a:defRPr/>
            </a:lvl2pPr>
            <a:lvl3pPr marL="1371600" lvl="2" indent="-317500" algn="ctr">
              <a:lnSpc>
                <a:spcPct val="115000"/>
              </a:lnSpc>
              <a:spcBef>
                <a:spcPts val="1600"/>
              </a:spcBef>
              <a:spcAft>
                <a:spcPts val="0"/>
              </a:spcAft>
              <a:buSzPts val="1400"/>
              <a:buChar char="■"/>
              <a:defRPr/>
            </a:lvl3pPr>
            <a:lvl4pPr marL="1828800" lvl="3" indent="-317500" algn="ctr">
              <a:lnSpc>
                <a:spcPct val="115000"/>
              </a:lnSpc>
              <a:spcBef>
                <a:spcPts val="1600"/>
              </a:spcBef>
              <a:spcAft>
                <a:spcPts val="0"/>
              </a:spcAft>
              <a:buSzPts val="1400"/>
              <a:buChar char="●"/>
              <a:defRPr/>
            </a:lvl4pPr>
            <a:lvl5pPr marL="2286000" lvl="4" indent="-317500" algn="ctr">
              <a:lnSpc>
                <a:spcPct val="115000"/>
              </a:lnSpc>
              <a:spcBef>
                <a:spcPts val="1600"/>
              </a:spcBef>
              <a:spcAft>
                <a:spcPts val="0"/>
              </a:spcAft>
              <a:buSzPts val="1400"/>
              <a:buChar char="○"/>
              <a:defRPr/>
            </a:lvl5pPr>
            <a:lvl6pPr marL="2743200" lvl="5" indent="-317500" algn="ctr">
              <a:lnSpc>
                <a:spcPct val="115000"/>
              </a:lnSpc>
              <a:spcBef>
                <a:spcPts val="1600"/>
              </a:spcBef>
              <a:spcAft>
                <a:spcPts val="0"/>
              </a:spcAft>
              <a:buSzPts val="1400"/>
              <a:buChar char="■"/>
              <a:defRPr/>
            </a:lvl6pPr>
            <a:lvl7pPr marL="3200400" lvl="6" indent="-317500" algn="ctr">
              <a:lnSpc>
                <a:spcPct val="115000"/>
              </a:lnSpc>
              <a:spcBef>
                <a:spcPts val="1600"/>
              </a:spcBef>
              <a:spcAft>
                <a:spcPts val="0"/>
              </a:spcAft>
              <a:buSzPts val="1400"/>
              <a:buChar char="●"/>
              <a:defRPr/>
            </a:lvl7pPr>
            <a:lvl8pPr marL="3657600" lvl="7" indent="-317500" algn="ctr">
              <a:lnSpc>
                <a:spcPct val="115000"/>
              </a:lnSpc>
              <a:spcBef>
                <a:spcPts val="1600"/>
              </a:spcBef>
              <a:spcAft>
                <a:spcPts val="0"/>
              </a:spcAft>
              <a:buSzPts val="1400"/>
              <a:buChar char="○"/>
              <a:defRPr/>
            </a:lvl8pPr>
            <a:lvl9pPr marL="4114800" lvl="8" indent="-317500" algn="ctr">
              <a:lnSpc>
                <a:spcPct val="115000"/>
              </a:lnSpc>
              <a:spcBef>
                <a:spcPts val="1600"/>
              </a:spcBef>
              <a:spcAft>
                <a:spcPts val="1600"/>
              </a:spcAft>
              <a:buSzPts val="1400"/>
              <a:buChar char="■"/>
              <a:defRPr/>
            </a:lvl9pPr>
          </a:lstStyle>
          <a:p>
            <a:endParaRPr/>
          </a:p>
        </p:txBody>
      </p:sp>
      <p:sp>
        <p:nvSpPr>
          <p:cNvPr id="60" name="Google Shape;60;p22"/>
          <p:cNvSpPr txBox="1">
            <a:spLocks noGrp="1"/>
          </p:cNvSpPr>
          <p:nvPr>
            <p:ph type="sldNum" idx="12"/>
          </p:nvPr>
        </p:nvSpPr>
        <p:spPr>
          <a:xfrm>
            <a:off x="8523541" y="4695623"/>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Roboto"/>
                <a:ea typeface="Roboto"/>
                <a:cs typeface="Roboto"/>
                <a:sym typeface="Roboto"/>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Roboto"/>
                <a:ea typeface="Roboto"/>
                <a:cs typeface="Roboto"/>
                <a:sym typeface="Roboto"/>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Roboto"/>
                <a:ea typeface="Roboto"/>
                <a:cs typeface="Roboto"/>
                <a:sym typeface="Roboto"/>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Roboto"/>
                <a:ea typeface="Roboto"/>
                <a:cs typeface="Roboto"/>
                <a:sym typeface="Roboto"/>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Roboto"/>
                <a:ea typeface="Roboto"/>
                <a:cs typeface="Roboto"/>
                <a:sym typeface="Roboto"/>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Roboto"/>
                <a:ea typeface="Roboto"/>
                <a:cs typeface="Roboto"/>
                <a:sym typeface="Roboto"/>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Roboto"/>
                <a:ea typeface="Roboto"/>
                <a:cs typeface="Roboto"/>
                <a:sym typeface="Roboto"/>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Roboto"/>
                <a:ea typeface="Roboto"/>
                <a:cs typeface="Roboto"/>
                <a:sym typeface="Roboto"/>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Roboto"/>
                <a:ea typeface="Roboto"/>
                <a:cs typeface="Roboto"/>
                <a:sym typeface="Roboto"/>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bg>
      <p:bgPr>
        <a:solidFill>
          <a:schemeClr val="accent4"/>
        </a:solidFill>
        <a:effectLst/>
      </p:bgPr>
    </p:bg>
    <p:spTree>
      <p:nvGrpSpPr>
        <p:cNvPr id="1" name="Shape 61"/>
        <p:cNvGrpSpPr/>
        <p:nvPr/>
      </p:nvGrpSpPr>
      <p:grpSpPr>
        <a:xfrm>
          <a:off x="0" y="0"/>
          <a:ext cx="0" cy="0"/>
          <a:chOff x="0" y="0"/>
          <a:chExt cx="0" cy="0"/>
        </a:xfrm>
      </p:grpSpPr>
      <p:sp>
        <p:nvSpPr>
          <p:cNvPr id="62" name="Google Shape;62;p23"/>
          <p:cNvSpPr txBox="1">
            <a:spLocks noGrp="1"/>
          </p:cNvSpPr>
          <p:nvPr>
            <p:ph type="sldNum" idx="12"/>
          </p:nvPr>
        </p:nvSpPr>
        <p:spPr>
          <a:xfrm>
            <a:off x="8523541" y="4695623"/>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Roboto"/>
                <a:ea typeface="Roboto"/>
                <a:cs typeface="Roboto"/>
                <a:sym typeface="Roboto"/>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Roboto"/>
                <a:ea typeface="Roboto"/>
                <a:cs typeface="Roboto"/>
                <a:sym typeface="Roboto"/>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Roboto"/>
                <a:ea typeface="Roboto"/>
                <a:cs typeface="Roboto"/>
                <a:sym typeface="Roboto"/>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Roboto"/>
                <a:ea typeface="Roboto"/>
                <a:cs typeface="Roboto"/>
                <a:sym typeface="Roboto"/>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Roboto"/>
                <a:ea typeface="Roboto"/>
                <a:cs typeface="Roboto"/>
                <a:sym typeface="Roboto"/>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Roboto"/>
                <a:ea typeface="Roboto"/>
                <a:cs typeface="Roboto"/>
                <a:sym typeface="Roboto"/>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Roboto"/>
                <a:ea typeface="Roboto"/>
                <a:cs typeface="Roboto"/>
                <a:sym typeface="Roboto"/>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Roboto"/>
                <a:ea typeface="Roboto"/>
                <a:cs typeface="Roboto"/>
                <a:sym typeface="Roboto"/>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Roboto"/>
                <a:ea typeface="Roboto"/>
                <a:cs typeface="Roboto"/>
                <a:sym typeface="Roboto"/>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15"/>
        <p:cNvGrpSpPr/>
        <p:nvPr/>
      </p:nvGrpSpPr>
      <p:grpSpPr>
        <a:xfrm>
          <a:off x="0" y="0"/>
          <a:ext cx="0" cy="0"/>
          <a:chOff x="0" y="0"/>
          <a:chExt cx="0" cy="0"/>
        </a:xfrm>
      </p:grpSpPr>
      <p:sp>
        <p:nvSpPr>
          <p:cNvPr id="16" name="Google Shape;16;p14"/>
          <p:cNvSpPr/>
          <p:nvPr/>
        </p:nvSpPr>
        <p:spPr>
          <a:xfrm rot="10800000" flipH="1">
            <a:off x="0" y="1686000"/>
            <a:ext cx="9144000" cy="3457500"/>
          </a:xfrm>
          <a:prstGeom prst="rect">
            <a:avLst/>
          </a:prstGeom>
          <a:solidFill>
            <a:schemeClr val="accent4"/>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7" name="Google Shape;17;p14"/>
          <p:cNvSpPr/>
          <p:nvPr/>
        </p:nvSpPr>
        <p:spPr>
          <a:xfrm>
            <a:off x="0" y="1686000"/>
            <a:ext cx="9144000" cy="108600"/>
          </a:xfrm>
          <a:prstGeom prst="rect">
            <a:avLst/>
          </a:prstGeom>
          <a:gradFill>
            <a:gsLst>
              <a:gs pos="0">
                <a:srgbClr val="F9F9F9"/>
              </a:gs>
              <a:gs pos="36000">
                <a:srgbClr val="F9F9F9"/>
              </a:gs>
              <a:gs pos="80000">
                <a:srgbClr val="DEDEDE"/>
              </a:gs>
              <a:gs pos="100000">
                <a:srgbClr val="999999"/>
              </a:gs>
            </a:gsLst>
            <a:lin ang="16200038" scaled="0"/>
          </a:gra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8" name="Google Shape;18;p14"/>
          <p:cNvSpPr txBox="1">
            <a:spLocks noGrp="1"/>
          </p:cNvSpPr>
          <p:nvPr>
            <p:ph type="title"/>
          </p:nvPr>
        </p:nvSpPr>
        <p:spPr>
          <a:xfrm>
            <a:off x="471900" y="738725"/>
            <a:ext cx="8222100" cy="767700"/>
          </a:xfrm>
          <a:prstGeom prst="rect">
            <a:avLst/>
          </a:prstGeom>
          <a:noFill/>
          <a:ln>
            <a:noFill/>
          </a:ln>
        </p:spPr>
        <p:txBody>
          <a:bodyPr spcFirstLastPara="1" wrap="square" lIns="91425" tIns="91425" rIns="91425" bIns="91425" anchor="b" anchorCtr="0">
            <a:noAutofit/>
          </a:bodyPr>
          <a:lstStyle>
            <a:lvl1pPr lvl="0" algn="l">
              <a:lnSpc>
                <a:spcPct val="100000"/>
              </a:lnSpc>
              <a:spcBef>
                <a:spcPts val="0"/>
              </a:spcBef>
              <a:spcAft>
                <a:spcPts val="0"/>
              </a:spcAft>
              <a:buSzPts val="3200"/>
              <a:buNone/>
              <a:defRPr/>
            </a:lvl1pPr>
            <a:lvl2pPr lvl="1" algn="l">
              <a:lnSpc>
                <a:spcPct val="100000"/>
              </a:lnSpc>
              <a:spcBef>
                <a:spcPts val="0"/>
              </a:spcBef>
              <a:spcAft>
                <a:spcPts val="0"/>
              </a:spcAft>
              <a:buSzPts val="3200"/>
              <a:buNone/>
              <a:defRPr/>
            </a:lvl2pPr>
            <a:lvl3pPr lvl="2" algn="l">
              <a:lnSpc>
                <a:spcPct val="100000"/>
              </a:lnSpc>
              <a:spcBef>
                <a:spcPts val="0"/>
              </a:spcBef>
              <a:spcAft>
                <a:spcPts val="0"/>
              </a:spcAft>
              <a:buSzPts val="3200"/>
              <a:buNone/>
              <a:defRPr/>
            </a:lvl3pPr>
            <a:lvl4pPr lvl="3" algn="l">
              <a:lnSpc>
                <a:spcPct val="100000"/>
              </a:lnSpc>
              <a:spcBef>
                <a:spcPts val="0"/>
              </a:spcBef>
              <a:spcAft>
                <a:spcPts val="0"/>
              </a:spcAft>
              <a:buSzPts val="3200"/>
              <a:buNone/>
              <a:defRPr/>
            </a:lvl4pPr>
            <a:lvl5pPr lvl="4" algn="l">
              <a:lnSpc>
                <a:spcPct val="100000"/>
              </a:lnSpc>
              <a:spcBef>
                <a:spcPts val="0"/>
              </a:spcBef>
              <a:spcAft>
                <a:spcPts val="0"/>
              </a:spcAft>
              <a:buSzPts val="3200"/>
              <a:buNone/>
              <a:defRPr/>
            </a:lvl5pPr>
            <a:lvl6pPr lvl="5" algn="l">
              <a:lnSpc>
                <a:spcPct val="100000"/>
              </a:lnSpc>
              <a:spcBef>
                <a:spcPts val="0"/>
              </a:spcBef>
              <a:spcAft>
                <a:spcPts val="0"/>
              </a:spcAft>
              <a:buSzPts val="3200"/>
              <a:buNone/>
              <a:defRPr/>
            </a:lvl6pPr>
            <a:lvl7pPr lvl="6" algn="l">
              <a:lnSpc>
                <a:spcPct val="100000"/>
              </a:lnSpc>
              <a:spcBef>
                <a:spcPts val="0"/>
              </a:spcBef>
              <a:spcAft>
                <a:spcPts val="0"/>
              </a:spcAft>
              <a:buSzPts val="3200"/>
              <a:buNone/>
              <a:defRPr/>
            </a:lvl7pPr>
            <a:lvl8pPr lvl="7" algn="l">
              <a:lnSpc>
                <a:spcPct val="100000"/>
              </a:lnSpc>
              <a:spcBef>
                <a:spcPts val="0"/>
              </a:spcBef>
              <a:spcAft>
                <a:spcPts val="0"/>
              </a:spcAft>
              <a:buSzPts val="3200"/>
              <a:buNone/>
              <a:defRPr/>
            </a:lvl8pPr>
            <a:lvl9pPr lvl="8" algn="l">
              <a:lnSpc>
                <a:spcPct val="100000"/>
              </a:lnSpc>
              <a:spcBef>
                <a:spcPts val="0"/>
              </a:spcBef>
              <a:spcAft>
                <a:spcPts val="0"/>
              </a:spcAft>
              <a:buSzPts val="3200"/>
              <a:buNone/>
              <a:defRPr/>
            </a:lvl9pPr>
          </a:lstStyle>
          <a:p>
            <a:endParaRPr/>
          </a:p>
        </p:txBody>
      </p:sp>
      <p:sp>
        <p:nvSpPr>
          <p:cNvPr id="19" name="Google Shape;19;p14"/>
          <p:cNvSpPr txBox="1">
            <a:spLocks noGrp="1"/>
          </p:cNvSpPr>
          <p:nvPr>
            <p:ph type="body" idx="1"/>
          </p:nvPr>
        </p:nvSpPr>
        <p:spPr>
          <a:xfrm>
            <a:off x="471900" y="1919075"/>
            <a:ext cx="3999900" cy="2710200"/>
          </a:xfrm>
          <a:prstGeom prst="rect">
            <a:avLst/>
          </a:prstGeom>
          <a:noFill/>
          <a:ln>
            <a:noFill/>
          </a:ln>
        </p:spPr>
        <p:txBody>
          <a:bodyPr spcFirstLastPara="1" wrap="square" lIns="91425" tIns="91425" rIns="91425" bIns="91425" anchor="t" anchorCtr="0">
            <a:noAutofit/>
          </a:bodyPr>
          <a:lstStyle>
            <a:lvl1pPr marL="457200" lvl="0" indent="-317500" algn="l">
              <a:lnSpc>
                <a:spcPct val="115000"/>
              </a:lnSpc>
              <a:spcBef>
                <a:spcPts val="0"/>
              </a:spcBef>
              <a:spcAft>
                <a:spcPts val="0"/>
              </a:spcAft>
              <a:buSzPts val="1400"/>
              <a:buChar char="●"/>
              <a:defRPr sz="1400"/>
            </a:lvl1pPr>
            <a:lvl2pPr marL="914400" lvl="1" indent="-304800" algn="l">
              <a:lnSpc>
                <a:spcPct val="115000"/>
              </a:lnSpc>
              <a:spcBef>
                <a:spcPts val="1600"/>
              </a:spcBef>
              <a:spcAft>
                <a:spcPts val="0"/>
              </a:spcAft>
              <a:buSzPts val="1200"/>
              <a:buChar char="○"/>
              <a:defRPr sz="1200"/>
            </a:lvl2pPr>
            <a:lvl3pPr marL="1371600" lvl="2" indent="-304800" algn="l">
              <a:lnSpc>
                <a:spcPct val="115000"/>
              </a:lnSpc>
              <a:spcBef>
                <a:spcPts val="1600"/>
              </a:spcBef>
              <a:spcAft>
                <a:spcPts val="0"/>
              </a:spcAft>
              <a:buSzPts val="1200"/>
              <a:buChar char="■"/>
              <a:defRPr sz="1200"/>
            </a:lvl3pPr>
            <a:lvl4pPr marL="1828800" lvl="3" indent="-304800" algn="l">
              <a:lnSpc>
                <a:spcPct val="115000"/>
              </a:lnSpc>
              <a:spcBef>
                <a:spcPts val="1600"/>
              </a:spcBef>
              <a:spcAft>
                <a:spcPts val="0"/>
              </a:spcAft>
              <a:buSzPts val="1200"/>
              <a:buChar char="●"/>
              <a:defRPr sz="1200"/>
            </a:lvl4pPr>
            <a:lvl5pPr marL="2286000" lvl="4" indent="-304800" algn="l">
              <a:lnSpc>
                <a:spcPct val="115000"/>
              </a:lnSpc>
              <a:spcBef>
                <a:spcPts val="1600"/>
              </a:spcBef>
              <a:spcAft>
                <a:spcPts val="0"/>
              </a:spcAft>
              <a:buSzPts val="1200"/>
              <a:buChar char="○"/>
              <a:defRPr sz="1200"/>
            </a:lvl5pPr>
            <a:lvl6pPr marL="2743200" lvl="5" indent="-304800" algn="l">
              <a:lnSpc>
                <a:spcPct val="115000"/>
              </a:lnSpc>
              <a:spcBef>
                <a:spcPts val="1600"/>
              </a:spcBef>
              <a:spcAft>
                <a:spcPts val="0"/>
              </a:spcAft>
              <a:buSzPts val="1200"/>
              <a:buChar char="■"/>
              <a:defRPr sz="1200"/>
            </a:lvl6pPr>
            <a:lvl7pPr marL="3200400" lvl="6" indent="-304800" algn="l">
              <a:lnSpc>
                <a:spcPct val="115000"/>
              </a:lnSpc>
              <a:spcBef>
                <a:spcPts val="1600"/>
              </a:spcBef>
              <a:spcAft>
                <a:spcPts val="0"/>
              </a:spcAft>
              <a:buSzPts val="1200"/>
              <a:buChar char="●"/>
              <a:defRPr sz="1200"/>
            </a:lvl7pPr>
            <a:lvl8pPr marL="3657600" lvl="7" indent="-304800" algn="l">
              <a:lnSpc>
                <a:spcPct val="115000"/>
              </a:lnSpc>
              <a:spcBef>
                <a:spcPts val="1600"/>
              </a:spcBef>
              <a:spcAft>
                <a:spcPts val="0"/>
              </a:spcAft>
              <a:buSzPts val="1200"/>
              <a:buChar char="○"/>
              <a:defRPr sz="1200"/>
            </a:lvl8pPr>
            <a:lvl9pPr marL="4114800" lvl="8" indent="-304800" algn="l">
              <a:lnSpc>
                <a:spcPct val="115000"/>
              </a:lnSpc>
              <a:spcBef>
                <a:spcPts val="1600"/>
              </a:spcBef>
              <a:spcAft>
                <a:spcPts val="1600"/>
              </a:spcAft>
              <a:buSzPts val="1200"/>
              <a:buChar char="■"/>
              <a:defRPr sz="1200"/>
            </a:lvl9pPr>
          </a:lstStyle>
          <a:p>
            <a:endParaRPr/>
          </a:p>
        </p:txBody>
      </p:sp>
      <p:sp>
        <p:nvSpPr>
          <p:cNvPr id="20" name="Google Shape;20;p14"/>
          <p:cNvSpPr txBox="1">
            <a:spLocks noGrp="1"/>
          </p:cNvSpPr>
          <p:nvPr>
            <p:ph type="body" idx="2"/>
          </p:nvPr>
        </p:nvSpPr>
        <p:spPr>
          <a:xfrm>
            <a:off x="4694250" y="1919075"/>
            <a:ext cx="3999900" cy="2710200"/>
          </a:xfrm>
          <a:prstGeom prst="rect">
            <a:avLst/>
          </a:prstGeom>
          <a:noFill/>
          <a:ln>
            <a:noFill/>
          </a:ln>
        </p:spPr>
        <p:txBody>
          <a:bodyPr spcFirstLastPara="1" wrap="square" lIns="91425" tIns="91425" rIns="91425" bIns="91425" anchor="t" anchorCtr="0">
            <a:noAutofit/>
          </a:bodyPr>
          <a:lstStyle>
            <a:lvl1pPr marL="457200" lvl="0" indent="-317500" algn="l">
              <a:lnSpc>
                <a:spcPct val="115000"/>
              </a:lnSpc>
              <a:spcBef>
                <a:spcPts val="0"/>
              </a:spcBef>
              <a:spcAft>
                <a:spcPts val="0"/>
              </a:spcAft>
              <a:buSzPts val="1400"/>
              <a:buChar char="●"/>
              <a:defRPr sz="1400"/>
            </a:lvl1pPr>
            <a:lvl2pPr marL="914400" lvl="1" indent="-304800" algn="l">
              <a:lnSpc>
                <a:spcPct val="115000"/>
              </a:lnSpc>
              <a:spcBef>
                <a:spcPts val="1600"/>
              </a:spcBef>
              <a:spcAft>
                <a:spcPts val="0"/>
              </a:spcAft>
              <a:buSzPts val="1200"/>
              <a:buChar char="○"/>
              <a:defRPr sz="1200"/>
            </a:lvl2pPr>
            <a:lvl3pPr marL="1371600" lvl="2" indent="-304800" algn="l">
              <a:lnSpc>
                <a:spcPct val="115000"/>
              </a:lnSpc>
              <a:spcBef>
                <a:spcPts val="1600"/>
              </a:spcBef>
              <a:spcAft>
                <a:spcPts val="0"/>
              </a:spcAft>
              <a:buSzPts val="1200"/>
              <a:buChar char="■"/>
              <a:defRPr sz="1200"/>
            </a:lvl3pPr>
            <a:lvl4pPr marL="1828800" lvl="3" indent="-304800" algn="l">
              <a:lnSpc>
                <a:spcPct val="115000"/>
              </a:lnSpc>
              <a:spcBef>
                <a:spcPts val="1600"/>
              </a:spcBef>
              <a:spcAft>
                <a:spcPts val="0"/>
              </a:spcAft>
              <a:buSzPts val="1200"/>
              <a:buChar char="●"/>
              <a:defRPr sz="1200"/>
            </a:lvl4pPr>
            <a:lvl5pPr marL="2286000" lvl="4" indent="-304800" algn="l">
              <a:lnSpc>
                <a:spcPct val="115000"/>
              </a:lnSpc>
              <a:spcBef>
                <a:spcPts val="1600"/>
              </a:spcBef>
              <a:spcAft>
                <a:spcPts val="0"/>
              </a:spcAft>
              <a:buSzPts val="1200"/>
              <a:buChar char="○"/>
              <a:defRPr sz="1200"/>
            </a:lvl5pPr>
            <a:lvl6pPr marL="2743200" lvl="5" indent="-304800" algn="l">
              <a:lnSpc>
                <a:spcPct val="115000"/>
              </a:lnSpc>
              <a:spcBef>
                <a:spcPts val="1600"/>
              </a:spcBef>
              <a:spcAft>
                <a:spcPts val="0"/>
              </a:spcAft>
              <a:buSzPts val="1200"/>
              <a:buChar char="■"/>
              <a:defRPr sz="1200"/>
            </a:lvl6pPr>
            <a:lvl7pPr marL="3200400" lvl="6" indent="-304800" algn="l">
              <a:lnSpc>
                <a:spcPct val="115000"/>
              </a:lnSpc>
              <a:spcBef>
                <a:spcPts val="1600"/>
              </a:spcBef>
              <a:spcAft>
                <a:spcPts val="0"/>
              </a:spcAft>
              <a:buSzPts val="1200"/>
              <a:buChar char="●"/>
              <a:defRPr sz="1200"/>
            </a:lvl7pPr>
            <a:lvl8pPr marL="3657600" lvl="7" indent="-304800" algn="l">
              <a:lnSpc>
                <a:spcPct val="115000"/>
              </a:lnSpc>
              <a:spcBef>
                <a:spcPts val="1600"/>
              </a:spcBef>
              <a:spcAft>
                <a:spcPts val="0"/>
              </a:spcAft>
              <a:buSzPts val="1200"/>
              <a:buChar char="○"/>
              <a:defRPr sz="1200"/>
            </a:lvl8pPr>
            <a:lvl9pPr marL="4114800" lvl="8" indent="-304800" algn="l">
              <a:lnSpc>
                <a:spcPct val="115000"/>
              </a:lnSpc>
              <a:spcBef>
                <a:spcPts val="1600"/>
              </a:spcBef>
              <a:spcAft>
                <a:spcPts val="1600"/>
              </a:spcAft>
              <a:buSzPts val="1200"/>
              <a:buChar char="■"/>
              <a:defRPr sz="1200"/>
            </a:lvl9pPr>
          </a:lstStyle>
          <a:p>
            <a:endParaRPr/>
          </a:p>
        </p:txBody>
      </p:sp>
      <p:sp>
        <p:nvSpPr>
          <p:cNvPr id="21" name="Google Shape;21;p14"/>
          <p:cNvSpPr txBox="1">
            <a:spLocks noGrp="1"/>
          </p:cNvSpPr>
          <p:nvPr>
            <p:ph type="sldNum" idx="12"/>
          </p:nvPr>
        </p:nvSpPr>
        <p:spPr>
          <a:xfrm>
            <a:off x="8523541" y="4695623"/>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Roboto"/>
                <a:ea typeface="Roboto"/>
                <a:cs typeface="Roboto"/>
                <a:sym typeface="Roboto"/>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Roboto"/>
                <a:ea typeface="Roboto"/>
                <a:cs typeface="Roboto"/>
                <a:sym typeface="Roboto"/>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Roboto"/>
                <a:ea typeface="Roboto"/>
                <a:cs typeface="Roboto"/>
                <a:sym typeface="Roboto"/>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Roboto"/>
                <a:ea typeface="Roboto"/>
                <a:cs typeface="Roboto"/>
                <a:sym typeface="Roboto"/>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Roboto"/>
                <a:ea typeface="Roboto"/>
                <a:cs typeface="Roboto"/>
                <a:sym typeface="Roboto"/>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Roboto"/>
                <a:ea typeface="Roboto"/>
                <a:cs typeface="Roboto"/>
                <a:sym typeface="Roboto"/>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Roboto"/>
                <a:ea typeface="Roboto"/>
                <a:cs typeface="Roboto"/>
                <a:sym typeface="Roboto"/>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Roboto"/>
                <a:ea typeface="Roboto"/>
                <a:cs typeface="Roboto"/>
                <a:sym typeface="Roboto"/>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Roboto"/>
                <a:ea typeface="Roboto"/>
                <a:cs typeface="Roboto"/>
                <a:sym typeface="Roboto"/>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22"/>
        <p:cNvGrpSpPr/>
        <p:nvPr/>
      </p:nvGrpSpPr>
      <p:grpSpPr>
        <a:xfrm>
          <a:off x="0" y="0"/>
          <a:ext cx="0" cy="0"/>
          <a:chOff x="0" y="0"/>
          <a:chExt cx="0" cy="0"/>
        </a:xfrm>
      </p:grpSpPr>
      <p:sp>
        <p:nvSpPr>
          <p:cNvPr id="23" name="Google Shape;23;p15"/>
          <p:cNvSpPr/>
          <p:nvPr/>
        </p:nvSpPr>
        <p:spPr>
          <a:xfrm rot="10800000" flipH="1">
            <a:off x="0" y="1686000"/>
            <a:ext cx="9144000" cy="3457500"/>
          </a:xfrm>
          <a:prstGeom prst="rect">
            <a:avLst/>
          </a:prstGeom>
          <a:solidFill>
            <a:schemeClr val="accent4"/>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4" name="Google Shape;24;p15"/>
          <p:cNvSpPr/>
          <p:nvPr/>
        </p:nvSpPr>
        <p:spPr>
          <a:xfrm>
            <a:off x="0" y="1686000"/>
            <a:ext cx="9144000" cy="108600"/>
          </a:xfrm>
          <a:prstGeom prst="rect">
            <a:avLst/>
          </a:prstGeom>
          <a:gradFill>
            <a:gsLst>
              <a:gs pos="0">
                <a:srgbClr val="F9F9F9"/>
              </a:gs>
              <a:gs pos="36000">
                <a:srgbClr val="F9F9F9"/>
              </a:gs>
              <a:gs pos="80000">
                <a:srgbClr val="DEDEDE"/>
              </a:gs>
              <a:gs pos="100000">
                <a:srgbClr val="999999"/>
              </a:gs>
            </a:gsLst>
            <a:lin ang="16200038" scaled="0"/>
          </a:gra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5" name="Google Shape;25;p15"/>
          <p:cNvSpPr txBox="1">
            <a:spLocks noGrp="1"/>
          </p:cNvSpPr>
          <p:nvPr>
            <p:ph type="title"/>
          </p:nvPr>
        </p:nvSpPr>
        <p:spPr>
          <a:xfrm>
            <a:off x="471900" y="738725"/>
            <a:ext cx="8222100" cy="767700"/>
          </a:xfrm>
          <a:prstGeom prst="rect">
            <a:avLst/>
          </a:prstGeom>
          <a:noFill/>
          <a:ln>
            <a:noFill/>
          </a:ln>
        </p:spPr>
        <p:txBody>
          <a:bodyPr spcFirstLastPara="1" wrap="square" lIns="91425" tIns="91425" rIns="91425" bIns="91425" anchor="b" anchorCtr="0">
            <a:noAutofit/>
          </a:bodyPr>
          <a:lstStyle>
            <a:lvl1pPr lvl="0" algn="l">
              <a:lnSpc>
                <a:spcPct val="100000"/>
              </a:lnSpc>
              <a:spcBef>
                <a:spcPts val="0"/>
              </a:spcBef>
              <a:spcAft>
                <a:spcPts val="0"/>
              </a:spcAft>
              <a:buSzPts val="3200"/>
              <a:buNone/>
              <a:defRPr/>
            </a:lvl1pPr>
            <a:lvl2pPr lvl="1" algn="l">
              <a:lnSpc>
                <a:spcPct val="100000"/>
              </a:lnSpc>
              <a:spcBef>
                <a:spcPts val="0"/>
              </a:spcBef>
              <a:spcAft>
                <a:spcPts val="0"/>
              </a:spcAft>
              <a:buSzPts val="3200"/>
              <a:buNone/>
              <a:defRPr/>
            </a:lvl2pPr>
            <a:lvl3pPr lvl="2" algn="l">
              <a:lnSpc>
                <a:spcPct val="100000"/>
              </a:lnSpc>
              <a:spcBef>
                <a:spcPts val="0"/>
              </a:spcBef>
              <a:spcAft>
                <a:spcPts val="0"/>
              </a:spcAft>
              <a:buSzPts val="3200"/>
              <a:buNone/>
              <a:defRPr/>
            </a:lvl3pPr>
            <a:lvl4pPr lvl="3" algn="l">
              <a:lnSpc>
                <a:spcPct val="100000"/>
              </a:lnSpc>
              <a:spcBef>
                <a:spcPts val="0"/>
              </a:spcBef>
              <a:spcAft>
                <a:spcPts val="0"/>
              </a:spcAft>
              <a:buSzPts val="3200"/>
              <a:buNone/>
              <a:defRPr/>
            </a:lvl4pPr>
            <a:lvl5pPr lvl="4" algn="l">
              <a:lnSpc>
                <a:spcPct val="100000"/>
              </a:lnSpc>
              <a:spcBef>
                <a:spcPts val="0"/>
              </a:spcBef>
              <a:spcAft>
                <a:spcPts val="0"/>
              </a:spcAft>
              <a:buSzPts val="3200"/>
              <a:buNone/>
              <a:defRPr/>
            </a:lvl5pPr>
            <a:lvl6pPr lvl="5" algn="l">
              <a:lnSpc>
                <a:spcPct val="100000"/>
              </a:lnSpc>
              <a:spcBef>
                <a:spcPts val="0"/>
              </a:spcBef>
              <a:spcAft>
                <a:spcPts val="0"/>
              </a:spcAft>
              <a:buSzPts val="3200"/>
              <a:buNone/>
              <a:defRPr/>
            </a:lvl6pPr>
            <a:lvl7pPr lvl="6" algn="l">
              <a:lnSpc>
                <a:spcPct val="100000"/>
              </a:lnSpc>
              <a:spcBef>
                <a:spcPts val="0"/>
              </a:spcBef>
              <a:spcAft>
                <a:spcPts val="0"/>
              </a:spcAft>
              <a:buSzPts val="3200"/>
              <a:buNone/>
              <a:defRPr/>
            </a:lvl7pPr>
            <a:lvl8pPr lvl="7" algn="l">
              <a:lnSpc>
                <a:spcPct val="100000"/>
              </a:lnSpc>
              <a:spcBef>
                <a:spcPts val="0"/>
              </a:spcBef>
              <a:spcAft>
                <a:spcPts val="0"/>
              </a:spcAft>
              <a:buSzPts val="3200"/>
              <a:buNone/>
              <a:defRPr/>
            </a:lvl8pPr>
            <a:lvl9pPr lvl="8" algn="l">
              <a:lnSpc>
                <a:spcPct val="100000"/>
              </a:lnSpc>
              <a:spcBef>
                <a:spcPts val="0"/>
              </a:spcBef>
              <a:spcAft>
                <a:spcPts val="0"/>
              </a:spcAft>
              <a:buSzPts val="3200"/>
              <a:buNone/>
              <a:defRPr/>
            </a:lvl9pPr>
          </a:lstStyle>
          <a:p>
            <a:endParaRPr/>
          </a:p>
        </p:txBody>
      </p:sp>
      <p:sp>
        <p:nvSpPr>
          <p:cNvPr id="26" name="Google Shape;26;p15"/>
          <p:cNvSpPr txBox="1">
            <a:spLocks noGrp="1"/>
          </p:cNvSpPr>
          <p:nvPr>
            <p:ph type="body" idx="1"/>
          </p:nvPr>
        </p:nvSpPr>
        <p:spPr>
          <a:xfrm>
            <a:off x="471900" y="1919075"/>
            <a:ext cx="8222100" cy="2710200"/>
          </a:xfrm>
          <a:prstGeom prst="rect">
            <a:avLst/>
          </a:prstGeom>
          <a:noFill/>
          <a:ln>
            <a:noFill/>
          </a:ln>
        </p:spPr>
        <p:txBody>
          <a:bodyPr spcFirstLastPara="1" wrap="square" lIns="91425" tIns="91425" rIns="91425" bIns="91425" anchor="t" anchorCtr="0">
            <a:noAutofit/>
          </a:bodyPr>
          <a:lstStyle>
            <a:lvl1pPr marL="457200" lvl="0" indent="-342900" algn="l">
              <a:lnSpc>
                <a:spcPct val="115000"/>
              </a:lnSpc>
              <a:spcBef>
                <a:spcPts val="0"/>
              </a:spcBef>
              <a:spcAft>
                <a:spcPts val="0"/>
              </a:spcAft>
              <a:buSzPts val="1800"/>
              <a:buChar char="●"/>
              <a:defRPr/>
            </a:lvl1pPr>
            <a:lvl2pPr marL="914400" lvl="1" indent="-317500" algn="l">
              <a:lnSpc>
                <a:spcPct val="115000"/>
              </a:lnSpc>
              <a:spcBef>
                <a:spcPts val="1600"/>
              </a:spcBef>
              <a:spcAft>
                <a:spcPts val="0"/>
              </a:spcAft>
              <a:buSzPts val="1400"/>
              <a:buChar char="○"/>
              <a:defRPr/>
            </a:lvl2pPr>
            <a:lvl3pPr marL="1371600" lvl="2" indent="-317500" algn="l">
              <a:lnSpc>
                <a:spcPct val="115000"/>
              </a:lnSpc>
              <a:spcBef>
                <a:spcPts val="1600"/>
              </a:spcBef>
              <a:spcAft>
                <a:spcPts val="0"/>
              </a:spcAft>
              <a:buSzPts val="1400"/>
              <a:buChar char="■"/>
              <a:defRPr/>
            </a:lvl3pPr>
            <a:lvl4pPr marL="1828800" lvl="3" indent="-317500" algn="l">
              <a:lnSpc>
                <a:spcPct val="115000"/>
              </a:lnSpc>
              <a:spcBef>
                <a:spcPts val="1600"/>
              </a:spcBef>
              <a:spcAft>
                <a:spcPts val="0"/>
              </a:spcAft>
              <a:buSzPts val="1400"/>
              <a:buChar char="●"/>
              <a:defRPr/>
            </a:lvl4pPr>
            <a:lvl5pPr marL="2286000" lvl="4" indent="-317500" algn="l">
              <a:lnSpc>
                <a:spcPct val="115000"/>
              </a:lnSpc>
              <a:spcBef>
                <a:spcPts val="1600"/>
              </a:spcBef>
              <a:spcAft>
                <a:spcPts val="0"/>
              </a:spcAft>
              <a:buSzPts val="1400"/>
              <a:buChar char="○"/>
              <a:defRPr/>
            </a:lvl5pPr>
            <a:lvl6pPr marL="2743200" lvl="5" indent="-317500" algn="l">
              <a:lnSpc>
                <a:spcPct val="115000"/>
              </a:lnSpc>
              <a:spcBef>
                <a:spcPts val="1600"/>
              </a:spcBef>
              <a:spcAft>
                <a:spcPts val="0"/>
              </a:spcAft>
              <a:buSzPts val="1400"/>
              <a:buChar char="■"/>
              <a:defRPr/>
            </a:lvl6pPr>
            <a:lvl7pPr marL="3200400" lvl="6" indent="-317500" algn="l">
              <a:lnSpc>
                <a:spcPct val="115000"/>
              </a:lnSpc>
              <a:spcBef>
                <a:spcPts val="1600"/>
              </a:spcBef>
              <a:spcAft>
                <a:spcPts val="0"/>
              </a:spcAft>
              <a:buSzPts val="1400"/>
              <a:buChar char="●"/>
              <a:defRPr/>
            </a:lvl7pPr>
            <a:lvl8pPr marL="3657600" lvl="7" indent="-317500" algn="l">
              <a:lnSpc>
                <a:spcPct val="115000"/>
              </a:lnSpc>
              <a:spcBef>
                <a:spcPts val="1600"/>
              </a:spcBef>
              <a:spcAft>
                <a:spcPts val="0"/>
              </a:spcAft>
              <a:buSzPts val="1400"/>
              <a:buChar char="○"/>
              <a:defRPr/>
            </a:lvl8pPr>
            <a:lvl9pPr marL="4114800" lvl="8" indent="-317500" algn="l">
              <a:lnSpc>
                <a:spcPct val="115000"/>
              </a:lnSpc>
              <a:spcBef>
                <a:spcPts val="1600"/>
              </a:spcBef>
              <a:spcAft>
                <a:spcPts val="1600"/>
              </a:spcAft>
              <a:buSzPts val="1400"/>
              <a:buChar char="■"/>
              <a:defRPr/>
            </a:lvl9pPr>
          </a:lstStyle>
          <a:p>
            <a:endParaRPr/>
          </a:p>
        </p:txBody>
      </p:sp>
      <p:sp>
        <p:nvSpPr>
          <p:cNvPr id="27" name="Google Shape;27;p15"/>
          <p:cNvSpPr txBox="1">
            <a:spLocks noGrp="1"/>
          </p:cNvSpPr>
          <p:nvPr>
            <p:ph type="sldNum" idx="12"/>
          </p:nvPr>
        </p:nvSpPr>
        <p:spPr>
          <a:xfrm>
            <a:off x="8523541" y="4695623"/>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Roboto"/>
                <a:ea typeface="Roboto"/>
                <a:cs typeface="Roboto"/>
                <a:sym typeface="Roboto"/>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Roboto"/>
                <a:ea typeface="Roboto"/>
                <a:cs typeface="Roboto"/>
                <a:sym typeface="Roboto"/>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Roboto"/>
                <a:ea typeface="Roboto"/>
                <a:cs typeface="Roboto"/>
                <a:sym typeface="Roboto"/>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Roboto"/>
                <a:ea typeface="Roboto"/>
                <a:cs typeface="Roboto"/>
                <a:sym typeface="Roboto"/>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Roboto"/>
                <a:ea typeface="Roboto"/>
                <a:cs typeface="Roboto"/>
                <a:sym typeface="Roboto"/>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Roboto"/>
                <a:ea typeface="Roboto"/>
                <a:cs typeface="Roboto"/>
                <a:sym typeface="Roboto"/>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Roboto"/>
                <a:ea typeface="Roboto"/>
                <a:cs typeface="Roboto"/>
                <a:sym typeface="Roboto"/>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Roboto"/>
                <a:ea typeface="Roboto"/>
                <a:cs typeface="Roboto"/>
                <a:sym typeface="Roboto"/>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Roboto"/>
                <a:ea typeface="Roboto"/>
                <a:cs typeface="Roboto"/>
                <a:sym typeface="Roboto"/>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16"/>
          <p:cNvSpPr txBox="1"/>
          <p:nvPr/>
        </p:nvSpPr>
        <p:spPr>
          <a:xfrm rot="10800000" flipH="1">
            <a:off x="3276600" y="25"/>
            <a:ext cx="5867400" cy="5143500"/>
          </a:xfrm>
          <a:prstGeom prst="rect">
            <a:avLst/>
          </a:prstGeom>
          <a:solidFill>
            <a:schemeClr val="accent4"/>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30" name="Google Shape;30;p16"/>
          <p:cNvSpPr/>
          <p:nvPr/>
        </p:nvSpPr>
        <p:spPr>
          <a:xfrm rot="-5400000">
            <a:off x="759150" y="2517450"/>
            <a:ext cx="5143500" cy="108600"/>
          </a:xfrm>
          <a:prstGeom prst="rect">
            <a:avLst/>
          </a:prstGeom>
          <a:gradFill>
            <a:gsLst>
              <a:gs pos="0">
                <a:srgbClr val="F9F9F9"/>
              </a:gs>
              <a:gs pos="36000">
                <a:srgbClr val="F9F9F9"/>
              </a:gs>
              <a:gs pos="80000">
                <a:srgbClr val="DEDEDE"/>
              </a:gs>
              <a:gs pos="100000">
                <a:srgbClr val="999999"/>
              </a:gs>
            </a:gsLst>
            <a:lin ang="16200038" scaled="0"/>
          </a:gra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31" name="Google Shape;31;p16"/>
          <p:cNvSpPr txBox="1">
            <a:spLocks noGrp="1"/>
          </p:cNvSpPr>
          <p:nvPr>
            <p:ph type="title"/>
          </p:nvPr>
        </p:nvSpPr>
        <p:spPr>
          <a:xfrm>
            <a:off x="226078" y="357800"/>
            <a:ext cx="2808000" cy="953400"/>
          </a:xfrm>
          <a:prstGeom prst="rect">
            <a:avLst/>
          </a:prstGeom>
          <a:noFill/>
          <a:ln>
            <a:noFill/>
          </a:ln>
        </p:spPr>
        <p:txBody>
          <a:bodyPr spcFirstLastPara="1" wrap="square" lIns="91425" tIns="91425" rIns="91425" bIns="91425" anchor="b" anchorCtr="0">
            <a:noAutofit/>
          </a:bodyPr>
          <a:lstStyle>
            <a:lvl1pPr lvl="0" algn="l">
              <a:lnSpc>
                <a:spcPct val="100000"/>
              </a:lnSpc>
              <a:spcBef>
                <a:spcPts val="0"/>
              </a:spcBef>
              <a:spcAft>
                <a:spcPts val="0"/>
              </a:spcAft>
              <a:buSzPts val="2400"/>
              <a:buNone/>
              <a:defRPr sz="2400"/>
            </a:lvl1pPr>
            <a:lvl2pPr lvl="1" algn="l">
              <a:lnSpc>
                <a:spcPct val="100000"/>
              </a:lnSpc>
              <a:spcBef>
                <a:spcPts val="0"/>
              </a:spcBef>
              <a:spcAft>
                <a:spcPts val="0"/>
              </a:spcAft>
              <a:buSzPts val="2400"/>
              <a:buNone/>
              <a:defRPr sz="2400"/>
            </a:lvl2pPr>
            <a:lvl3pPr lvl="2" algn="l">
              <a:lnSpc>
                <a:spcPct val="100000"/>
              </a:lnSpc>
              <a:spcBef>
                <a:spcPts val="0"/>
              </a:spcBef>
              <a:spcAft>
                <a:spcPts val="0"/>
              </a:spcAft>
              <a:buSzPts val="2400"/>
              <a:buNone/>
              <a:defRPr sz="2400"/>
            </a:lvl3pPr>
            <a:lvl4pPr lvl="3" algn="l">
              <a:lnSpc>
                <a:spcPct val="100000"/>
              </a:lnSpc>
              <a:spcBef>
                <a:spcPts val="0"/>
              </a:spcBef>
              <a:spcAft>
                <a:spcPts val="0"/>
              </a:spcAft>
              <a:buSzPts val="2400"/>
              <a:buNone/>
              <a:defRPr sz="2400"/>
            </a:lvl4pPr>
            <a:lvl5pPr lvl="4" algn="l">
              <a:lnSpc>
                <a:spcPct val="100000"/>
              </a:lnSpc>
              <a:spcBef>
                <a:spcPts val="0"/>
              </a:spcBef>
              <a:spcAft>
                <a:spcPts val="0"/>
              </a:spcAft>
              <a:buSzPts val="2400"/>
              <a:buNone/>
              <a:defRPr sz="2400"/>
            </a:lvl5pPr>
            <a:lvl6pPr lvl="5" algn="l">
              <a:lnSpc>
                <a:spcPct val="100000"/>
              </a:lnSpc>
              <a:spcBef>
                <a:spcPts val="0"/>
              </a:spcBef>
              <a:spcAft>
                <a:spcPts val="0"/>
              </a:spcAft>
              <a:buSzPts val="2400"/>
              <a:buNone/>
              <a:defRPr sz="2400"/>
            </a:lvl6pPr>
            <a:lvl7pPr lvl="6" algn="l">
              <a:lnSpc>
                <a:spcPct val="100000"/>
              </a:lnSpc>
              <a:spcBef>
                <a:spcPts val="0"/>
              </a:spcBef>
              <a:spcAft>
                <a:spcPts val="0"/>
              </a:spcAft>
              <a:buSzPts val="2400"/>
              <a:buNone/>
              <a:defRPr sz="2400"/>
            </a:lvl7pPr>
            <a:lvl8pPr lvl="7" algn="l">
              <a:lnSpc>
                <a:spcPct val="100000"/>
              </a:lnSpc>
              <a:spcBef>
                <a:spcPts val="0"/>
              </a:spcBef>
              <a:spcAft>
                <a:spcPts val="0"/>
              </a:spcAft>
              <a:buSzPts val="2400"/>
              <a:buNone/>
              <a:defRPr sz="2400"/>
            </a:lvl8pPr>
            <a:lvl9pPr lvl="8" algn="l">
              <a:lnSpc>
                <a:spcPct val="100000"/>
              </a:lnSpc>
              <a:spcBef>
                <a:spcPts val="0"/>
              </a:spcBef>
              <a:spcAft>
                <a:spcPts val="0"/>
              </a:spcAft>
              <a:buSzPts val="2400"/>
              <a:buNone/>
              <a:defRPr sz="2400"/>
            </a:lvl9pPr>
          </a:lstStyle>
          <a:p>
            <a:endParaRPr/>
          </a:p>
        </p:txBody>
      </p:sp>
      <p:sp>
        <p:nvSpPr>
          <p:cNvPr id="32" name="Google Shape;32;p16"/>
          <p:cNvSpPr txBox="1">
            <a:spLocks noGrp="1"/>
          </p:cNvSpPr>
          <p:nvPr>
            <p:ph type="body" idx="1"/>
          </p:nvPr>
        </p:nvSpPr>
        <p:spPr>
          <a:xfrm>
            <a:off x="226075" y="1465800"/>
            <a:ext cx="2808000" cy="3163500"/>
          </a:xfrm>
          <a:prstGeom prst="rect">
            <a:avLst/>
          </a:prstGeom>
          <a:noFill/>
          <a:ln>
            <a:noFill/>
          </a:ln>
        </p:spPr>
        <p:txBody>
          <a:bodyPr spcFirstLastPara="1" wrap="square" lIns="91425" tIns="91425" rIns="91425" bIns="91425" anchor="t" anchorCtr="0">
            <a:noAutofit/>
          </a:bodyPr>
          <a:lstStyle>
            <a:lvl1pPr marL="457200" lvl="0" indent="-304800" algn="l">
              <a:lnSpc>
                <a:spcPct val="115000"/>
              </a:lnSpc>
              <a:spcBef>
                <a:spcPts val="0"/>
              </a:spcBef>
              <a:spcAft>
                <a:spcPts val="0"/>
              </a:spcAft>
              <a:buClr>
                <a:schemeClr val="lt1"/>
              </a:buClr>
              <a:buSzPts val="1200"/>
              <a:buChar char="●"/>
              <a:defRPr sz="1200">
                <a:solidFill>
                  <a:schemeClr val="lt1"/>
                </a:solidFill>
              </a:defRPr>
            </a:lvl1pPr>
            <a:lvl2pPr marL="914400" lvl="1" indent="-304800" algn="l">
              <a:lnSpc>
                <a:spcPct val="115000"/>
              </a:lnSpc>
              <a:spcBef>
                <a:spcPts val="1600"/>
              </a:spcBef>
              <a:spcAft>
                <a:spcPts val="0"/>
              </a:spcAft>
              <a:buClr>
                <a:schemeClr val="lt1"/>
              </a:buClr>
              <a:buSzPts val="1200"/>
              <a:buChar char="○"/>
              <a:defRPr sz="1200">
                <a:solidFill>
                  <a:schemeClr val="lt1"/>
                </a:solidFill>
              </a:defRPr>
            </a:lvl2pPr>
            <a:lvl3pPr marL="1371600" lvl="2" indent="-304800" algn="l">
              <a:lnSpc>
                <a:spcPct val="115000"/>
              </a:lnSpc>
              <a:spcBef>
                <a:spcPts val="1600"/>
              </a:spcBef>
              <a:spcAft>
                <a:spcPts val="0"/>
              </a:spcAft>
              <a:buClr>
                <a:schemeClr val="lt1"/>
              </a:buClr>
              <a:buSzPts val="1200"/>
              <a:buChar char="■"/>
              <a:defRPr sz="1200">
                <a:solidFill>
                  <a:schemeClr val="lt1"/>
                </a:solidFill>
              </a:defRPr>
            </a:lvl3pPr>
            <a:lvl4pPr marL="1828800" lvl="3" indent="-304800" algn="l">
              <a:lnSpc>
                <a:spcPct val="115000"/>
              </a:lnSpc>
              <a:spcBef>
                <a:spcPts val="1600"/>
              </a:spcBef>
              <a:spcAft>
                <a:spcPts val="0"/>
              </a:spcAft>
              <a:buClr>
                <a:schemeClr val="lt1"/>
              </a:buClr>
              <a:buSzPts val="1200"/>
              <a:buChar char="●"/>
              <a:defRPr sz="1200">
                <a:solidFill>
                  <a:schemeClr val="lt1"/>
                </a:solidFill>
              </a:defRPr>
            </a:lvl4pPr>
            <a:lvl5pPr marL="2286000" lvl="4" indent="-304800" algn="l">
              <a:lnSpc>
                <a:spcPct val="115000"/>
              </a:lnSpc>
              <a:spcBef>
                <a:spcPts val="1600"/>
              </a:spcBef>
              <a:spcAft>
                <a:spcPts val="0"/>
              </a:spcAft>
              <a:buClr>
                <a:schemeClr val="lt1"/>
              </a:buClr>
              <a:buSzPts val="1200"/>
              <a:buChar char="○"/>
              <a:defRPr sz="1200">
                <a:solidFill>
                  <a:schemeClr val="lt1"/>
                </a:solidFill>
              </a:defRPr>
            </a:lvl5pPr>
            <a:lvl6pPr marL="2743200" lvl="5" indent="-304800" algn="l">
              <a:lnSpc>
                <a:spcPct val="115000"/>
              </a:lnSpc>
              <a:spcBef>
                <a:spcPts val="1600"/>
              </a:spcBef>
              <a:spcAft>
                <a:spcPts val="0"/>
              </a:spcAft>
              <a:buClr>
                <a:schemeClr val="lt1"/>
              </a:buClr>
              <a:buSzPts val="1200"/>
              <a:buChar char="■"/>
              <a:defRPr sz="1200">
                <a:solidFill>
                  <a:schemeClr val="lt1"/>
                </a:solidFill>
              </a:defRPr>
            </a:lvl6pPr>
            <a:lvl7pPr marL="3200400" lvl="6" indent="-304800" algn="l">
              <a:lnSpc>
                <a:spcPct val="115000"/>
              </a:lnSpc>
              <a:spcBef>
                <a:spcPts val="1600"/>
              </a:spcBef>
              <a:spcAft>
                <a:spcPts val="0"/>
              </a:spcAft>
              <a:buClr>
                <a:schemeClr val="lt1"/>
              </a:buClr>
              <a:buSzPts val="1200"/>
              <a:buChar char="●"/>
              <a:defRPr sz="1200">
                <a:solidFill>
                  <a:schemeClr val="lt1"/>
                </a:solidFill>
              </a:defRPr>
            </a:lvl7pPr>
            <a:lvl8pPr marL="3657600" lvl="7" indent="-304800" algn="l">
              <a:lnSpc>
                <a:spcPct val="115000"/>
              </a:lnSpc>
              <a:spcBef>
                <a:spcPts val="1600"/>
              </a:spcBef>
              <a:spcAft>
                <a:spcPts val="0"/>
              </a:spcAft>
              <a:buClr>
                <a:schemeClr val="lt1"/>
              </a:buClr>
              <a:buSzPts val="1200"/>
              <a:buChar char="○"/>
              <a:defRPr sz="1200">
                <a:solidFill>
                  <a:schemeClr val="lt1"/>
                </a:solidFill>
              </a:defRPr>
            </a:lvl8pPr>
            <a:lvl9pPr marL="4114800" lvl="8" indent="-304800" algn="l">
              <a:lnSpc>
                <a:spcPct val="115000"/>
              </a:lnSpc>
              <a:spcBef>
                <a:spcPts val="1600"/>
              </a:spcBef>
              <a:spcAft>
                <a:spcPts val="1600"/>
              </a:spcAft>
              <a:buClr>
                <a:schemeClr val="lt1"/>
              </a:buClr>
              <a:buSzPts val="1200"/>
              <a:buChar char="■"/>
              <a:defRPr sz="1200">
                <a:solidFill>
                  <a:schemeClr val="lt1"/>
                </a:solidFill>
              </a:defRPr>
            </a:lvl9pPr>
          </a:lstStyle>
          <a:p>
            <a:endParaRPr/>
          </a:p>
        </p:txBody>
      </p:sp>
      <p:sp>
        <p:nvSpPr>
          <p:cNvPr id="33" name="Google Shape;33;p16"/>
          <p:cNvSpPr txBox="1">
            <a:spLocks noGrp="1"/>
          </p:cNvSpPr>
          <p:nvPr>
            <p:ph type="sldNum" idx="12"/>
          </p:nvPr>
        </p:nvSpPr>
        <p:spPr>
          <a:xfrm>
            <a:off x="8523541" y="4695623"/>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Roboto"/>
                <a:ea typeface="Roboto"/>
                <a:cs typeface="Roboto"/>
                <a:sym typeface="Roboto"/>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Roboto"/>
                <a:ea typeface="Roboto"/>
                <a:cs typeface="Roboto"/>
                <a:sym typeface="Roboto"/>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Roboto"/>
                <a:ea typeface="Roboto"/>
                <a:cs typeface="Roboto"/>
                <a:sym typeface="Roboto"/>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Roboto"/>
                <a:ea typeface="Roboto"/>
                <a:cs typeface="Roboto"/>
                <a:sym typeface="Roboto"/>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Roboto"/>
                <a:ea typeface="Roboto"/>
                <a:cs typeface="Roboto"/>
                <a:sym typeface="Roboto"/>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Roboto"/>
                <a:ea typeface="Roboto"/>
                <a:cs typeface="Roboto"/>
                <a:sym typeface="Roboto"/>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Roboto"/>
                <a:ea typeface="Roboto"/>
                <a:cs typeface="Roboto"/>
                <a:sym typeface="Roboto"/>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Roboto"/>
                <a:ea typeface="Roboto"/>
                <a:cs typeface="Roboto"/>
                <a:sym typeface="Roboto"/>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Roboto"/>
                <a:ea typeface="Roboto"/>
                <a:cs typeface="Roboto"/>
                <a:sym typeface="Roboto"/>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34"/>
        <p:cNvGrpSpPr/>
        <p:nvPr/>
      </p:nvGrpSpPr>
      <p:grpSpPr>
        <a:xfrm>
          <a:off x="0" y="0"/>
          <a:ext cx="0" cy="0"/>
          <a:chOff x="0" y="0"/>
          <a:chExt cx="0" cy="0"/>
        </a:xfrm>
      </p:grpSpPr>
      <p:sp>
        <p:nvSpPr>
          <p:cNvPr id="35" name="Google Shape;35;p17"/>
          <p:cNvSpPr txBox="1">
            <a:spLocks noGrp="1"/>
          </p:cNvSpPr>
          <p:nvPr>
            <p:ph type="title"/>
          </p:nvPr>
        </p:nvSpPr>
        <p:spPr>
          <a:xfrm>
            <a:off x="460950" y="2065350"/>
            <a:ext cx="8222100" cy="1012800"/>
          </a:xfrm>
          <a:prstGeom prst="rect">
            <a:avLst/>
          </a:prstGeom>
          <a:noFill/>
          <a:ln>
            <a:noFill/>
          </a:ln>
        </p:spPr>
        <p:txBody>
          <a:bodyPr spcFirstLastPara="1" wrap="square" lIns="91425" tIns="91425" rIns="91425" bIns="91425" anchor="ctr" anchorCtr="0">
            <a:noAutofit/>
          </a:bodyPr>
          <a:lstStyle>
            <a:lvl1pPr lvl="0" algn="l">
              <a:lnSpc>
                <a:spcPct val="100000"/>
              </a:lnSpc>
              <a:spcBef>
                <a:spcPts val="0"/>
              </a:spcBef>
              <a:spcAft>
                <a:spcPts val="0"/>
              </a:spcAft>
              <a:buSzPts val="4200"/>
              <a:buNone/>
              <a:defRPr sz="4200"/>
            </a:lvl1pPr>
            <a:lvl2pPr lvl="1" algn="l">
              <a:lnSpc>
                <a:spcPct val="100000"/>
              </a:lnSpc>
              <a:spcBef>
                <a:spcPts val="0"/>
              </a:spcBef>
              <a:spcAft>
                <a:spcPts val="0"/>
              </a:spcAft>
              <a:buSzPts val="4200"/>
              <a:buNone/>
              <a:defRPr sz="4200"/>
            </a:lvl2pPr>
            <a:lvl3pPr lvl="2" algn="l">
              <a:lnSpc>
                <a:spcPct val="100000"/>
              </a:lnSpc>
              <a:spcBef>
                <a:spcPts val="0"/>
              </a:spcBef>
              <a:spcAft>
                <a:spcPts val="0"/>
              </a:spcAft>
              <a:buSzPts val="4200"/>
              <a:buNone/>
              <a:defRPr sz="4200"/>
            </a:lvl3pPr>
            <a:lvl4pPr lvl="3" algn="l">
              <a:lnSpc>
                <a:spcPct val="100000"/>
              </a:lnSpc>
              <a:spcBef>
                <a:spcPts val="0"/>
              </a:spcBef>
              <a:spcAft>
                <a:spcPts val="0"/>
              </a:spcAft>
              <a:buSzPts val="4200"/>
              <a:buNone/>
              <a:defRPr sz="4200"/>
            </a:lvl4pPr>
            <a:lvl5pPr lvl="4" algn="l">
              <a:lnSpc>
                <a:spcPct val="100000"/>
              </a:lnSpc>
              <a:spcBef>
                <a:spcPts val="0"/>
              </a:spcBef>
              <a:spcAft>
                <a:spcPts val="0"/>
              </a:spcAft>
              <a:buSzPts val="4200"/>
              <a:buNone/>
              <a:defRPr sz="4200"/>
            </a:lvl5pPr>
            <a:lvl6pPr lvl="5" algn="l">
              <a:lnSpc>
                <a:spcPct val="100000"/>
              </a:lnSpc>
              <a:spcBef>
                <a:spcPts val="0"/>
              </a:spcBef>
              <a:spcAft>
                <a:spcPts val="0"/>
              </a:spcAft>
              <a:buSzPts val="4200"/>
              <a:buNone/>
              <a:defRPr sz="4200"/>
            </a:lvl6pPr>
            <a:lvl7pPr lvl="6" algn="l">
              <a:lnSpc>
                <a:spcPct val="100000"/>
              </a:lnSpc>
              <a:spcBef>
                <a:spcPts val="0"/>
              </a:spcBef>
              <a:spcAft>
                <a:spcPts val="0"/>
              </a:spcAft>
              <a:buSzPts val="4200"/>
              <a:buNone/>
              <a:defRPr sz="4200"/>
            </a:lvl7pPr>
            <a:lvl8pPr lvl="7" algn="l">
              <a:lnSpc>
                <a:spcPct val="100000"/>
              </a:lnSpc>
              <a:spcBef>
                <a:spcPts val="0"/>
              </a:spcBef>
              <a:spcAft>
                <a:spcPts val="0"/>
              </a:spcAft>
              <a:buSzPts val="4200"/>
              <a:buNone/>
              <a:defRPr sz="4200"/>
            </a:lvl8pPr>
            <a:lvl9pPr lvl="8" algn="l">
              <a:lnSpc>
                <a:spcPct val="100000"/>
              </a:lnSpc>
              <a:spcBef>
                <a:spcPts val="0"/>
              </a:spcBef>
              <a:spcAft>
                <a:spcPts val="0"/>
              </a:spcAft>
              <a:buSzPts val="4200"/>
              <a:buNone/>
              <a:defRPr sz="4200"/>
            </a:lvl9pPr>
          </a:lstStyle>
          <a:p>
            <a:endParaRPr/>
          </a:p>
        </p:txBody>
      </p:sp>
      <p:sp>
        <p:nvSpPr>
          <p:cNvPr id="36" name="Google Shape;36;p17"/>
          <p:cNvSpPr txBox="1">
            <a:spLocks noGrp="1"/>
          </p:cNvSpPr>
          <p:nvPr>
            <p:ph type="sldNum" idx="12"/>
          </p:nvPr>
        </p:nvSpPr>
        <p:spPr>
          <a:xfrm>
            <a:off x="8523541" y="4695623"/>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lt1"/>
                </a:solidFill>
                <a:latin typeface="Roboto"/>
                <a:ea typeface="Roboto"/>
                <a:cs typeface="Roboto"/>
                <a:sym typeface="Roboto"/>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lt1"/>
                </a:solidFill>
                <a:latin typeface="Roboto"/>
                <a:ea typeface="Roboto"/>
                <a:cs typeface="Roboto"/>
                <a:sym typeface="Roboto"/>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lt1"/>
                </a:solidFill>
                <a:latin typeface="Roboto"/>
                <a:ea typeface="Roboto"/>
                <a:cs typeface="Roboto"/>
                <a:sym typeface="Roboto"/>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lt1"/>
                </a:solidFill>
                <a:latin typeface="Roboto"/>
                <a:ea typeface="Roboto"/>
                <a:cs typeface="Roboto"/>
                <a:sym typeface="Roboto"/>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lt1"/>
                </a:solidFill>
                <a:latin typeface="Roboto"/>
                <a:ea typeface="Roboto"/>
                <a:cs typeface="Roboto"/>
                <a:sym typeface="Roboto"/>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lt1"/>
                </a:solidFill>
                <a:latin typeface="Roboto"/>
                <a:ea typeface="Roboto"/>
                <a:cs typeface="Roboto"/>
                <a:sym typeface="Roboto"/>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lt1"/>
                </a:solidFill>
                <a:latin typeface="Roboto"/>
                <a:ea typeface="Roboto"/>
                <a:cs typeface="Roboto"/>
                <a:sym typeface="Roboto"/>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lt1"/>
                </a:solidFill>
                <a:latin typeface="Roboto"/>
                <a:ea typeface="Roboto"/>
                <a:cs typeface="Roboto"/>
                <a:sym typeface="Roboto"/>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lt1"/>
                </a:solidFill>
                <a:latin typeface="Roboto"/>
                <a:ea typeface="Roboto"/>
                <a:cs typeface="Roboto"/>
                <a:sym typeface="Roboto"/>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37"/>
        <p:cNvGrpSpPr/>
        <p:nvPr/>
      </p:nvGrpSpPr>
      <p:grpSpPr>
        <a:xfrm>
          <a:off x="0" y="0"/>
          <a:ext cx="0" cy="0"/>
          <a:chOff x="0" y="0"/>
          <a:chExt cx="0" cy="0"/>
        </a:xfrm>
      </p:grpSpPr>
      <p:sp>
        <p:nvSpPr>
          <p:cNvPr id="38" name="Google Shape;38;p18"/>
          <p:cNvSpPr/>
          <p:nvPr/>
        </p:nvSpPr>
        <p:spPr>
          <a:xfrm rot="10800000" flipH="1">
            <a:off x="0" y="656400"/>
            <a:ext cx="9144000" cy="4487100"/>
          </a:xfrm>
          <a:prstGeom prst="rect">
            <a:avLst/>
          </a:prstGeom>
          <a:solidFill>
            <a:schemeClr val="accent4"/>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39" name="Google Shape;39;p18"/>
          <p:cNvSpPr/>
          <p:nvPr/>
        </p:nvSpPr>
        <p:spPr>
          <a:xfrm>
            <a:off x="0" y="656350"/>
            <a:ext cx="9144000" cy="108600"/>
          </a:xfrm>
          <a:prstGeom prst="rect">
            <a:avLst/>
          </a:prstGeom>
          <a:gradFill>
            <a:gsLst>
              <a:gs pos="0">
                <a:srgbClr val="F9F9F9"/>
              </a:gs>
              <a:gs pos="36000">
                <a:srgbClr val="F9F9F9"/>
              </a:gs>
              <a:gs pos="80000">
                <a:srgbClr val="DEDEDE"/>
              </a:gs>
              <a:gs pos="100000">
                <a:srgbClr val="999999"/>
              </a:gs>
            </a:gsLst>
            <a:lin ang="16200038" scaled="0"/>
          </a:gra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40" name="Google Shape;40;p18"/>
          <p:cNvSpPr txBox="1">
            <a:spLocks noGrp="1"/>
          </p:cNvSpPr>
          <p:nvPr>
            <p:ph type="title"/>
          </p:nvPr>
        </p:nvSpPr>
        <p:spPr>
          <a:xfrm>
            <a:off x="98250" y="16350"/>
            <a:ext cx="8826600" cy="602700"/>
          </a:xfrm>
          <a:prstGeom prst="rect">
            <a:avLst/>
          </a:prstGeom>
          <a:noFill/>
          <a:ln>
            <a:noFill/>
          </a:ln>
        </p:spPr>
        <p:txBody>
          <a:bodyPr spcFirstLastPara="1" wrap="square" lIns="91425" tIns="91425" rIns="91425" bIns="91425" anchor="ctr" anchorCtr="0">
            <a:noAutofit/>
          </a:bodyPr>
          <a:lstStyle>
            <a:lvl1pPr lvl="0" algn="l">
              <a:lnSpc>
                <a:spcPct val="100000"/>
              </a:lnSpc>
              <a:spcBef>
                <a:spcPts val="0"/>
              </a:spcBef>
              <a:spcAft>
                <a:spcPts val="0"/>
              </a:spcAft>
              <a:buSzPts val="1800"/>
              <a:buNone/>
              <a:defRPr sz="1800"/>
            </a:lvl1pPr>
            <a:lvl2pPr lvl="1" algn="l">
              <a:lnSpc>
                <a:spcPct val="100000"/>
              </a:lnSpc>
              <a:spcBef>
                <a:spcPts val="0"/>
              </a:spcBef>
              <a:spcAft>
                <a:spcPts val="0"/>
              </a:spcAft>
              <a:buSzPts val="1800"/>
              <a:buNone/>
              <a:defRPr sz="1800"/>
            </a:lvl2pPr>
            <a:lvl3pPr lvl="2" algn="l">
              <a:lnSpc>
                <a:spcPct val="100000"/>
              </a:lnSpc>
              <a:spcBef>
                <a:spcPts val="0"/>
              </a:spcBef>
              <a:spcAft>
                <a:spcPts val="0"/>
              </a:spcAft>
              <a:buSzPts val="1800"/>
              <a:buNone/>
              <a:defRPr sz="1800"/>
            </a:lvl3pPr>
            <a:lvl4pPr lvl="3" algn="l">
              <a:lnSpc>
                <a:spcPct val="100000"/>
              </a:lnSpc>
              <a:spcBef>
                <a:spcPts val="0"/>
              </a:spcBef>
              <a:spcAft>
                <a:spcPts val="0"/>
              </a:spcAft>
              <a:buSzPts val="1800"/>
              <a:buNone/>
              <a:defRPr sz="1800"/>
            </a:lvl4pPr>
            <a:lvl5pPr lvl="4" algn="l">
              <a:lnSpc>
                <a:spcPct val="100000"/>
              </a:lnSpc>
              <a:spcBef>
                <a:spcPts val="0"/>
              </a:spcBef>
              <a:spcAft>
                <a:spcPts val="0"/>
              </a:spcAft>
              <a:buSzPts val="1800"/>
              <a:buNone/>
              <a:defRPr sz="1800"/>
            </a:lvl5pPr>
            <a:lvl6pPr lvl="5" algn="l">
              <a:lnSpc>
                <a:spcPct val="100000"/>
              </a:lnSpc>
              <a:spcBef>
                <a:spcPts val="0"/>
              </a:spcBef>
              <a:spcAft>
                <a:spcPts val="0"/>
              </a:spcAft>
              <a:buSzPts val="1800"/>
              <a:buNone/>
              <a:defRPr sz="1800"/>
            </a:lvl6pPr>
            <a:lvl7pPr lvl="6" algn="l">
              <a:lnSpc>
                <a:spcPct val="100000"/>
              </a:lnSpc>
              <a:spcBef>
                <a:spcPts val="0"/>
              </a:spcBef>
              <a:spcAft>
                <a:spcPts val="0"/>
              </a:spcAft>
              <a:buSzPts val="1800"/>
              <a:buNone/>
              <a:defRPr sz="1800"/>
            </a:lvl7pPr>
            <a:lvl8pPr lvl="7" algn="l">
              <a:lnSpc>
                <a:spcPct val="100000"/>
              </a:lnSpc>
              <a:spcBef>
                <a:spcPts val="0"/>
              </a:spcBef>
              <a:spcAft>
                <a:spcPts val="0"/>
              </a:spcAft>
              <a:buSzPts val="1800"/>
              <a:buNone/>
              <a:defRPr sz="1800"/>
            </a:lvl8pPr>
            <a:lvl9pPr lvl="8" algn="l">
              <a:lnSpc>
                <a:spcPct val="100000"/>
              </a:lnSpc>
              <a:spcBef>
                <a:spcPts val="0"/>
              </a:spcBef>
              <a:spcAft>
                <a:spcPts val="0"/>
              </a:spcAft>
              <a:buSzPts val="1800"/>
              <a:buNone/>
              <a:defRPr sz="1800"/>
            </a:lvl9pPr>
          </a:lstStyle>
          <a:p>
            <a:endParaRPr/>
          </a:p>
        </p:txBody>
      </p:sp>
      <p:sp>
        <p:nvSpPr>
          <p:cNvPr id="41" name="Google Shape;41;p18"/>
          <p:cNvSpPr txBox="1">
            <a:spLocks noGrp="1"/>
          </p:cNvSpPr>
          <p:nvPr>
            <p:ph type="sldNum" idx="12"/>
          </p:nvPr>
        </p:nvSpPr>
        <p:spPr>
          <a:xfrm>
            <a:off x="8523541" y="4695623"/>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Roboto"/>
                <a:ea typeface="Roboto"/>
                <a:cs typeface="Roboto"/>
                <a:sym typeface="Roboto"/>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Roboto"/>
                <a:ea typeface="Roboto"/>
                <a:cs typeface="Roboto"/>
                <a:sym typeface="Roboto"/>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Roboto"/>
                <a:ea typeface="Roboto"/>
                <a:cs typeface="Roboto"/>
                <a:sym typeface="Roboto"/>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Roboto"/>
                <a:ea typeface="Roboto"/>
                <a:cs typeface="Roboto"/>
                <a:sym typeface="Roboto"/>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Roboto"/>
                <a:ea typeface="Roboto"/>
                <a:cs typeface="Roboto"/>
                <a:sym typeface="Roboto"/>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Roboto"/>
                <a:ea typeface="Roboto"/>
                <a:cs typeface="Roboto"/>
                <a:sym typeface="Roboto"/>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Roboto"/>
                <a:ea typeface="Roboto"/>
                <a:cs typeface="Roboto"/>
                <a:sym typeface="Roboto"/>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Roboto"/>
                <a:ea typeface="Roboto"/>
                <a:cs typeface="Roboto"/>
                <a:sym typeface="Roboto"/>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Roboto"/>
                <a:ea typeface="Roboto"/>
                <a:cs typeface="Roboto"/>
                <a:sym typeface="Roboto"/>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42"/>
        <p:cNvGrpSpPr/>
        <p:nvPr/>
      </p:nvGrpSpPr>
      <p:grpSpPr>
        <a:xfrm>
          <a:off x="0" y="0"/>
          <a:ext cx="0" cy="0"/>
          <a:chOff x="0" y="0"/>
          <a:chExt cx="0" cy="0"/>
        </a:xfrm>
      </p:grpSpPr>
      <p:sp>
        <p:nvSpPr>
          <p:cNvPr id="43" name="Google Shape;43;p19"/>
          <p:cNvSpPr txBox="1">
            <a:spLocks noGrp="1"/>
          </p:cNvSpPr>
          <p:nvPr>
            <p:ph type="title"/>
          </p:nvPr>
        </p:nvSpPr>
        <p:spPr>
          <a:xfrm>
            <a:off x="490250" y="488250"/>
            <a:ext cx="6227100" cy="4090800"/>
          </a:xfrm>
          <a:prstGeom prst="rect">
            <a:avLst/>
          </a:prstGeom>
          <a:noFill/>
          <a:ln>
            <a:noFill/>
          </a:ln>
        </p:spPr>
        <p:txBody>
          <a:bodyPr spcFirstLastPara="1" wrap="square" lIns="91425" tIns="91425" rIns="91425" bIns="91425" anchor="ctr" anchorCtr="0">
            <a:noAutofit/>
          </a:bodyPr>
          <a:lstStyle>
            <a:lvl1pPr lvl="0" algn="l">
              <a:lnSpc>
                <a:spcPct val="100000"/>
              </a:lnSpc>
              <a:spcBef>
                <a:spcPts val="0"/>
              </a:spcBef>
              <a:spcAft>
                <a:spcPts val="0"/>
              </a:spcAft>
              <a:buSzPts val="6000"/>
              <a:buNone/>
              <a:defRPr sz="6000"/>
            </a:lvl1pPr>
            <a:lvl2pPr lvl="1" algn="l">
              <a:lnSpc>
                <a:spcPct val="100000"/>
              </a:lnSpc>
              <a:spcBef>
                <a:spcPts val="0"/>
              </a:spcBef>
              <a:spcAft>
                <a:spcPts val="0"/>
              </a:spcAft>
              <a:buSzPts val="6000"/>
              <a:buNone/>
              <a:defRPr sz="6000"/>
            </a:lvl2pPr>
            <a:lvl3pPr lvl="2" algn="l">
              <a:lnSpc>
                <a:spcPct val="100000"/>
              </a:lnSpc>
              <a:spcBef>
                <a:spcPts val="0"/>
              </a:spcBef>
              <a:spcAft>
                <a:spcPts val="0"/>
              </a:spcAft>
              <a:buSzPts val="6000"/>
              <a:buNone/>
              <a:defRPr sz="6000"/>
            </a:lvl3pPr>
            <a:lvl4pPr lvl="3" algn="l">
              <a:lnSpc>
                <a:spcPct val="100000"/>
              </a:lnSpc>
              <a:spcBef>
                <a:spcPts val="0"/>
              </a:spcBef>
              <a:spcAft>
                <a:spcPts val="0"/>
              </a:spcAft>
              <a:buSzPts val="6000"/>
              <a:buNone/>
              <a:defRPr sz="6000"/>
            </a:lvl4pPr>
            <a:lvl5pPr lvl="4" algn="l">
              <a:lnSpc>
                <a:spcPct val="100000"/>
              </a:lnSpc>
              <a:spcBef>
                <a:spcPts val="0"/>
              </a:spcBef>
              <a:spcAft>
                <a:spcPts val="0"/>
              </a:spcAft>
              <a:buSzPts val="6000"/>
              <a:buNone/>
              <a:defRPr sz="6000"/>
            </a:lvl5pPr>
            <a:lvl6pPr lvl="5" algn="l">
              <a:lnSpc>
                <a:spcPct val="100000"/>
              </a:lnSpc>
              <a:spcBef>
                <a:spcPts val="0"/>
              </a:spcBef>
              <a:spcAft>
                <a:spcPts val="0"/>
              </a:spcAft>
              <a:buSzPts val="6000"/>
              <a:buNone/>
              <a:defRPr sz="6000"/>
            </a:lvl6pPr>
            <a:lvl7pPr lvl="6" algn="l">
              <a:lnSpc>
                <a:spcPct val="100000"/>
              </a:lnSpc>
              <a:spcBef>
                <a:spcPts val="0"/>
              </a:spcBef>
              <a:spcAft>
                <a:spcPts val="0"/>
              </a:spcAft>
              <a:buSzPts val="6000"/>
              <a:buNone/>
              <a:defRPr sz="6000"/>
            </a:lvl7pPr>
            <a:lvl8pPr lvl="7" algn="l">
              <a:lnSpc>
                <a:spcPct val="100000"/>
              </a:lnSpc>
              <a:spcBef>
                <a:spcPts val="0"/>
              </a:spcBef>
              <a:spcAft>
                <a:spcPts val="0"/>
              </a:spcAft>
              <a:buSzPts val="6000"/>
              <a:buNone/>
              <a:defRPr sz="6000"/>
            </a:lvl8pPr>
            <a:lvl9pPr lvl="8" algn="l">
              <a:lnSpc>
                <a:spcPct val="100000"/>
              </a:lnSpc>
              <a:spcBef>
                <a:spcPts val="0"/>
              </a:spcBef>
              <a:spcAft>
                <a:spcPts val="0"/>
              </a:spcAft>
              <a:buSzPts val="6000"/>
              <a:buNone/>
              <a:defRPr sz="6000"/>
            </a:lvl9pPr>
          </a:lstStyle>
          <a:p>
            <a:endParaRPr/>
          </a:p>
        </p:txBody>
      </p:sp>
      <p:sp>
        <p:nvSpPr>
          <p:cNvPr id="44" name="Google Shape;44;p19"/>
          <p:cNvSpPr txBox="1">
            <a:spLocks noGrp="1"/>
          </p:cNvSpPr>
          <p:nvPr>
            <p:ph type="sldNum" idx="12"/>
          </p:nvPr>
        </p:nvSpPr>
        <p:spPr>
          <a:xfrm>
            <a:off x="8523541" y="4695623"/>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lt1"/>
                </a:solidFill>
                <a:latin typeface="Roboto"/>
                <a:ea typeface="Roboto"/>
                <a:cs typeface="Roboto"/>
                <a:sym typeface="Roboto"/>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lt1"/>
                </a:solidFill>
                <a:latin typeface="Roboto"/>
                <a:ea typeface="Roboto"/>
                <a:cs typeface="Roboto"/>
                <a:sym typeface="Roboto"/>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lt1"/>
                </a:solidFill>
                <a:latin typeface="Roboto"/>
                <a:ea typeface="Roboto"/>
                <a:cs typeface="Roboto"/>
                <a:sym typeface="Roboto"/>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lt1"/>
                </a:solidFill>
                <a:latin typeface="Roboto"/>
                <a:ea typeface="Roboto"/>
                <a:cs typeface="Roboto"/>
                <a:sym typeface="Roboto"/>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lt1"/>
                </a:solidFill>
                <a:latin typeface="Roboto"/>
                <a:ea typeface="Roboto"/>
                <a:cs typeface="Roboto"/>
                <a:sym typeface="Roboto"/>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lt1"/>
                </a:solidFill>
                <a:latin typeface="Roboto"/>
                <a:ea typeface="Roboto"/>
                <a:cs typeface="Roboto"/>
                <a:sym typeface="Roboto"/>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lt1"/>
                </a:solidFill>
                <a:latin typeface="Roboto"/>
                <a:ea typeface="Roboto"/>
                <a:cs typeface="Roboto"/>
                <a:sym typeface="Roboto"/>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lt1"/>
                </a:solidFill>
                <a:latin typeface="Roboto"/>
                <a:ea typeface="Roboto"/>
                <a:cs typeface="Roboto"/>
                <a:sym typeface="Roboto"/>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lt1"/>
                </a:solidFill>
                <a:latin typeface="Roboto"/>
                <a:ea typeface="Roboto"/>
                <a:cs typeface="Roboto"/>
                <a:sym typeface="Roboto"/>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45"/>
        <p:cNvGrpSpPr/>
        <p:nvPr/>
      </p:nvGrpSpPr>
      <p:grpSpPr>
        <a:xfrm>
          <a:off x="0" y="0"/>
          <a:ext cx="0" cy="0"/>
          <a:chOff x="0" y="0"/>
          <a:chExt cx="0" cy="0"/>
        </a:xfrm>
      </p:grpSpPr>
      <p:sp>
        <p:nvSpPr>
          <p:cNvPr id="46" name="Google Shape;46;p20"/>
          <p:cNvSpPr/>
          <p:nvPr/>
        </p:nvSpPr>
        <p:spPr>
          <a:xfrm flipH="1">
            <a:off x="0" y="0"/>
            <a:ext cx="4572000" cy="5143500"/>
          </a:xfrm>
          <a:prstGeom prst="rect">
            <a:avLst/>
          </a:prstGeom>
          <a:solidFill>
            <a:schemeClr val="accent4"/>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47" name="Google Shape;47;p20"/>
          <p:cNvSpPr/>
          <p:nvPr/>
        </p:nvSpPr>
        <p:spPr>
          <a:xfrm rot="5400000">
            <a:off x="1946425" y="2517750"/>
            <a:ext cx="5142900" cy="108600"/>
          </a:xfrm>
          <a:prstGeom prst="rect">
            <a:avLst/>
          </a:prstGeom>
          <a:gradFill>
            <a:gsLst>
              <a:gs pos="0">
                <a:srgbClr val="F9F9F9"/>
              </a:gs>
              <a:gs pos="36000">
                <a:srgbClr val="F9F9F9"/>
              </a:gs>
              <a:gs pos="80000">
                <a:srgbClr val="DEDEDE"/>
              </a:gs>
              <a:gs pos="100000">
                <a:srgbClr val="999999"/>
              </a:gs>
            </a:gsLst>
            <a:lin ang="16200038" scaled="0"/>
          </a:gra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48" name="Google Shape;48;p20"/>
          <p:cNvSpPr txBox="1">
            <a:spLocks noGrp="1"/>
          </p:cNvSpPr>
          <p:nvPr>
            <p:ph type="title"/>
          </p:nvPr>
        </p:nvSpPr>
        <p:spPr>
          <a:xfrm>
            <a:off x="265500" y="1233175"/>
            <a:ext cx="4045200" cy="1482300"/>
          </a:xfrm>
          <a:prstGeom prst="rect">
            <a:avLst/>
          </a:prstGeom>
          <a:noFill/>
          <a:ln>
            <a:noFill/>
          </a:ln>
        </p:spPr>
        <p:txBody>
          <a:bodyPr spcFirstLastPara="1" wrap="square" lIns="91425" tIns="91425" rIns="91425" bIns="91425" anchor="b" anchorCtr="0">
            <a:noAutofit/>
          </a:bodyPr>
          <a:lstStyle>
            <a:lvl1pPr lvl="0" algn="ctr">
              <a:lnSpc>
                <a:spcPct val="100000"/>
              </a:lnSpc>
              <a:spcBef>
                <a:spcPts val="0"/>
              </a:spcBef>
              <a:spcAft>
                <a:spcPts val="0"/>
              </a:spcAft>
              <a:buClr>
                <a:schemeClr val="dk2"/>
              </a:buClr>
              <a:buSzPts val="4200"/>
              <a:buNone/>
              <a:defRPr sz="4200">
                <a:solidFill>
                  <a:schemeClr val="dk2"/>
                </a:solidFill>
              </a:defRPr>
            </a:lvl1pPr>
            <a:lvl2pPr lvl="1" algn="ctr">
              <a:lnSpc>
                <a:spcPct val="100000"/>
              </a:lnSpc>
              <a:spcBef>
                <a:spcPts val="0"/>
              </a:spcBef>
              <a:spcAft>
                <a:spcPts val="0"/>
              </a:spcAft>
              <a:buClr>
                <a:schemeClr val="dk2"/>
              </a:buClr>
              <a:buSzPts val="4200"/>
              <a:buNone/>
              <a:defRPr sz="4200">
                <a:solidFill>
                  <a:schemeClr val="dk2"/>
                </a:solidFill>
              </a:defRPr>
            </a:lvl2pPr>
            <a:lvl3pPr lvl="2" algn="ctr">
              <a:lnSpc>
                <a:spcPct val="100000"/>
              </a:lnSpc>
              <a:spcBef>
                <a:spcPts val="0"/>
              </a:spcBef>
              <a:spcAft>
                <a:spcPts val="0"/>
              </a:spcAft>
              <a:buClr>
                <a:schemeClr val="dk2"/>
              </a:buClr>
              <a:buSzPts val="4200"/>
              <a:buNone/>
              <a:defRPr sz="4200">
                <a:solidFill>
                  <a:schemeClr val="dk2"/>
                </a:solidFill>
              </a:defRPr>
            </a:lvl3pPr>
            <a:lvl4pPr lvl="3" algn="ctr">
              <a:lnSpc>
                <a:spcPct val="100000"/>
              </a:lnSpc>
              <a:spcBef>
                <a:spcPts val="0"/>
              </a:spcBef>
              <a:spcAft>
                <a:spcPts val="0"/>
              </a:spcAft>
              <a:buClr>
                <a:schemeClr val="dk2"/>
              </a:buClr>
              <a:buSzPts val="4200"/>
              <a:buNone/>
              <a:defRPr sz="4200">
                <a:solidFill>
                  <a:schemeClr val="dk2"/>
                </a:solidFill>
              </a:defRPr>
            </a:lvl4pPr>
            <a:lvl5pPr lvl="4" algn="ctr">
              <a:lnSpc>
                <a:spcPct val="100000"/>
              </a:lnSpc>
              <a:spcBef>
                <a:spcPts val="0"/>
              </a:spcBef>
              <a:spcAft>
                <a:spcPts val="0"/>
              </a:spcAft>
              <a:buClr>
                <a:schemeClr val="dk2"/>
              </a:buClr>
              <a:buSzPts val="4200"/>
              <a:buNone/>
              <a:defRPr sz="4200">
                <a:solidFill>
                  <a:schemeClr val="dk2"/>
                </a:solidFill>
              </a:defRPr>
            </a:lvl5pPr>
            <a:lvl6pPr lvl="5" algn="ctr">
              <a:lnSpc>
                <a:spcPct val="100000"/>
              </a:lnSpc>
              <a:spcBef>
                <a:spcPts val="0"/>
              </a:spcBef>
              <a:spcAft>
                <a:spcPts val="0"/>
              </a:spcAft>
              <a:buClr>
                <a:schemeClr val="dk2"/>
              </a:buClr>
              <a:buSzPts val="4200"/>
              <a:buNone/>
              <a:defRPr sz="4200">
                <a:solidFill>
                  <a:schemeClr val="dk2"/>
                </a:solidFill>
              </a:defRPr>
            </a:lvl6pPr>
            <a:lvl7pPr lvl="6" algn="ctr">
              <a:lnSpc>
                <a:spcPct val="100000"/>
              </a:lnSpc>
              <a:spcBef>
                <a:spcPts val="0"/>
              </a:spcBef>
              <a:spcAft>
                <a:spcPts val="0"/>
              </a:spcAft>
              <a:buClr>
                <a:schemeClr val="dk2"/>
              </a:buClr>
              <a:buSzPts val="4200"/>
              <a:buNone/>
              <a:defRPr sz="4200">
                <a:solidFill>
                  <a:schemeClr val="dk2"/>
                </a:solidFill>
              </a:defRPr>
            </a:lvl7pPr>
            <a:lvl8pPr lvl="7" algn="ctr">
              <a:lnSpc>
                <a:spcPct val="100000"/>
              </a:lnSpc>
              <a:spcBef>
                <a:spcPts val="0"/>
              </a:spcBef>
              <a:spcAft>
                <a:spcPts val="0"/>
              </a:spcAft>
              <a:buClr>
                <a:schemeClr val="dk2"/>
              </a:buClr>
              <a:buSzPts val="4200"/>
              <a:buNone/>
              <a:defRPr sz="4200">
                <a:solidFill>
                  <a:schemeClr val="dk2"/>
                </a:solidFill>
              </a:defRPr>
            </a:lvl8pPr>
            <a:lvl9pPr lvl="8" algn="ctr">
              <a:lnSpc>
                <a:spcPct val="100000"/>
              </a:lnSpc>
              <a:spcBef>
                <a:spcPts val="0"/>
              </a:spcBef>
              <a:spcAft>
                <a:spcPts val="0"/>
              </a:spcAft>
              <a:buClr>
                <a:schemeClr val="dk2"/>
              </a:buClr>
              <a:buSzPts val="4200"/>
              <a:buNone/>
              <a:defRPr sz="4200">
                <a:solidFill>
                  <a:schemeClr val="dk2"/>
                </a:solidFill>
              </a:defRPr>
            </a:lvl9pPr>
          </a:lstStyle>
          <a:p>
            <a:endParaRPr/>
          </a:p>
        </p:txBody>
      </p:sp>
      <p:sp>
        <p:nvSpPr>
          <p:cNvPr id="49" name="Google Shape;49;p20"/>
          <p:cNvSpPr txBox="1">
            <a:spLocks noGrp="1"/>
          </p:cNvSpPr>
          <p:nvPr>
            <p:ph type="subTitle" idx="1"/>
          </p:nvPr>
        </p:nvSpPr>
        <p:spPr>
          <a:xfrm>
            <a:off x="265500" y="2779467"/>
            <a:ext cx="4045200" cy="1235100"/>
          </a:xfrm>
          <a:prstGeom prst="rect">
            <a:avLst/>
          </a:prstGeom>
          <a:noFill/>
          <a:ln>
            <a:noFill/>
          </a:ln>
        </p:spPr>
        <p:txBody>
          <a:bodyPr spcFirstLastPara="1" wrap="square" lIns="91425" tIns="91425" rIns="91425" bIns="91425" anchor="t" anchorCtr="0">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50" name="Google Shape;50;p20"/>
          <p:cNvSpPr txBox="1">
            <a:spLocks noGrp="1"/>
          </p:cNvSpPr>
          <p:nvPr>
            <p:ph type="body" idx="2"/>
          </p:nvPr>
        </p:nvSpPr>
        <p:spPr>
          <a:xfrm>
            <a:off x="4939500" y="724200"/>
            <a:ext cx="3837000" cy="3695100"/>
          </a:xfrm>
          <a:prstGeom prst="rect">
            <a:avLst/>
          </a:prstGeom>
          <a:noFill/>
          <a:ln>
            <a:noFill/>
          </a:ln>
        </p:spPr>
        <p:txBody>
          <a:bodyPr spcFirstLastPara="1" wrap="square" lIns="91425" tIns="91425" rIns="91425" bIns="91425" anchor="ctr" anchorCtr="0">
            <a:noAutofit/>
          </a:bodyPr>
          <a:lstStyle>
            <a:lvl1pPr marL="457200" lvl="0" indent="-342900" algn="l">
              <a:lnSpc>
                <a:spcPct val="115000"/>
              </a:lnSpc>
              <a:spcBef>
                <a:spcPts val="0"/>
              </a:spcBef>
              <a:spcAft>
                <a:spcPts val="0"/>
              </a:spcAft>
              <a:buClr>
                <a:schemeClr val="lt1"/>
              </a:buClr>
              <a:buSzPts val="1800"/>
              <a:buChar char="●"/>
              <a:defRPr>
                <a:solidFill>
                  <a:schemeClr val="lt1"/>
                </a:solidFill>
              </a:defRPr>
            </a:lvl1pPr>
            <a:lvl2pPr marL="914400" lvl="1" indent="-317500" algn="l">
              <a:lnSpc>
                <a:spcPct val="115000"/>
              </a:lnSpc>
              <a:spcBef>
                <a:spcPts val="1600"/>
              </a:spcBef>
              <a:spcAft>
                <a:spcPts val="0"/>
              </a:spcAft>
              <a:buClr>
                <a:schemeClr val="lt1"/>
              </a:buClr>
              <a:buSzPts val="1400"/>
              <a:buChar char="○"/>
              <a:defRPr>
                <a:solidFill>
                  <a:schemeClr val="lt1"/>
                </a:solidFill>
              </a:defRPr>
            </a:lvl2pPr>
            <a:lvl3pPr marL="1371600" lvl="2" indent="-317500" algn="l">
              <a:lnSpc>
                <a:spcPct val="115000"/>
              </a:lnSpc>
              <a:spcBef>
                <a:spcPts val="1600"/>
              </a:spcBef>
              <a:spcAft>
                <a:spcPts val="0"/>
              </a:spcAft>
              <a:buClr>
                <a:schemeClr val="lt1"/>
              </a:buClr>
              <a:buSzPts val="1400"/>
              <a:buChar char="■"/>
              <a:defRPr>
                <a:solidFill>
                  <a:schemeClr val="lt1"/>
                </a:solidFill>
              </a:defRPr>
            </a:lvl3pPr>
            <a:lvl4pPr marL="1828800" lvl="3" indent="-317500" algn="l">
              <a:lnSpc>
                <a:spcPct val="115000"/>
              </a:lnSpc>
              <a:spcBef>
                <a:spcPts val="1600"/>
              </a:spcBef>
              <a:spcAft>
                <a:spcPts val="0"/>
              </a:spcAft>
              <a:buClr>
                <a:schemeClr val="lt1"/>
              </a:buClr>
              <a:buSzPts val="1400"/>
              <a:buChar char="●"/>
              <a:defRPr>
                <a:solidFill>
                  <a:schemeClr val="lt1"/>
                </a:solidFill>
              </a:defRPr>
            </a:lvl4pPr>
            <a:lvl5pPr marL="2286000" lvl="4" indent="-317500" algn="l">
              <a:lnSpc>
                <a:spcPct val="115000"/>
              </a:lnSpc>
              <a:spcBef>
                <a:spcPts val="1600"/>
              </a:spcBef>
              <a:spcAft>
                <a:spcPts val="0"/>
              </a:spcAft>
              <a:buClr>
                <a:schemeClr val="lt1"/>
              </a:buClr>
              <a:buSzPts val="1400"/>
              <a:buChar char="○"/>
              <a:defRPr>
                <a:solidFill>
                  <a:schemeClr val="lt1"/>
                </a:solidFill>
              </a:defRPr>
            </a:lvl5pPr>
            <a:lvl6pPr marL="2743200" lvl="5" indent="-317500" algn="l">
              <a:lnSpc>
                <a:spcPct val="115000"/>
              </a:lnSpc>
              <a:spcBef>
                <a:spcPts val="1600"/>
              </a:spcBef>
              <a:spcAft>
                <a:spcPts val="0"/>
              </a:spcAft>
              <a:buClr>
                <a:schemeClr val="lt1"/>
              </a:buClr>
              <a:buSzPts val="1400"/>
              <a:buChar char="■"/>
              <a:defRPr>
                <a:solidFill>
                  <a:schemeClr val="lt1"/>
                </a:solidFill>
              </a:defRPr>
            </a:lvl6pPr>
            <a:lvl7pPr marL="3200400" lvl="6" indent="-317500" algn="l">
              <a:lnSpc>
                <a:spcPct val="115000"/>
              </a:lnSpc>
              <a:spcBef>
                <a:spcPts val="1600"/>
              </a:spcBef>
              <a:spcAft>
                <a:spcPts val="0"/>
              </a:spcAft>
              <a:buClr>
                <a:schemeClr val="lt1"/>
              </a:buClr>
              <a:buSzPts val="1400"/>
              <a:buChar char="●"/>
              <a:defRPr>
                <a:solidFill>
                  <a:schemeClr val="lt1"/>
                </a:solidFill>
              </a:defRPr>
            </a:lvl7pPr>
            <a:lvl8pPr marL="3657600" lvl="7" indent="-317500" algn="l">
              <a:lnSpc>
                <a:spcPct val="115000"/>
              </a:lnSpc>
              <a:spcBef>
                <a:spcPts val="1600"/>
              </a:spcBef>
              <a:spcAft>
                <a:spcPts val="0"/>
              </a:spcAft>
              <a:buClr>
                <a:schemeClr val="lt1"/>
              </a:buClr>
              <a:buSzPts val="1400"/>
              <a:buChar char="○"/>
              <a:defRPr>
                <a:solidFill>
                  <a:schemeClr val="lt1"/>
                </a:solidFill>
              </a:defRPr>
            </a:lvl8pPr>
            <a:lvl9pPr marL="4114800" lvl="8" indent="-317500" algn="l">
              <a:lnSpc>
                <a:spcPct val="115000"/>
              </a:lnSpc>
              <a:spcBef>
                <a:spcPts val="1600"/>
              </a:spcBef>
              <a:spcAft>
                <a:spcPts val="1600"/>
              </a:spcAft>
              <a:buClr>
                <a:schemeClr val="lt1"/>
              </a:buClr>
              <a:buSzPts val="1400"/>
              <a:buChar char="■"/>
              <a:defRPr>
                <a:solidFill>
                  <a:schemeClr val="lt1"/>
                </a:solidFill>
              </a:defRPr>
            </a:lvl9pPr>
          </a:lstStyle>
          <a:p>
            <a:endParaRPr/>
          </a:p>
        </p:txBody>
      </p:sp>
      <p:sp>
        <p:nvSpPr>
          <p:cNvPr id="51" name="Google Shape;51;p20"/>
          <p:cNvSpPr txBox="1">
            <a:spLocks noGrp="1"/>
          </p:cNvSpPr>
          <p:nvPr>
            <p:ph type="sldNum" idx="12"/>
          </p:nvPr>
        </p:nvSpPr>
        <p:spPr>
          <a:xfrm>
            <a:off x="8523541" y="4695623"/>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lt1"/>
                </a:solidFill>
                <a:latin typeface="Roboto"/>
                <a:ea typeface="Roboto"/>
                <a:cs typeface="Roboto"/>
                <a:sym typeface="Roboto"/>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lt1"/>
                </a:solidFill>
                <a:latin typeface="Roboto"/>
                <a:ea typeface="Roboto"/>
                <a:cs typeface="Roboto"/>
                <a:sym typeface="Roboto"/>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lt1"/>
                </a:solidFill>
                <a:latin typeface="Roboto"/>
                <a:ea typeface="Roboto"/>
                <a:cs typeface="Roboto"/>
                <a:sym typeface="Roboto"/>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lt1"/>
                </a:solidFill>
                <a:latin typeface="Roboto"/>
                <a:ea typeface="Roboto"/>
                <a:cs typeface="Roboto"/>
                <a:sym typeface="Roboto"/>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lt1"/>
                </a:solidFill>
                <a:latin typeface="Roboto"/>
                <a:ea typeface="Roboto"/>
                <a:cs typeface="Roboto"/>
                <a:sym typeface="Roboto"/>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lt1"/>
                </a:solidFill>
                <a:latin typeface="Roboto"/>
                <a:ea typeface="Roboto"/>
                <a:cs typeface="Roboto"/>
                <a:sym typeface="Roboto"/>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lt1"/>
                </a:solidFill>
                <a:latin typeface="Roboto"/>
                <a:ea typeface="Roboto"/>
                <a:cs typeface="Roboto"/>
                <a:sym typeface="Roboto"/>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lt1"/>
                </a:solidFill>
                <a:latin typeface="Roboto"/>
                <a:ea typeface="Roboto"/>
                <a:cs typeface="Roboto"/>
                <a:sym typeface="Roboto"/>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lt1"/>
                </a:solidFill>
                <a:latin typeface="Roboto"/>
                <a:ea typeface="Roboto"/>
                <a:cs typeface="Roboto"/>
                <a:sym typeface="Roboto"/>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52"/>
        <p:cNvGrpSpPr/>
        <p:nvPr/>
      </p:nvGrpSpPr>
      <p:grpSpPr>
        <a:xfrm>
          <a:off x="0" y="0"/>
          <a:ext cx="0" cy="0"/>
          <a:chOff x="0" y="0"/>
          <a:chExt cx="0" cy="0"/>
        </a:xfrm>
      </p:grpSpPr>
      <p:sp>
        <p:nvSpPr>
          <p:cNvPr id="53" name="Google Shape;53;p21"/>
          <p:cNvSpPr txBox="1"/>
          <p:nvPr/>
        </p:nvSpPr>
        <p:spPr>
          <a:xfrm rot="10800000" flipH="1">
            <a:off x="0" y="0"/>
            <a:ext cx="9144000" cy="4695900"/>
          </a:xfrm>
          <a:prstGeom prst="rect">
            <a:avLst/>
          </a:prstGeom>
          <a:solidFill>
            <a:schemeClr val="accent4"/>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54" name="Google Shape;54;p21"/>
          <p:cNvSpPr/>
          <p:nvPr/>
        </p:nvSpPr>
        <p:spPr>
          <a:xfrm rot="10800000" flipH="1">
            <a:off x="0" y="4622725"/>
            <a:ext cx="9144000" cy="74100"/>
          </a:xfrm>
          <a:prstGeom prst="rect">
            <a:avLst/>
          </a:prstGeom>
          <a:gradFill>
            <a:gsLst>
              <a:gs pos="0">
                <a:srgbClr val="F9F9F9"/>
              </a:gs>
              <a:gs pos="36000">
                <a:srgbClr val="F9F9F9"/>
              </a:gs>
              <a:gs pos="80000">
                <a:srgbClr val="DEDEDE"/>
              </a:gs>
              <a:gs pos="100000">
                <a:srgbClr val="999999"/>
              </a:gs>
            </a:gsLst>
            <a:lin ang="16200038" scaled="0"/>
          </a:gra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55" name="Google Shape;55;p21"/>
          <p:cNvSpPr txBox="1">
            <a:spLocks noGrp="1"/>
          </p:cNvSpPr>
          <p:nvPr>
            <p:ph type="body" idx="1"/>
          </p:nvPr>
        </p:nvSpPr>
        <p:spPr>
          <a:xfrm>
            <a:off x="57150" y="4696825"/>
            <a:ext cx="8382000" cy="446700"/>
          </a:xfrm>
          <a:prstGeom prst="rect">
            <a:avLst/>
          </a:prstGeom>
          <a:noFill/>
          <a:ln>
            <a:noFill/>
          </a:ln>
        </p:spPr>
        <p:txBody>
          <a:bodyPr spcFirstLastPara="1" wrap="square" lIns="91425" tIns="91425" rIns="91425" bIns="91425" anchor="ctr" anchorCtr="0">
            <a:noAutofit/>
          </a:bodyPr>
          <a:lstStyle>
            <a:lvl1pPr marL="457200" lvl="0" indent="-228600" algn="l">
              <a:lnSpc>
                <a:spcPct val="100000"/>
              </a:lnSpc>
              <a:spcBef>
                <a:spcPts val="0"/>
              </a:spcBef>
              <a:spcAft>
                <a:spcPts val="0"/>
              </a:spcAft>
              <a:buClr>
                <a:schemeClr val="lt1"/>
              </a:buClr>
              <a:buSzPts val="1200"/>
              <a:buNone/>
              <a:defRPr sz="1200">
                <a:solidFill>
                  <a:schemeClr val="lt1"/>
                </a:solidFill>
              </a:defRPr>
            </a:lvl1pPr>
          </a:lstStyle>
          <a:p>
            <a:endParaRPr/>
          </a:p>
        </p:txBody>
      </p:sp>
      <p:sp>
        <p:nvSpPr>
          <p:cNvPr id="56" name="Google Shape;56;p21"/>
          <p:cNvSpPr txBox="1">
            <a:spLocks noGrp="1"/>
          </p:cNvSpPr>
          <p:nvPr>
            <p:ph type="sldNum" idx="12"/>
          </p:nvPr>
        </p:nvSpPr>
        <p:spPr>
          <a:xfrm>
            <a:off x="8523541" y="4695623"/>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lt1"/>
                </a:solidFill>
                <a:latin typeface="Roboto"/>
                <a:ea typeface="Roboto"/>
                <a:cs typeface="Roboto"/>
                <a:sym typeface="Roboto"/>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lt1"/>
                </a:solidFill>
                <a:latin typeface="Roboto"/>
                <a:ea typeface="Roboto"/>
                <a:cs typeface="Roboto"/>
                <a:sym typeface="Roboto"/>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lt1"/>
                </a:solidFill>
                <a:latin typeface="Roboto"/>
                <a:ea typeface="Roboto"/>
                <a:cs typeface="Roboto"/>
                <a:sym typeface="Roboto"/>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lt1"/>
                </a:solidFill>
                <a:latin typeface="Roboto"/>
                <a:ea typeface="Roboto"/>
                <a:cs typeface="Roboto"/>
                <a:sym typeface="Roboto"/>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lt1"/>
                </a:solidFill>
                <a:latin typeface="Roboto"/>
                <a:ea typeface="Roboto"/>
                <a:cs typeface="Roboto"/>
                <a:sym typeface="Roboto"/>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lt1"/>
                </a:solidFill>
                <a:latin typeface="Roboto"/>
                <a:ea typeface="Roboto"/>
                <a:cs typeface="Roboto"/>
                <a:sym typeface="Roboto"/>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lt1"/>
                </a:solidFill>
                <a:latin typeface="Roboto"/>
                <a:ea typeface="Roboto"/>
                <a:cs typeface="Roboto"/>
                <a:sym typeface="Roboto"/>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lt1"/>
                </a:solidFill>
                <a:latin typeface="Roboto"/>
                <a:ea typeface="Roboto"/>
                <a:cs typeface="Roboto"/>
                <a:sym typeface="Roboto"/>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lt1"/>
                </a:solidFill>
                <a:latin typeface="Roboto"/>
                <a:ea typeface="Roboto"/>
                <a:cs typeface="Roboto"/>
                <a:sym typeface="Roboto"/>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material">
    <p:bg>
      <p:bgPr>
        <a:solidFill>
          <a:schemeClr val="dk1"/>
        </a:solidFill>
        <a:effectLst/>
      </p:bgPr>
    </p:bg>
    <p:spTree>
      <p:nvGrpSpPr>
        <p:cNvPr id="1" name="Shape 5"/>
        <p:cNvGrpSpPr/>
        <p:nvPr/>
      </p:nvGrpSpPr>
      <p:grpSpPr>
        <a:xfrm>
          <a:off x="0" y="0"/>
          <a:ext cx="0" cy="0"/>
          <a:chOff x="0" y="0"/>
          <a:chExt cx="0" cy="0"/>
        </a:xfrm>
      </p:grpSpPr>
      <p:sp>
        <p:nvSpPr>
          <p:cNvPr id="6" name="Google Shape;6;p12"/>
          <p:cNvSpPr txBox="1">
            <a:spLocks noGrp="1"/>
          </p:cNvSpPr>
          <p:nvPr>
            <p:ph type="title"/>
          </p:nvPr>
        </p:nvSpPr>
        <p:spPr>
          <a:xfrm>
            <a:off x="471900" y="738725"/>
            <a:ext cx="8222100" cy="767700"/>
          </a:xfrm>
          <a:prstGeom prst="rect">
            <a:avLst/>
          </a:prstGeom>
          <a:noFill/>
          <a:ln>
            <a:noFill/>
          </a:ln>
        </p:spPr>
        <p:txBody>
          <a:bodyPr spcFirstLastPara="1" wrap="square" lIns="91425" tIns="91425" rIns="91425" bIns="91425" anchor="b" anchorCtr="0">
            <a:noAutofit/>
          </a:bodyPr>
          <a:lstStyle>
            <a:lvl1pPr marR="0" lvl="0" algn="l" rtl="0">
              <a:lnSpc>
                <a:spcPct val="100000"/>
              </a:lnSpc>
              <a:spcBef>
                <a:spcPts val="0"/>
              </a:spcBef>
              <a:spcAft>
                <a:spcPts val="0"/>
              </a:spcAft>
              <a:buClr>
                <a:schemeClr val="lt1"/>
              </a:buClr>
              <a:buSzPts val="3200"/>
              <a:buFont typeface="Roboto"/>
              <a:buNone/>
              <a:defRPr sz="3200" b="0" i="0" u="none" strike="noStrike" cap="none">
                <a:solidFill>
                  <a:schemeClr val="lt1"/>
                </a:solidFill>
                <a:latin typeface="Roboto"/>
                <a:ea typeface="Roboto"/>
                <a:cs typeface="Roboto"/>
                <a:sym typeface="Roboto"/>
              </a:defRPr>
            </a:lvl1pPr>
            <a:lvl2pPr marR="0" lvl="1" algn="l" rtl="0">
              <a:lnSpc>
                <a:spcPct val="100000"/>
              </a:lnSpc>
              <a:spcBef>
                <a:spcPts val="0"/>
              </a:spcBef>
              <a:spcAft>
                <a:spcPts val="0"/>
              </a:spcAft>
              <a:buClr>
                <a:schemeClr val="lt1"/>
              </a:buClr>
              <a:buSzPts val="3200"/>
              <a:buFont typeface="Roboto"/>
              <a:buNone/>
              <a:defRPr sz="3200" b="0" i="0" u="none" strike="noStrike" cap="none">
                <a:solidFill>
                  <a:schemeClr val="lt1"/>
                </a:solidFill>
                <a:latin typeface="Roboto"/>
                <a:ea typeface="Roboto"/>
                <a:cs typeface="Roboto"/>
                <a:sym typeface="Roboto"/>
              </a:defRPr>
            </a:lvl2pPr>
            <a:lvl3pPr marR="0" lvl="2" algn="l" rtl="0">
              <a:lnSpc>
                <a:spcPct val="100000"/>
              </a:lnSpc>
              <a:spcBef>
                <a:spcPts val="0"/>
              </a:spcBef>
              <a:spcAft>
                <a:spcPts val="0"/>
              </a:spcAft>
              <a:buClr>
                <a:schemeClr val="lt1"/>
              </a:buClr>
              <a:buSzPts val="3200"/>
              <a:buFont typeface="Roboto"/>
              <a:buNone/>
              <a:defRPr sz="3200" b="0" i="0" u="none" strike="noStrike" cap="none">
                <a:solidFill>
                  <a:schemeClr val="lt1"/>
                </a:solidFill>
                <a:latin typeface="Roboto"/>
                <a:ea typeface="Roboto"/>
                <a:cs typeface="Roboto"/>
                <a:sym typeface="Roboto"/>
              </a:defRPr>
            </a:lvl3pPr>
            <a:lvl4pPr marR="0" lvl="3" algn="l" rtl="0">
              <a:lnSpc>
                <a:spcPct val="100000"/>
              </a:lnSpc>
              <a:spcBef>
                <a:spcPts val="0"/>
              </a:spcBef>
              <a:spcAft>
                <a:spcPts val="0"/>
              </a:spcAft>
              <a:buClr>
                <a:schemeClr val="lt1"/>
              </a:buClr>
              <a:buSzPts val="3200"/>
              <a:buFont typeface="Roboto"/>
              <a:buNone/>
              <a:defRPr sz="3200" b="0" i="0" u="none" strike="noStrike" cap="none">
                <a:solidFill>
                  <a:schemeClr val="lt1"/>
                </a:solidFill>
                <a:latin typeface="Roboto"/>
                <a:ea typeface="Roboto"/>
                <a:cs typeface="Roboto"/>
                <a:sym typeface="Roboto"/>
              </a:defRPr>
            </a:lvl4pPr>
            <a:lvl5pPr marR="0" lvl="4" algn="l" rtl="0">
              <a:lnSpc>
                <a:spcPct val="100000"/>
              </a:lnSpc>
              <a:spcBef>
                <a:spcPts val="0"/>
              </a:spcBef>
              <a:spcAft>
                <a:spcPts val="0"/>
              </a:spcAft>
              <a:buClr>
                <a:schemeClr val="lt1"/>
              </a:buClr>
              <a:buSzPts val="3200"/>
              <a:buFont typeface="Roboto"/>
              <a:buNone/>
              <a:defRPr sz="3200" b="0" i="0" u="none" strike="noStrike" cap="none">
                <a:solidFill>
                  <a:schemeClr val="lt1"/>
                </a:solidFill>
                <a:latin typeface="Roboto"/>
                <a:ea typeface="Roboto"/>
                <a:cs typeface="Roboto"/>
                <a:sym typeface="Roboto"/>
              </a:defRPr>
            </a:lvl5pPr>
            <a:lvl6pPr marR="0" lvl="5" algn="l" rtl="0">
              <a:lnSpc>
                <a:spcPct val="100000"/>
              </a:lnSpc>
              <a:spcBef>
                <a:spcPts val="0"/>
              </a:spcBef>
              <a:spcAft>
                <a:spcPts val="0"/>
              </a:spcAft>
              <a:buClr>
                <a:schemeClr val="lt1"/>
              </a:buClr>
              <a:buSzPts val="3200"/>
              <a:buFont typeface="Roboto"/>
              <a:buNone/>
              <a:defRPr sz="3200" b="0" i="0" u="none" strike="noStrike" cap="none">
                <a:solidFill>
                  <a:schemeClr val="lt1"/>
                </a:solidFill>
                <a:latin typeface="Roboto"/>
                <a:ea typeface="Roboto"/>
                <a:cs typeface="Roboto"/>
                <a:sym typeface="Roboto"/>
              </a:defRPr>
            </a:lvl6pPr>
            <a:lvl7pPr marR="0" lvl="6" algn="l" rtl="0">
              <a:lnSpc>
                <a:spcPct val="100000"/>
              </a:lnSpc>
              <a:spcBef>
                <a:spcPts val="0"/>
              </a:spcBef>
              <a:spcAft>
                <a:spcPts val="0"/>
              </a:spcAft>
              <a:buClr>
                <a:schemeClr val="lt1"/>
              </a:buClr>
              <a:buSzPts val="3200"/>
              <a:buFont typeface="Roboto"/>
              <a:buNone/>
              <a:defRPr sz="3200" b="0" i="0" u="none" strike="noStrike" cap="none">
                <a:solidFill>
                  <a:schemeClr val="lt1"/>
                </a:solidFill>
                <a:latin typeface="Roboto"/>
                <a:ea typeface="Roboto"/>
                <a:cs typeface="Roboto"/>
                <a:sym typeface="Roboto"/>
              </a:defRPr>
            </a:lvl7pPr>
            <a:lvl8pPr marR="0" lvl="7" algn="l" rtl="0">
              <a:lnSpc>
                <a:spcPct val="100000"/>
              </a:lnSpc>
              <a:spcBef>
                <a:spcPts val="0"/>
              </a:spcBef>
              <a:spcAft>
                <a:spcPts val="0"/>
              </a:spcAft>
              <a:buClr>
                <a:schemeClr val="lt1"/>
              </a:buClr>
              <a:buSzPts val="3200"/>
              <a:buFont typeface="Roboto"/>
              <a:buNone/>
              <a:defRPr sz="3200" b="0" i="0" u="none" strike="noStrike" cap="none">
                <a:solidFill>
                  <a:schemeClr val="lt1"/>
                </a:solidFill>
                <a:latin typeface="Roboto"/>
                <a:ea typeface="Roboto"/>
                <a:cs typeface="Roboto"/>
                <a:sym typeface="Roboto"/>
              </a:defRPr>
            </a:lvl8pPr>
            <a:lvl9pPr marR="0" lvl="8" algn="l" rtl="0">
              <a:lnSpc>
                <a:spcPct val="100000"/>
              </a:lnSpc>
              <a:spcBef>
                <a:spcPts val="0"/>
              </a:spcBef>
              <a:spcAft>
                <a:spcPts val="0"/>
              </a:spcAft>
              <a:buClr>
                <a:schemeClr val="lt1"/>
              </a:buClr>
              <a:buSzPts val="3200"/>
              <a:buFont typeface="Roboto"/>
              <a:buNone/>
              <a:defRPr sz="3200" b="0" i="0" u="none" strike="noStrike" cap="none">
                <a:solidFill>
                  <a:schemeClr val="lt1"/>
                </a:solidFill>
                <a:latin typeface="Roboto"/>
                <a:ea typeface="Roboto"/>
                <a:cs typeface="Roboto"/>
                <a:sym typeface="Roboto"/>
              </a:defRPr>
            </a:lvl9pPr>
          </a:lstStyle>
          <a:p>
            <a:endParaRPr/>
          </a:p>
        </p:txBody>
      </p:sp>
      <p:sp>
        <p:nvSpPr>
          <p:cNvPr id="7" name="Google Shape;7;p12"/>
          <p:cNvSpPr txBox="1">
            <a:spLocks noGrp="1"/>
          </p:cNvSpPr>
          <p:nvPr>
            <p:ph type="body" idx="1"/>
          </p:nvPr>
        </p:nvSpPr>
        <p:spPr>
          <a:xfrm>
            <a:off x="471900" y="1919075"/>
            <a:ext cx="8222100" cy="2710200"/>
          </a:xfrm>
          <a:prstGeom prst="rect">
            <a:avLst/>
          </a:prstGeom>
          <a:noFill/>
          <a:ln>
            <a:noFill/>
          </a:ln>
        </p:spPr>
        <p:txBody>
          <a:bodyPr spcFirstLastPara="1" wrap="square" lIns="91425" tIns="91425" rIns="91425" bIns="91425" anchor="t" anchorCtr="0">
            <a:noAutofit/>
          </a:bodyPr>
          <a:lstStyle>
            <a:lvl1pPr marL="457200" marR="0" lvl="0" indent="-342900" algn="l" rtl="0">
              <a:lnSpc>
                <a:spcPct val="115000"/>
              </a:lnSpc>
              <a:spcBef>
                <a:spcPts val="0"/>
              </a:spcBef>
              <a:spcAft>
                <a:spcPts val="0"/>
              </a:spcAft>
              <a:buClr>
                <a:schemeClr val="lt2"/>
              </a:buClr>
              <a:buSzPts val="1800"/>
              <a:buFont typeface="Roboto"/>
              <a:buChar char="●"/>
              <a:defRPr sz="1800" b="0" i="0" u="none" strike="noStrike" cap="none">
                <a:solidFill>
                  <a:schemeClr val="lt2"/>
                </a:solidFill>
                <a:latin typeface="Roboto"/>
                <a:ea typeface="Roboto"/>
                <a:cs typeface="Roboto"/>
                <a:sym typeface="Roboto"/>
              </a:defRPr>
            </a:lvl1pPr>
            <a:lvl2pPr marL="914400" marR="0" lvl="1" indent="-317500" algn="l" rtl="0">
              <a:lnSpc>
                <a:spcPct val="115000"/>
              </a:lnSpc>
              <a:spcBef>
                <a:spcPts val="1600"/>
              </a:spcBef>
              <a:spcAft>
                <a:spcPts val="0"/>
              </a:spcAft>
              <a:buClr>
                <a:schemeClr val="lt2"/>
              </a:buClr>
              <a:buSzPts val="1400"/>
              <a:buFont typeface="Roboto"/>
              <a:buChar char="○"/>
              <a:defRPr sz="1400" b="0" i="0" u="none" strike="noStrike" cap="none">
                <a:solidFill>
                  <a:schemeClr val="lt2"/>
                </a:solidFill>
                <a:latin typeface="Roboto"/>
                <a:ea typeface="Roboto"/>
                <a:cs typeface="Roboto"/>
                <a:sym typeface="Roboto"/>
              </a:defRPr>
            </a:lvl2pPr>
            <a:lvl3pPr marL="1371600" marR="0" lvl="2" indent="-317500" algn="l" rtl="0">
              <a:lnSpc>
                <a:spcPct val="115000"/>
              </a:lnSpc>
              <a:spcBef>
                <a:spcPts val="1600"/>
              </a:spcBef>
              <a:spcAft>
                <a:spcPts val="0"/>
              </a:spcAft>
              <a:buClr>
                <a:schemeClr val="lt2"/>
              </a:buClr>
              <a:buSzPts val="1400"/>
              <a:buFont typeface="Roboto"/>
              <a:buChar char="■"/>
              <a:defRPr sz="1400" b="0" i="0" u="none" strike="noStrike" cap="none">
                <a:solidFill>
                  <a:schemeClr val="lt2"/>
                </a:solidFill>
                <a:latin typeface="Roboto"/>
                <a:ea typeface="Roboto"/>
                <a:cs typeface="Roboto"/>
                <a:sym typeface="Roboto"/>
              </a:defRPr>
            </a:lvl3pPr>
            <a:lvl4pPr marL="1828800" marR="0" lvl="3" indent="-317500" algn="l" rtl="0">
              <a:lnSpc>
                <a:spcPct val="115000"/>
              </a:lnSpc>
              <a:spcBef>
                <a:spcPts val="1600"/>
              </a:spcBef>
              <a:spcAft>
                <a:spcPts val="0"/>
              </a:spcAft>
              <a:buClr>
                <a:schemeClr val="lt2"/>
              </a:buClr>
              <a:buSzPts val="1400"/>
              <a:buFont typeface="Roboto"/>
              <a:buChar char="●"/>
              <a:defRPr sz="1400" b="0" i="0" u="none" strike="noStrike" cap="none">
                <a:solidFill>
                  <a:schemeClr val="lt2"/>
                </a:solidFill>
                <a:latin typeface="Roboto"/>
                <a:ea typeface="Roboto"/>
                <a:cs typeface="Roboto"/>
                <a:sym typeface="Roboto"/>
              </a:defRPr>
            </a:lvl4pPr>
            <a:lvl5pPr marL="2286000" marR="0" lvl="4" indent="-317500" algn="l" rtl="0">
              <a:lnSpc>
                <a:spcPct val="115000"/>
              </a:lnSpc>
              <a:spcBef>
                <a:spcPts val="1600"/>
              </a:spcBef>
              <a:spcAft>
                <a:spcPts val="0"/>
              </a:spcAft>
              <a:buClr>
                <a:schemeClr val="lt2"/>
              </a:buClr>
              <a:buSzPts val="1400"/>
              <a:buFont typeface="Roboto"/>
              <a:buChar char="○"/>
              <a:defRPr sz="1400" b="0" i="0" u="none" strike="noStrike" cap="none">
                <a:solidFill>
                  <a:schemeClr val="lt2"/>
                </a:solidFill>
                <a:latin typeface="Roboto"/>
                <a:ea typeface="Roboto"/>
                <a:cs typeface="Roboto"/>
                <a:sym typeface="Roboto"/>
              </a:defRPr>
            </a:lvl5pPr>
            <a:lvl6pPr marL="2743200" marR="0" lvl="5" indent="-317500" algn="l" rtl="0">
              <a:lnSpc>
                <a:spcPct val="115000"/>
              </a:lnSpc>
              <a:spcBef>
                <a:spcPts val="1600"/>
              </a:spcBef>
              <a:spcAft>
                <a:spcPts val="0"/>
              </a:spcAft>
              <a:buClr>
                <a:schemeClr val="lt2"/>
              </a:buClr>
              <a:buSzPts val="1400"/>
              <a:buFont typeface="Roboto"/>
              <a:buChar char="■"/>
              <a:defRPr sz="1400" b="0" i="0" u="none" strike="noStrike" cap="none">
                <a:solidFill>
                  <a:schemeClr val="lt2"/>
                </a:solidFill>
                <a:latin typeface="Roboto"/>
                <a:ea typeface="Roboto"/>
                <a:cs typeface="Roboto"/>
                <a:sym typeface="Roboto"/>
              </a:defRPr>
            </a:lvl6pPr>
            <a:lvl7pPr marL="3200400" marR="0" lvl="6" indent="-317500" algn="l" rtl="0">
              <a:lnSpc>
                <a:spcPct val="115000"/>
              </a:lnSpc>
              <a:spcBef>
                <a:spcPts val="1600"/>
              </a:spcBef>
              <a:spcAft>
                <a:spcPts val="0"/>
              </a:spcAft>
              <a:buClr>
                <a:schemeClr val="lt2"/>
              </a:buClr>
              <a:buSzPts val="1400"/>
              <a:buFont typeface="Roboto"/>
              <a:buChar char="●"/>
              <a:defRPr sz="1400" b="0" i="0" u="none" strike="noStrike" cap="none">
                <a:solidFill>
                  <a:schemeClr val="lt2"/>
                </a:solidFill>
                <a:latin typeface="Roboto"/>
                <a:ea typeface="Roboto"/>
                <a:cs typeface="Roboto"/>
                <a:sym typeface="Roboto"/>
              </a:defRPr>
            </a:lvl7pPr>
            <a:lvl8pPr marL="3657600" marR="0" lvl="7" indent="-317500" algn="l" rtl="0">
              <a:lnSpc>
                <a:spcPct val="115000"/>
              </a:lnSpc>
              <a:spcBef>
                <a:spcPts val="1600"/>
              </a:spcBef>
              <a:spcAft>
                <a:spcPts val="0"/>
              </a:spcAft>
              <a:buClr>
                <a:schemeClr val="lt2"/>
              </a:buClr>
              <a:buSzPts val="1400"/>
              <a:buFont typeface="Roboto"/>
              <a:buChar char="○"/>
              <a:defRPr sz="1400" b="0" i="0" u="none" strike="noStrike" cap="none">
                <a:solidFill>
                  <a:schemeClr val="lt2"/>
                </a:solidFill>
                <a:latin typeface="Roboto"/>
                <a:ea typeface="Roboto"/>
                <a:cs typeface="Roboto"/>
                <a:sym typeface="Roboto"/>
              </a:defRPr>
            </a:lvl8pPr>
            <a:lvl9pPr marL="4114800" marR="0" lvl="8" indent="-317500" algn="l" rtl="0">
              <a:lnSpc>
                <a:spcPct val="115000"/>
              </a:lnSpc>
              <a:spcBef>
                <a:spcPts val="1600"/>
              </a:spcBef>
              <a:spcAft>
                <a:spcPts val="1600"/>
              </a:spcAft>
              <a:buClr>
                <a:schemeClr val="lt2"/>
              </a:buClr>
              <a:buSzPts val="1400"/>
              <a:buFont typeface="Roboto"/>
              <a:buChar char="■"/>
              <a:defRPr sz="1400" b="0" i="0" u="none" strike="noStrike" cap="none">
                <a:solidFill>
                  <a:schemeClr val="lt2"/>
                </a:solidFill>
                <a:latin typeface="Roboto"/>
                <a:ea typeface="Roboto"/>
                <a:cs typeface="Roboto"/>
                <a:sym typeface="Roboto"/>
              </a:defRPr>
            </a:lvl9pPr>
          </a:lstStyle>
          <a:p>
            <a:endParaRPr/>
          </a:p>
        </p:txBody>
      </p:sp>
      <p:sp>
        <p:nvSpPr>
          <p:cNvPr id="8" name="Google Shape;8;p12"/>
          <p:cNvSpPr txBox="1">
            <a:spLocks noGrp="1"/>
          </p:cNvSpPr>
          <p:nvPr>
            <p:ph type="sldNum" idx="12"/>
          </p:nvPr>
        </p:nvSpPr>
        <p:spPr>
          <a:xfrm>
            <a:off x="8523541" y="4695623"/>
            <a:ext cx="548700" cy="393600"/>
          </a:xfrm>
          <a:prstGeom prst="rect">
            <a:avLst/>
          </a:prstGeom>
          <a:noFill/>
          <a:ln>
            <a:noFill/>
          </a:ln>
        </p:spPr>
        <p:txBody>
          <a:bodyPr spcFirstLastPara="1" wrap="square" lIns="91425" tIns="91425" rIns="91425" bIns="91425" anchor="ctr" anchorCtr="0">
            <a:noAutofit/>
          </a:bodyPr>
          <a:lstStyle>
            <a:lvl1pPr marL="0" marR="0" lvl="0" indent="0" algn="r" rtl="0">
              <a:lnSpc>
                <a:spcPct val="100000"/>
              </a:lnSpc>
              <a:spcBef>
                <a:spcPts val="0"/>
              </a:spcBef>
              <a:spcAft>
                <a:spcPts val="0"/>
              </a:spcAft>
              <a:buClr>
                <a:srgbClr val="000000"/>
              </a:buClr>
              <a:buSzPts val="1000"/>
              <a:buFont typeface="Arial"/>
              <a:buNone/>
              <a:defRPr sz="1000" b="0" i="0" u="none" strike="noStrike" cap="none">
                <a:solidFill>
                  <a:schemeClr val="lt2"/>
                </a:solidFill>
                <a:latin typeface="Roboto"/>
                <a:ea typeface="Roboto"/>
                <a:cs typeface="Roboto"/>
                <a:sym typeface="Roboto"/>
              </a:defRPr>
            </a:lvl1pPr>
            <a:lvl2pPr marL="0" marR="0" lvl="1" indent="0" algn="r" rtl="0">
              <a:lnSpc>
                <a:spcPct val="100000"/>
              </a:lnSpc>
              <a:spcBef>
                <a:spcPts val="0"/>
              </a:spcBef>
              <a:spcAft>
                <a:spcPts val="0"/>
              </a:spcAft>
              <a:buClr>
                <a:srgbClr val="000000"/>
              </a:buClr>
              <a:buSzPts val="1000"/>
              <a:buFont typeface="Arial"/>
              <a:buNone/>
              <a:defRPr sz="1000" b="0" i="0" u="none" strike="noStrike" cap="none">
                <a:solidFill>
                  <a:schemeClr val="lt2"/>
                </a:solidFill>
                <a:latin typeface="Roboto"/>
                <a:ea typeface="Roboto"/>
                <a:cs typeface="Roboto"/>
                <a:sym typeface="Roboto"/>
              </a:defRPr>
            </a:lvl2pPr>
            <a:lvl3pPr marL="0" marR="0" lvl="2" indent="0" algn="r" rtl="0">
              <a:lnSpc>
                <a:spcPct val="100000"/>
              </a:lnSpc>
              <a:spcBef>
                <a:spcPts val="0"/>
              </a:spcBef>
              <a:spcAft>
                <a:spcPts val="0"/>
              </a:spcAft>
              <a:buClr>
                <a:srgbClr val="000000"/>
              </a:buClr>
              <a:buSzPts val="1000"/>
              <a:buFont typeface="Arial"/>
              <a:buNone/>
              <a:defRPr sz="1000" b="0" i="0" u="none" strike="noStrike" cap="none">
                <a:solidFill>
                  <a:schemeClr val="lt2"/>
                </a:solidFill>
                <a:latin typeface="Roboto"/>
                <a:ea typeface="Roboto"/>
                <a:cs typeface="Roboto"/>
                <a:sym typeface="Roboto"/>
              </a:defRPr>
            </a:lvl3pPr>
            <a:lvl4pPr marL="0" marR="0" lvl="3" indent="0" algn="r" rtl="0">
              <a:lnSpc>
                <a:spcPct val="100000"/>
              </a:lnSpc>
              <a:spcBef>
                <a:spcPts val="0"/>
              </a:spcBef>
              <a:spcAft>
                <a:spcPts val="0"/>
              </a:spcAft>
              <a:buClr>
                <a:srgbClr val="000000"/>
              </a:buClr>
              <a:buSzPts val="1000"/>
              <a:buFont typeface="Arial"/>
              <a:buNone/>
              <a:defRPr sz="1000" b="0" i="0" u="none" strike="noStrike" cap="none">
                <a:solidFill>
                  <a:schemeClr val="lt2"/>
                </a:solidFill>
                <a:latin typeface="Roboto"/>
                <a:ea typeface="Roboto"/>
                <a:cs typeface="Roboto"/>
                <a:sym typeface="Roboto"/>
              </a:defRPr>
            </a:lvl4pPr>
            <a:lvl5pPr marL="0" marR="0" lvl="4" indent="0" algn="r" rtl="0">
              <a:lnSpc>
                <a:spcPct val="100000"/>
              </a:lnSpc>
              <a:spcBef>
                <a:spcPts val="0"/>
              </a:spcBef>
              <a:spcAft>
                <a:spcPts val="0"/>
              </a:spcAft>
              <a:buClr>
                <a:srgbClr val="000000"/>
              </a:buClr>
              <a:buSzPts val="1000"/>
              <a:buFont typeface="Arial"/>
              <a:buNone/>
              <a:defRPr sz="1000" b="0" i="0" u="none" strike="noStrike" cap="none">
                <a:solidFill>
                  <a:schemeClr val="lt2"/>
                </a:solidFill>
                <a:latin typeface="Roboto"/>
                <a:ea typeface="Roboto"/>
                <a:cs typeface="Roboto"/>
                <a:sym typeface="Roboto"/>
              </a:defRPr>
            </a:lvl5pPr>
            <a:lvl6pPr marL="0" marR="0" lvl="5" indent="0" algn="r" rtl="0">
              <a:lnSpc>
                <a:spcPct val="100000"/>
              </a:lnSpc>
              <a:spcBef>
                <a:spcPts val="0"/>
              </a:spcBef>
              <a:spcAft>
                <a:spcPts val="0"/>
              </a:spcAft>
              <a:buClr>
                <a:srgbClr val="000000"/>
              </a:buClr>
              <a:buSzPts val="1000"/>
              <a:buFont typeface="Arial"/>
              <a:buNone/>
              <a:defRPr sz="1000" b="0" i="0" u="none" strike="noStrike" cap="none">
                <a:solidFill>
                  <a:schemeClr val="lt2"/>
                </a:solidFill>
                <a:latin typeface="Roboto"/>
                <a:ea typeface="Roboto"/>
                <a:cs typeface="Roboto"/>
                <a:sym typeface="Roboto"/>
              </a:defRPr>
            </a:lvl6pPr>
            <a:lvl7pPr marL="0" marR="0" lvl="6" indent="0" algn="r" rtl="0">
              <a:lnSpc>
                <a:spcPct val="100000"/>
              </a:lnSpc>
              <a:spcBef>
                <a:spcPts val="0"/>
              </a:spcBef>
              <a:spcAft>
                <a:spcPts val="0"/>
              </a:spcAft>
              <a:buClr>
                <a:srgbClr val="000000"/>
              </a:buClr>
              <a:buSzPts val="1000"/>
              <a:buFont typeface="Arial"/>
              <a:buNone/>
              <a:defRPr sz="1000" b="0" i="0" u="none" strike="noStrike" cap="none">
                <a:solidFill>
                  <a:schemeClr val="lt2"/>
                </a:solidFill>
                <a:latin typeface="Roboto"/>
                <a:ea typeface="Roboto"/>
                <a:cs typeface="Roboto"/>
                <a:sym typeface="Roboto"/>
              </a:defRPr>
            </a:lvl7pPr>
            <a:lvl8pPr marL="0" marR="0" lvl="7" indent="0" algn="r" rtl="0">
              <a:lnSpc>
                <a:spcPct val="100000"/>
              </a:lnSpc>
              <a:spcBef>
                <a:spcPts val="0"/>
              </a:spcBef>
              <a:spcAft>
                <a:spcPts val="0"/>
              </a:spcAft>
              <a:buClr>
                <a:srgbClr val="000000"/>
              </a:buClr>
              <a:buSzPts val="1000"/>
              <a:buFont typeface="Arial"/>
              <a:buNone/>
              <a:defRPr sz="1000" b="0" i="0" u="none" strike="noStrike" cap="none">
                <a:solidFill>
                  <a:schemeClr val="lt2"/>
                </a:solidFill>
                <a:latin typeface="Roboto"/>
                <a:ea typeface="Roboto"/>
                <a:cs typeface="Roboto"/>
                <a:sym typeface="Roboto"/>
              </a:defRPr>
            </a:lvl8pPr>
            <a:lvl9pPr marL="0" marR="0" lvl="8" indent="0" algn="r" rtl="0">
              <a:lnSpc>
                <a:spcPct val="100000"/>
              </a:lnSpc>
              <a:spcBef>
                <a:spcPts val="0"/>
              </a:spcBef>
              <a:spcAft>
                <a:spcPts val="0"/>
              </a:spcAft>
              <a:buClr>
                <a:srgbClr val="000000"/>
              </a:buClr>
              <a:buSzPts val="1000"/>
              <a:buFont typeface="Arial"/>
              <a:buNone/>
              <a:defRPr sz="1000" b="0" i="0" u="none" strike="noStrike" cap="none">
                <a:solidFill>
                  <a:schemeClr val="lt2"/>
                </a:solidFill>
                <a:latin typeface="Roboto"/>
                <a:ea typeface="Roboto"/>
                <a:cs typeface="Roboto"/>
                <a:sym typeface="Roboto"/>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cvent.me/1L90q9" TargetMode="External"/><Relationship Id="rId2" Type="http://schemas.openxmlformats.org/officeDocument/2006/relationships/notesSlide" Target="../notesSlides/notesSlide10.xml"/><Relationship Id="rId1" Type="http://schemas.openxmlformats.org/officeDocument/2006/relationships/slideLayout" Target="../slideLayouts/slideLayout3.xml"/><Relationship Id="rId4" Type="http://schemas.openxmlformats.org/officeDocument/2006/relationships/hyperlink" Target="mailto:802info@facetoface-events.com" TargetMode="External"/></Relationships>
</file>

<file path=ppt/slides/_rels/slide2.xml.rels><?xml version="1.0" encoding="UTF-8" standalone="yes"?>
<Relationships xmlns="http://schemas.openxmlformats.org/package/2006/relationships"><Relationship Id="rId3" Type="http://schemas.openxmlformats.org/officeDocument/2006/relationships/hyperlink" Target="mailto:dawns@facetoface-events.com"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hyperlink" Target="mailto:rick@linespeed.com" TargetMode="External"/><Relationship Id="rId4" Type="http://schemas.openxmlformats.org/officeDocument/2006/relationships/hyperlink" Target="mailto:lisa@facetoface-events.com"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chedule.802world.com/schedule/schedule/show" TargetMode="External"/><Relationship Id="rId2" Type="http://schemas.openxmlformats.org/officeDocument/2006/relationships/notesSlide" Target="../notesSlides/notesSlide5.xml"/><Relationship Id="rId1" Type="http://schemas.openxmlformats.org/officeDocument/2006/relationships/slideLayout" Target="../slideLayouts/slideLayout3.xml"/><Relationship Id="rId6" Type="http://schemas.openxmlformats.org/officeDocument/2006/relationships/hyperlink" Target="https://cvent.me/nX5xrY" TargetMode="External"/><Relationship Id="rId5" Type="http://schemas.openxmlformats.org/officeDocument/2006/relationships/hyperlink" Target="https://imat.ieee.org/my-site/home" TargetMode="External"/><Relationship Id="rId4" Type="http://schemas.openxmlformats.org/officeDocument/2006/relationships/hyperlink" Target="https://ieee802.org/802tele_calendar.html" TargetMode="Externa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66"/>
        <p:cNvGrpSpPr/>
        <p:nvPr/>
      </p:nvGrpSpPr>
      <p:grpSpPr>
        <a:xfrm>
          <a:off x="0" y="0"/>
          <a:ext cx="0" cy="0"/>
          <a:chOff x="0" y="0"/>
          <a:chExt cx="0" cy="0"/>
        </a:xfrm>
      </p:grpSpPr>
      <p:sp>
        <p:nvSpPr>
          <p:cNvPr id="67" name="Google Shape;67;p1"/>
          <p:cNvSpPr txBox="1">
            <a:spLocks noGrp="1"/>
          </p:cNvSpPr>
          <p:nvPr>
            <p:ph type="ctrTitle"/>
          </p:nvPr>
        </p:nvSpPr>
        <p:spPr>
          <a:xfrm>
            <a:off x="390525" y="1819275"/>
            <a:ext cx="8222100" cy="933600"/>
          </a:xfrm>
          <a:prstGeom prst="rect">
            <a:avLst/>
          </a:prstGeom>
          <a:noFill/>
          <a:ln>
            <a:noFill/>
          </a:ln>
        </p:spPr>
        <p:txBody>
          <a:bodyPr spcFirstLastPara="1" wrap="square" lIns="91425" tIns="91425" rIns="91425" bIns="91425" anchor="b" anchorCtr="0">
            <a:noAutofit/>
          </a:bodyPr>
          <a:lstStyle/>
          <a:p>
            <a:pPr marL="0" lvl="0" indent="0" algn="l" rtl="0">
              <a:lnSpc>
                <a:spcPct val="100000"/>
              </a:lnSpc>
              <a:spcBef>
                <a:spcPts val="0"/>
              </a:spcBef>
              <a:spcAft>
                <a:spcPts val="0"/>
              </a:spcAft>
              <a:buSzPts val="4800"/>
              <a:buNone/>
            </a:pPr>
            <a:r>
              <a:rPr lang="en"/>
              <a:t>January 2023 IEEE 802 Wireless Interim Session</a:t>
            </a:r>
            <a:endParaRPr/>
          </a:p>
        </p:txBody>
      </p:sp>
      <p:sp>
        <p:nvSpPr>
          <p:cNvPr id="68" name="Google Shape;68;p1"/>
          <p:cNvSpPr txBox="1">
            <a:spLocks noGrp="1"/>
          </p:cNvSpPr>
          <p:nvPr>
            <p:ph type="subTitle" idx="1"/>
          </p:nvPr>
        </p:nvSpPr>
        <p:spPr>
          <a:xfrm>
            <a:off x="390525" y="2789130"/>
            <a:ext cx="8222100" cy="4329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800"/>
              <a:buNone/>
            </a:pPr>
            <a:r>
              <a:rPr lang="en" sz="2400"/>
              <a:t>Event Summary and Important Information</a:t>
            </a:r>
            <a:endParaRPr sz="2400"/>
          </a:p>
        </p:txBody>
      </p:sp>
      <p:sp>
        <p:nvSpPr>
          <p:cNvPr id="69" name="Google Shape;69;p1"/>
          <p:cNvSpPr txBox="1"/>
          <p:nvPr/>
        </p:nvSpPr>
        <p:spPr>
          <a:xfrm>
            <a:off x="490375" y="4260825"/>
            <a:ext cx="6276900" cy="400200"/>
          </a:xfrm>
          <a:prstGeom prst="rect">
            <a:avLst/>
          </a:prstGeom>
          <a:noFill/>
          <a:ln>
            <a:noFill/>
          </a:ln>
        </p:spPr>
        <p:txBody>
          <a:bodyPr spcFirstLastPara="1" wrap="square" lIns="91425" tIns="91425" rIns="91425" bIns="91425" anchor="t" anchorCtr="0">
            <a:spAutoFit/>
          </a:bodyPr>
          <a:lstStyle/>
          <a:p>
            <a:pPr marL="0" marR="0" lvl="0" indent="0" algn="l" rtl="0">
              <a:lnSpc>
                <a:spcPct val="100000"/>
              </a:lnSpc>
              <a:spcBef>
                <a:spcPts val="0"/>
              </a:spcBef>
              <a:spcAft>
                <a:spcPts val="0"/>
              </a:spcAft>
              <a:buClr>
                <a:srgbClr val="000000"/>
              </a:buClr>
              <a:buSzPts val="1400"/>
              <a:buFont typeface="Arial"/>
              <a:buNone/>
            </a:pPr>
            <a:r>
              <a:rPr lang="en" sz="1400" b="0" i="0" u="none" strike="noStrike" cap="none">
                <a:solidFill>
                  <a:schemeClr val="lt1"/>
                </a:solidFill>
                <a:latin typeface="Roboto"/>
                <a:ea typeface="Roboto"/>
                <a:cs typeface="Roboto"/>
                <a:sym typeface="Roboto"/>
              </a:rPr>
              <a:t>Prepared By: Face to Face Events, January 15, 2023</a:t>
            </a:r>
            <a:endParaRPr sz="1400" b="0" i="0" u="none" strike="noStrike" cap="none" dirty="0">
              <a:solidFill>
                <a:schemeClr val="lt1"/>
              </a:solidFill>
              <a:latin typeface="Roboto"/>
              <a:ea typeface="Roboto"/>
              <a:cs typeface="Roboto"/>
              <a:sym typeface="Roboto"/>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24"/>
        <p:cNvGrpSpPr/>
        <p:nvPr/>
      </p:nvGrpSpPr>
      <p:grpSpPr>
        <a:xfrm>
          <a:off x="0" y="0"/>
          <a:ext cx="0" cy="0"/>
          <a:chOff x="0" y="0"/>
          <a:chExt cx="0" cy="0"/>
        </a:xfrm>
      </p:grpSpPr>
      <p:sp>
        <p:nvSpPr>
          <p:cNvPr id="125" name="Google Shape;125;p11"/>
          <p:cNvSpPr txBox="1">
            <a:spLocks noGrp="1"/>
          </p:cNvSpPr>
          <p:nvPr>
            <p:ph type="title"/>
          </p:nvPr>
        </p:nvSpPr>
        <p:spPr>
          <a:xfrm>
            <a:off x="471900" y="828200"/>
            <a:ext cx="8222100" cy="678300"/>
          </a:xfrm>
          <a:prstGeom prst="rect">
            <a:avLst/>
          </a:prstGeom>
          <a:noFill/>
          <a:ln>
            <a:noFill/>
          </a:ln>
        </p:spPr>
        <p:txBody>
          <a:bodyPr spcFirstLastPara="1" wrap="square" lIns="91425" tIns="91425" rIns="91425" bIns="91425" anchor="b" anchorCtr="0">
            <a:noAutofit/>
          </a:bodyPr>
          <a:lstStyle/>
          <a:p>
            <a:pPr marL="0" lvl="0" indent="0" algn="ctr" rtl="0">
              <a:lnSpc>
                <a:spcPct val="100000"/>
              </a:lnSpc>
              <a:spcBef>
                <a:spcPts val="0"/>
              </a:spcBef>
              <a:spcAft>
                <a:spcPts val="0"/>
              </a:spcAft>
              <a:buSzPts val="3200"/>
              <a:buNone/>
            </a:pPr>
            <a:r>
              <a:rPr lang="en" sz="2700"/>
              <a:t>Thanks for helping us make this session a success, we look forward to working with you again!</a:t>
            </a:r>
            <a:endParaRPr sz="2700"/>
          </a:p>
        </p:txBody>
      </p:sp>
      <p:sp>
        <p:nvSpPr>
          <p:cNvPr id="126" name="Google Shape;126;p11"/>
          <p:cNvSpPr txBox="1">
            <a:spLocks noGrp="1"/>
          </p:cNvSpPr>
          <p:nvPr>
            <p:ph type="body" idx="1"/>
          </p:nvPr>
        </p:nvSpPr>
        <p:spPr>
          <a:xfrm>
            <a:off x="471900" y="1919075"/>
            <a:ext cx="8222100" cy="27102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SzPts val="1800"/>
              <a:buNone/>
            </a:pPr>
            <a:r>
              <a:rPr lang="en" sz="1300"/>
              <a:t>The next IEEE 802 Plenary Session will be March 12-17, 2023. The session will be a Mixed Mode with In-Person participation at the Hilton Atlanta in downtown Atlanta, GA USA.</a:t>
            </a:r>
            <a:endParaRPr sz="1300"/>
          </a:p>
          <a:p>
            <a:pPr marL="0" lvl="0" indent="0" algn="ctr" rtl="0">
              <a:lnSpc>
                <a:spcPct val="115000"/>
              </a:lnSpc>
              <a:spcBef>
                <a:spcPts val="1600"/>
              </a:spcBef>
              <a:spcAft>
                <a:spcPts val="0"/>
              </a:spcAft>
              <a:buSzPts val="1800"/>
              <a:buNone/>
            </a:pPr>
            <a:r>
              <a:rPr lang="en" sz="1300" b="1"/>
              <a:t>Session Information and Registration Link: </a:t>
            </a:r>
            <a:r>
              <a:rPr lang="en" sz="1300" b="1" u="sng">
                <a:solidFill>
                  <a:schemeClr val="hlink"/>
                </a:solidFill>
                <a:hlinkClick r:id="rId3"/>
              </a:rPr>
              <a:t>https://cvent.me/1L90q9</a:t>
            </a:r>
            <a:endParaRPr sz="1300" b="1"/>
          </a:p>
          <a:p>
            <a:pPr marL="0" lvl="0" indent="0" algn="l" rtl="0">
              <a:lnSpc>
                <a:spcPct val="115000"/>
              </a:lnSpc>
              <a:spcBef>
                <a:spcPts val="1600"/>
              </a:spcBef>
              <a:spcAft>
                <a:spcPts val="0"/>
              </a:spcAft>
              <a:buSzPts val="1800"/>
              <a:buNone/>
            </a:pPr>
            <a:r>
              <a:rPr lang="en" sz="1300"/>
              <a:t>If you have any questions about the current session or the March 2023 IEEE 802 Plenary please contact us:</a:t>
            </a:r>
            <a:endParaRPr sz="1300"/>
          </a:p>
          <a:p>
            <a:pPr marL="0" lvl="0" indent="0" algn="l" rtl="0">
              <a:lnSpc>
                <a:spcPct val="115000"/>
              </a:lnSpc>
              <a:spcBef>
                <a:spcPts val="1600"/>
              </a:spcBef>
              <a:spcAft>
                <a:spcPts val="0"/>
              </a:spcAft>
              <a:buSzPts val="1800"/>
              <a:buNone/>
            </a:pPr>
            <a:r>
              <a:rPr lang="en" sz="1300"/>
              <a:t>Face to Face Events</a:t>
            </a:r>
            <a:endParaRPr sz="1300"/>
          </a:p>
          <a:p>
            <a:pPr marL="0" lvl="0" indent="0" algn="l" rtl="0">
              <a:lnSpc>
                <a:spcPct val="115000"/>
              </a:lnSpc>
              <a:spcBef>
                <a:spcPts val="0"/>
              </a:spcBef>
              <a:spcAft>
                <a:spcPts val="0"/>
              </a:spcAft>
              <a:buSzPts val="1800"/>
              <a:buNone/>
            </a:pPr>
            <a:r>
              <a:rPr lang="en" sz="1300"/>
              <a:t>IEEE 802 Wireless Meeting Planner</a:t>
            </a:r>
            <a:endParaRPr sz="1300"/>
          </a:p>
          <a:p>
            <a:pPr marL="0" lvl="0" indent="0" algn="l" rtl="0">
              <a:lnSpc>
                <a:spcPct val="115000"/>
              </a:lnSpc>
              <a:spcBef>
                <a:spcPts val="1600"/>
              </a:spcBef>
              <a:spcAft>
                <a:spcPts val="0"/>
              </a:spcAft>
              <a:buSzPts val="1800"/>
              <a:buNone/>
            </a:pPr>
            <a:r>
              <a:rPr lang="en" sz="1300"/>
              <a:t>Email: </a:t>
            </a:r>
            <a:r>
              <a:rPr lang="en" sz="1300" u="sng">
                <a:solidFill>
                  <a:schemeClr val="hlink"/>
                </a:solidFill>
                <a:hlinkClick r:id="rId4"/>
              </a:rPr>
              <a:t>802info@facetoface-events.com</a:t>
            </a:r>
            <a:endParaRPr sz="1300"/>
          </a:p>
          <a:p>
            <a:pPr marL="0" lvl="0" indent="0" algn="l" rtl="0">
              <a:lnSpc>
                <a:spcPct val="115000"/>
              </a:lnSpc>
              <a:spcBef>
                <a:spcPts val="0"/>
              </a:spcBef>
              <a:spcAft>
                <a:spcPts val="0"/>
              </a:spcAft>
              <a:buSzPts val="1800"/>
              <a:buNone/>
            </a:pPr>
            <a:endParaRPr sz="1400"/>
          </a:p>
          <a:p>
            <a:pPr marL="0" lvl="0" indent="0" algn="l" rtl="0">
              <a:lnSpc>
                <a:spcPct val="115000"/>
              </a:lnSpc>
              <a:spcBef>
                <a:spcPts val="0"/>
              </a:spcBef>
              <a:spcAft>
                <a:spcPts val="0"/>
              </a:spcAft>
              <a:buSzPts val="1800"/>
              <a:buNone/>
            </a:pPr>
            <a:endParaRPr sz="1400"/>
          </a:p>
          <a:p>
            <a:pPr marL="0" lvl="0" indent="0" algn="l" rtl="0">
              <a:lnSpc>
                <a:spcPct val="115000"/>
              </a:lnSpc>
              <a:spcBef>
                <a:spcPts val="0"/>
              </a:spcBef>
              <a:spcAft>
                <a:spcPts val="0"/>
              </a:spcAft>
              <a:buSzPts val="1800"/>
              <a:buNone/>
            </a:pPr>
            <a:r>
              <a:rPr lang="en" sz="1400"/>
              <a:t> </a:t>
            </a:r>
            <a:endParaRPr sz="140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73"/>
        <p:cNvGrpSpPr/>
        <p:nvPr/>
      </p:nvGrpSpPr>
      <p:grpSpPr>
        <a:xfrm>
          <a:off x="0" y="0"/>
          <a:ext cx="0" cy="0"/>
          <a:chOff x="0" y="0"/>
          <a:chExt cx="0" cy="0"/>
        </a:xfrm>
      </p:grpSpPr>
      <p:sp>
        <p:nvSpPr>
          <p:cNvPr id="74" name="Google Shape;74;p2"/>
          <p:cNvSpPr txBox="1">
            <a:spLocks noGrp="1"/>
          </p:cNvSpPr>
          <p:nvPr>
            <p:ph type="title"/>
          </p:nvPr>
        </p:nvSpPr>
        <p:spPr>
          <a:xfrm>
            <a:off x="471900" y="738725"/>
            <a:ext cx="8222100" cy="767700"/>
          </a:xfrm>
          <a:prstGeom prst="rect">
            <a:avLst/>
          </a:prstGeom>
          <a:noFill/>
          <a:ln>
            <a:noFill/>
          </a:ln>
        </p:spPr>
        <p:txBody>
          <a:bodyPr spcFirstLastPara="1" wrap="square" lIns="91425" tIns="91425" rIns="91425" bIns="91425" anchor="b" anchorCtr="0">
            <a:noAutofit/>
          </a:bodyPr>
          <a:lstStyle/>
          <a:p>
            <a:pPr marL="0" lvl="0" indent="0" algn="l" rtl="0">
              <a:lnSpc>
                <a:spcPct val="100000"/>
              </a:lnSpc>
              <a:spcBef>
                <a:spcPts val="0"/>
              </a:spcBef>
              <a:spcAft>
                <a:spcPts val="0"/>
              </a:spcAft>
              <a:buSzPts val="3200"/>
              <a:buNone/>
            </a:pPr>
            <a:r>
              <a:rPr lang="en"/>
              <a:t>Meeting Planner and Network Contacts</a:t>
            </a:r>
            <a:endParaRPr/>
          </a:p>
        </p:txBody>
      </p:sp>
      <p:sp>
        <p:nvSpPr>
          <p:cNvPr id="75" name="Google Shape;75;p2"/>
          <p:cNvSpPr txBox="1">
            <a:spLocks noGrp="1"/>
          </p:cNvSpPr>
          <p:nvPr>
            <p:ph type="body" idx="1"/>
          </p:nvPr>
        </p:nvSpPr>
        <p:spPr>
          <a:xfrm>
            <a:off x="471900" y="1919075"/>
            <a:ext cx="3999900" cy="29739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r>
              <a:rPr lang="en" b="1"/>
              <a:t>Meeting Planner: Face to Face Events</a:t>
            </a:r>
            <a:endParaRPr sz="600" b="1"/>
          </a:p>
          <a:p>
            <a:pPr marL="0" lvl="0" indent="0" algn="l" rtl="0">
              <a:lnSpc>
                <a:spcPct val="100000"/>
              </a:lnSpc>
              <a:spcBef>
                <a:spcPts val="1000"/>
              </a:spcBef>
              <a:spcAft>
                <a:spcPts val="0"/>
              </a:spcAft>
              <a:buSzPts val="1400"/>
              <a:buNone/>
            </a:pPr>
            <a:r>
              <a:rPr lang="en" b="1"/>
              <a:t>Dawn Slykhouse </a:t>
            </a:r>
            <a:endParaRPr/>
          </a:p>
          <a:p>
            <a:pPr marL="0" lvl="0" indent="0" algn="l" rtl="0">
              <a:lnSpc>
                <a:spcPct val="100000"/>
              </a:lnSpc>
              <a:spcBef>
                <a:spcPts val="1000"/>
              </a:spcBef>
              <a:spcAft>
                <a:spcPts val="0"/>
              </a:spcAft>
              <a:buSzPts val="1400"/>
              <a:buNone/>
            </a:pPr>
            <a:r>
              <a:rPr lang="en"/>
              <a:t>Mobile: +1 (408) 594-1342</a:t>
            </a:r>
            <a:endParaRPr/>
          </a:p>
          <a:p>
            <a:pPr marL="0" lvl="0" indent="0" algn="l" rtl="0">
              <a:lnSpc>
                <a:spcPct val="100000"/>
              </a:lnSpc>
              <a:spcBef>
                <a:spcPts val="1000"/>
              </a:spcBef>
              <a:spcAft>
                <a:spcPts val="0"/>
              </a:spcAft>
              <a:buSzPts val="1400"/>
              <a:buNone/>
            </a:pPr>
            <a:r>
              <a:rPr lang="en"/>
              <a:t>Email: </a:t>
            </a:r>
            <a:r>
              <a:rPr lang="en" u="sng">
                <a:solidFill>
                  <a:schemeClr val="accent5"/>
                </a:solidFill>
                <a:hlinkClick r:id="rId3">
                  <a:extLst>
                    <a:ext uri="{A12FA001-AC4F-418D-AE19-62706E023703}">
                      <ahyp:hlinkClr xmlns:ahyp="http://schemas.microsoft.com/office/drawing/2018/hyperlinkcolor" val="tx"/>
                    </a:ext>
                  </a:extLst>
                </a:hlinkClick>
              </a:rPr>
              <a:t>dawns@facetoface-events.com</a:t>
            </a:r>
            <a:endParaRPr/>
          </a:p>
          <a:p>
            <a:pPr marL="0" lvl="0" indent="0" algn="l" rtl="0">
              <a:lnSpc>
                <a:spcPct val="100000"/>
              </a:lnSpc>
              <a:spcBef>
                <a:spcPts val="1000"/>
              </a:spcBef>
              <a:spcAft>
                <a:spcPts val="0"/>
              </a:spcAft>
              <a:buSzPts val="1400"/>
              <a:buNone/>
            </a:pPr>
            <a:endParaRPr sz="600" b="1"/>
          </a:p>
          <a:p>
            <a:pPr marL="0" lvl="0" indent="0" algn="l" rtl="0">
              <a:lnSpc>
                <a:spcPct val="100000"/>
              </a:lnSpc>
              <a:spcBef>
                <a:spcPts val="1000"/>
              </a:spcBef>
              <a:spcAft>
                <a:spcPts val="0"/>
              </a:spcAft>
              <a:buSzPts val="1400"/>
              <a:buNone/>
            </a:pPr>
            <a:r>
              <a:rPr lang="en" b="1"/>
              <a:t>Lisa Ronmark (Offsite)</a:t>
            </a:r>
            <a:endParaRPr/>
          </a:p>
          <a:p>
            <a:pPr marL="0" lvl="0" indent="0" algn="l" rtl="0">
              <a:lnSpc>
                <a:spcPct val="100000"/>
              </a:lnSpc>
              <a:spcBef>
                <a:spcPts val="1000"/>
              </a:spcBef>
              <a:spcAft>
                <a:spcPts val="0"/>
              </a:spcAft>
              <a:buSzPts val="1400"/>
              <a:buNone/>
            </a:pPr>
            <a:r>
              <a:rPr lang="en"/>
              <a:t>Mobile: +1 (604) 316-4947</a:t>
            </a:r>
            <a:endParaRPr/>
          </a:p>
          <a:p>
            <a:pPr marL="0" lvl="0" indent="0" algn="l" rtl="0">
              <a:lnSpc>
                <a:spcPct val="100000"/>
              </a:lnSpc>
              <a:spcBef>
                <a:spcPts val="1000"/>
              </a:spcBef>
              <a:spcAft>
                <a:spcPts val="1000"/>
              </a:spcAft>
              <a:buSzPts val="1400"/>
              <a:buNone/>
            </a:pPr>
            <a:r>
              <a:rPr lang="en"/>
              <a:t>Email: </a:t>
            </a:r>
            <a:r>
              <a:rPr lang="en" u="sng">
                <a:solidFill>
                  <a:schemeClr val="accent5"/>
                </a:solidFill>
                <a:hlinkClick r:id="rId4">
                  <a:extLst>
                    <a:ext uri="{A12FA001-AC4F-418D-AE19-62706E023703}">
                      <ahyp:hlinkClr xmlns:ahyp="http://schemas.microsoft.com/office/drawing/2018/hyperlinkcolor" val="tx"/>
                    </a:ext>
                  </a:extLst>
                </a:hlinkClick>
              </a:rPr>
              <a:t>lisa@facetoface-events.com</a:t>
            </a:r>
            <a:endParaRPr/>
          </a:p>
        </p:txBody>
      </p:sp>
      <p:sp>
        <p:nvSpPr>
          <p:cNvPr id="76" name="Google Shape;76;p2"/>
          <p:cNvSpPr txBox="1">
            <a:spLocks noGrp="1"/>
          </p:cNvSpPr>
          <p:nvPr>
            <p:ph type="body" idx="2"/>
          </p:nvPr>
        </p:nvSpPr>
        <p:spPr>
          <a:xfrm>
            <a:off x="4694250" y="1919075"/>
            <a:ext cx="3999900" cy="27102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r>
              <a:rPr lang="en" b="1"/>
              <a:t>Network Provider: Linespeed Events</a:t>
            </a:r>
            <a:endParaRPr sz="1000"/>
          </a:p>
          <a:p>
            <a:pPr marL="0" lvl="0" indent="0" algn="l" rtl="0">
              <a:lnSpc>
                <a:spcPct val="100000"/>
              </a:lnSpc>
              <a:spcBef>
                <a:spcPts val="1000"/>
              </a:spcBef>
              <a:spcAft>
                <a:spcPts val="0"/>
              </a:spcAft>
              <a:buSzPts val="1400"/>
              <a:buNone/>
            </a:pPr>
            <a:r>
              <a:rPr lang="en" b="1"/>
              <a:t>Richard Alfvin</a:t>
            </a:r>
            <a:endParaRPr b="1"/>
          </a:p>
          <a:p>
            <a:pPr marL="0" lvl="0" indent="0" algn="l" rtl="0">
              <a:lnSpc>
                <a:spcPct val="100000"/>
              </a:lnSpc>
              <a:spcBef>
                <a:spcPts val="1000"/>
              </a:spcBef>
              <a:spcAft>
                <a:spcPts val="0"/>
              </a:spcAft>
              <a:buSzPts val="1400"/>
              <a:buNone/>
            </a:pPr>
            <a:r>
              <a:rPr lang="en"/>
              <a:t>Mobile: +1 (585) 781-0952 </a:t>
            </a:r>
            <a:endParaRPr/>
          </a:p>
          <a:p>
            <a:pPr marL="0" lvl="0" indent="0" algn="l" rtl="0">
              <a:lnSpc>
                <a:spcPct val="100000"/>
              </a:lnSpc>
              <a:spcBef>
                <a:spcPts val="1000"/>
              </a:spcBef>
              <a:spcAft>
                <a:spcPts val="0"/>
              </a:spcAft>
              <a:buSzPts val="1400"/>
              <a:buNone/>
            </a:pPr>
            <a:r>
              <a:rPr lang="en"/>
              <a:t>Email: </a:t>
            </a:r>
            <a:r>
              <a:rPr lang="en" u="sng">
                <a:solidFill>
                  <a:schemeClr val="hlink"/>
                </a:solidFill>
                <a:hlinkClick r:id="rId5"/>
              </a:rPr>
              <a:t>rick@linespeed.com</a:t>
            </a:r>
            <a:r>
              <a:rPr lang="en"/>
              <a:t> </a:t>
            </a:r>
            <a:endParaRPr/>
          </a:p>
          <a:p>
            <a:pPr marL="0" lvl="0" indent="0" algn="l" rtl="0">
              <a:lnSpc>
                <a:spcPct val="100000"/>
              </a:lnSpc>
              <a:spcBef>
                <a:spcPts val="1000"/>
              </a:spcBef>
              <a:spcAft>
                <a:spcPts val="0"/>
              </a:spcAft>
              <a:buSzPts val="1400"/>
              <a:buNone/>
            </a:pPr>
            <a:endParaRPr/>
          </a:p>
          <a:p>
            <a:pPr marL="0" lvl="0" indent="0" algn="l" rtl="0">
              <a:lnSpc>
                <a:spcPct val="100000"/>
              </a:lnSpc>
              <a:spcBef>
                <a:spcPts val="1000"/>
              </a:spcBef>
              <a:spcAft>
                <a:spcPts val="0"/>
              </a:spcAft>
              <a:buSzPts val="1400"/>
              <a:buNone/>
            </a:pPr>
            <a:r>
              <a:rPr lang="en" b="1"/>
              <a:t>Meeting Planner and Network Office</a:t>
            </a:r>
            <a:endParaRPr b="1"/>
          </a:p>
          <a:p>
            <a:pPr marL="0" lvl="0" indent="0" algn="l" rtl="0">
              <a:lnSpc>
                <a:spcPct val="100000"/>
              </a:lnSpc>
              <a:spcBef>
                <a:spcPts val="1000"/>
              </a:spcBef>
              <a:spcAft>
                <a:spcPts val="1000"/>
              </a:spcAft>
              <a:buSzPts val="1400"/>
              <a:buNone/>
            </a:pPr>
            <a:r>
              <a:rPr lang="en"/>
              <a:t>Armistead, 2nd Floor</a:t>
            </a:r>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80"/>
        <p:cNvGrpSpPr/>
        <p:nvPr/>
      </p:nvGrpSpPr>
      <p:grpSpPr>
        <a:xfrm>
          <a:off x="0" y="0"/>
          <a:ext cx="0" cy="0"/>
          <a:chOff x="0" y="0"/>
          <a:chExt cx="0" cy="0"/>
        </a:xfrm>
      </p:grpSpPr>
      <p:sp>
        <p:nvSpPr>
          <p:cNvPr id="81" name="Google Shape;81;p3"/>
          <p:cNvSpPr txBox="1">
            <a:spLocks noGrp="1"/>
          </p:cNvSpPr>
          <p:nvPr>
            <p:ph type="title"/>
          </p:nvPr>
        </p:nvSpPr>
        <p:spPr>
          <a:xfrm>
            <a:off x="471900" y="738725"/>
            <a:ext cx="8222100" cy="767700"/>
          </a:xfrm>
          <a:prstGeom prst="rect">
            <a:avLst/>
          </a:prstGeom>
          <a:noFill/>
          <a:ln>
            <a:noFill/>
          </a:ln>
        </p:spPr>
        <p:txBody>
          <a:bodyPr spcFirstLastPara="1" wrap="square" lIns="91425" tIns="91425" rIns="91425" bIns="91425" anchor="b" anchorCtr="0">
            <a:noAutofit/>
          </a:bodyPr>
          <a:lstStyle/>
          <a:p>
            <a:pPr marL="0" lvl="0" indent="0" algn="l" rtl="0">
              <a:lnSpc>
                <a:spcPct val="100000"/>
              </a:lnSpc>
              <a:spcBef>
                <a:spcPts val="0"/>
              </a:spcBef>
              <a:spcAft>
                <a:spcPts val="0"/>
              </a:spcAft>
              <a:buSzPts val="3200"/>
              <a:buNone/>
            </a:pPr>
            <a:r>
              <a:rPr lang="en"/>
              <a:t>In Person Registration Times and Location</a:t>
            </a:r>
            <a:endParaRPr/>
          </a:p>
        </p:txBody>
      </p:sp>
      <p:sp>
        <p:nvSpPr>
          <p:cNvPr id="82" name="Google Shape;82;p3"/>
          <p:cNvSpPr txBox="1">
            <a:spLocks noGrp="1"/>
          </p:cNvSpPr>
          <p:nvPr>
            <p:ph type="body" idx="1"/>
          </p:nvPr>
        </p:nvSpPr>
        <p:spPr>
          <a:xfrm>
            <a:off x="471900" y="1919075"/>
            <a:ext cx="8222100" cy="2898000"/>
          </a:xfrm>
          <a:prstGeom prst="rect">
            <a:avLst/>
          </a:prstGeom>
          <a:noFill/>
          <a:ln>
            <a:noFill/>
          </a:ln>
        </p:spPr>
        <p:txBody>
          <a:bodyPr spcFirstLastPara="1" wrap="square" lIns="91425" tIns="91425" rIns="91425" bIns="91425" anchor="t" anchorCtr="0">
            <a:noAutofit/>
          </a:bodyPr>
          <a:lstStyle/>
          <a:p>
            <a:pPr marL="457200" lvl="0" indent="-342900" algn="l" rtl="0">
              <a:lnSpc>
                <a:spcPct val="115000"/>
              </a:lnSpc>
              <a:spcBef>
                <a:spcPts val="0"/>
              </a:spcBef>
              <a:spcAft>
                <a:spcPts val="0"/>
              </a:spcAft>
              <a:buSzPts val="1800"/>
              <a:buChar char="●"/>
            </a:pPr>
            <a:r>
              <a:rPr lang="en" b="1"/>
              <a:t>Sunday</a:t>
            </a:r>
            <a:r>
              <a:rPr lang="en"/>
              <a:t> </a:t>
            </a:r>
            <a:endParaRPr/>
          </a:p>
          <a:p>
            <a:pPr marL="914400" lvl="1" indent="-342900" algn="l" rtl="0">
              <a:lnSpc>
                <a:spcPct val="115000"/>
              </a:lnSpc>
              <a:spcBef>
                <a:spcPts val="0"/>
              </a:spcBef>
              <a:spcAft>
                <a:spcPts val="0"/>
              </a:spcAft>
              <a:buSzPts val="1800"/>
              <a:buChar char="○"/>
            </a:pPr>
            <a:r>
              <a:rPr lang="en"/>
              <a:t>East Foyer at Hilton Baltimore Inner Harbor</a:t>
            </a:r>
            <a:endParaRPr/>
          </a:p>
          <a:p>
            <a:pPr marL="914400" lvl="1" indent="-342900" algn="l" rtl="0">
              <a:lnSpc>
                <a:spcPct val="115000"/>
              </a:lnSpc>
              <a:spcBef>
                <a:spcPts val="0"/>
              </a:spcBef>
              <a:spcAft>
                <a:spcPts val="0"/>
              </a:spcAft>
              <a:buSzPts val="1800"/>
              <a:buChar char="○"/>
            </a:pPr>
            <a:r>
              <a:rPr lang="en"/>
              <a:t>5:30 PM - 7:30 PM</a:t>
            </a:r>
            <a:endParaRPr/>
          </a:p>
          <a:p>
            <a:pPr marL="457200" lvl="0" indent="-342900" algn="l" rtl="0">
              <a:lnSpc>
                <a:spcPct val="115000"/>
              </a:lnSpc>
              <a:spcBef>
                <a:spcPts val="0"/>
              </a:spcBef>
              <a:spcAft>
                <a:spcPts val="0"/>
              </a:spcAft>
              <a:buSzPts val="1800"/>
              <a:buChar char="●"/>
            </a:pPr>
            <a:r>
              <a:rPr lang="en" b="1"/>
              <a:t>Monday - Wednesday</a:t>
            </a:r>
            <a:r>
              <a:rPr lang="en"/>
              <a:t> </a:t>
            </a:r>
            <a:endParaRPr/>
          </a:p>
          <a:p>
            <a:pPr marL="914400" lvl="1" indent="-342900" algn="l" rtl="0">
              <a:lnSpc>
                <a:spcPct val="115000"/>
              </a:lnSpc>
              <a:spcBef>
                <a:spcPts val="0"/>
              </a:spcBef>
              <a:spcAft>
                <a:spcPts val="0"/>
              </a:spcAft>
              <a:buSzPts val="1800"/>
              <a:buChar char="○"/>
            </a:pPr>
            <a:r>
              <a:rPr lang="en"/>
              <a:t>East Foyer at Hilton Baltimore Inner Harbor</a:t>
            </a:r>
            <a:endParaRPr/>
          </a:p>
          <a:p>
            <a:pPr marL="914400" lvl="1" indent="-342900" algn="l" rtl="0">
              <a:lnSpc>
                <a:spcPct val="115000"/>
              </a:lnSpc>
              <a:spcBef>
                <a:spcPts val="0"/>
              </a:spcBef>
              <a:spcAft>
                <a:spcPts val="0"/>
              </a:spcAft>
              <a:buSzPts val="1800"/>
              <a:buChar char="○"/>
            </a:pPr>
            <a:r>
              <a:rPr lang="en"/>
              <a:t>7:30 AM - 5:00 PM</a:t>
            </a:r>
            <a:endParaRPr/>
          </a:p>
          <a:p>
            <a:pPr marL="457200" lvl="0" indent="-342900" algn="l" rtl="0">
              <a:lnSpc>
                <a:spcPct val="115000"/>
              </a:lnSpc>
              <a:spcBef>
                <a:spcPts val="0"/>
              </a:spcBef>
              <a:spcAft>
                <a:spcPts val="0"/>
              </a:spcAft>
              <a:buSzPts val="1800"/>
              <a:buChar char="●"/>
            </a:pPr>
            <a:r>
              <a:rPr lang="en" b="1"/>
              <a:t>Thursday - Friday</a:t>
            </a:r>
            <a:r>
              <a:rPr lang="en"/>
              <a:t> </a:t>
            </a:r>
            <a:endParaRPr/>
          </a:p>
          <a:p>
            <a:pPr marL="914400" lvl="1" indent="-342900" algn="l" rtl="0">
              <a:lnSpc>
                <a:spcPct val="115000"/>
              </a:lnSpc>
              <a:spcBef>
                <a:spcPts val="0"/>
              </a:spcBef>
              <a:spcAft>
                <a:spcPts val="0"/>
              </a:spcAft>
              <a:buSzPts val="1800"/>
              <a:buChar char="○"/>
            </a:pPr>
            <a:r>
              <a:rPr lang="en"/>
              <a:t>Event Office, Armistead</a:t>
            </a:r>
            <a:endParaRPr/>
          </a:p>
          <a:p>
            <a:pPr marL="0" lvl="0" indent="0" algn="l" rtl="0">
              <a:lnSpc>
                <a:spcPct val="115000"/>
              </a:lnSpc>
              <a:spcBef>
                <a:spcPts val="0"/>
              </a:spcBef>
              <a:spcAft>
                <a:spcPts val="0"/>
              </a:spcAft>
              <a:buSzPts val="1800"/>
              <a:buNone/>
            </a:pPr>
            <a:endParaRPr/>
          </a:p>
          <a:p>
            <a:pPr marL="0" lvl="0" indent="0" algn="l" rtl="0">
              <a:lnSpc>
                <a:spcPct val="115000"/>
              </a:lnSpc>
              <a:spcBef>
                <a:spcPts val="1000"/>
              </a:spcBef>
              <a:spcAft>
                <a:spcPts val="1600"/>
              </a:spcAft>
              <a:buSzPts val="1800"/>
              <a:buNone/>
            </a:pPr>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86"/>
        <p:cNvGrpSpPr/>
        <p:nvPr/>
      </p:nvGrpSpPr>
      <p:grpSpPr>
        <a:xfrm>
          <a:off x="0" y="0"/>
          <a:ext cx="0" cy="0"/>
          <a:chOff x="0" y="0"/>
          <a:chExt cx="0" cy="0"/>
        </a:xfrm>
      </p:grpSpPr>
      <p:sp>
        <p:nvSpPr>
          <p:cNvPr id="87" name="Google Shape;87;p4"/>
          <p:cNvSpPr txBox="1">
            <a:spLocks noGrp="1"/>
          </p:cNvSpPr>
          <p:nvPr>
            <p:ph type="title"/>
          </p:nvPr>
        </p:nvSpPr>
        <p:spPr>
          <a:xfrm>
            <a:off x="471900" y="738725"/>
            <a:ext cx="8222100" cy="767700"/>
          </a:xfrm>
          <a:prstGeom prst="rect">
            <a:avLst/>
          </a:prstGeom>
          <a:noFill/>
          <a:ln>
            <a:noFill/>
          </a:ln>
        </p:spPr>
        <p:txBody>
          <a:bodyPr spcFirstLastPara="1" wrap="square" lIns="91425" tIns="91425" rIns="91425" bIns="91425" anchor="b" anchorCtr="0">
            <a:noAutofit/>
          </a:bodyPr>
          <a:lstStyle/>
          <a:p>
            <a:pPr marL="0" lvl="0" indent="0" algn="l" rtl="0">
              <a:lnSpc>
                <a:spcPct val="100000"/>
              </a:lnSpc>
              <a:spcBef>
                <a:spcPts val="0"/>
              </a:spcBef>
              <a:spcAft>
                <a:spcPts val="0"/>
              </a:spcAft>
              <a:buSzPts val="3200"/>
              <a:buNone/>
            </a:pPr>
            <a:r>
              <a:rPr lang="en"/>
              <a:t>Food and Beverage Breaks - Key 7/8</a:t>
            </a:r>
            <a:endParaRPr/>
          </a:p>
        </p:txBody>
      </p:sp>
      <p:sp>
        <p:nvSpPr>
          <p:cNvPr id="88" name="Google Shape;88;p4"/>
          <p:cNvSpPr txBox="1">
            <a:spLocks noGrp="1"/>
          </p:cNvSpPr>
          <p:nvPr>
            <p:ph type="body" idx="1"/>
          </p:nvPr>
        </p:nvSpPr>
        <p:spPr>
          <a:xfrm>
            <a:off x="471900" y="2277525"/>
            <a:ext cx="3832500" cy="2351700"/>
          </a:xfrm>
          <a:prstGeom prst="rect">
            <a:avLst/>
          </a:prstGeom>
          <a:noFill/>
          <a:ln>
            <a:noFill/>
          </a:ln>
        </p:spPr>
        <p:txBody>
          <a:bodyPr spcFirstLastPara="1" wrap="square" lIns="91425" tIns="91425" rIns="91425" bIns="91425" anchor="t" anchorCtr="0">
            <a:noAutofit/>
          </a:bodyPr>
          <a:lstStyle/>
          <a:p>
            <a:pPr marL="0" lvl="0" indent="0" algn="ctr" rtl="0">
              <a:lnSpc>
                <a:spcPct val="50000"/>
              </a:lnSpc>
              <a:spcBef>
                <a:spcPts val="0"/>
              </a:spcBef>
              <a:spcAft>
                <a:spcPts val="0"/>
              </a:spcAft>
              <a:buSzPts val="1400"/>
              <a:buNone/>
            </a:pPr>
            <a:endParaRPr sz="1500" b="1"/>
          </a:p>
          <a:p>
            <a:pPr marL="0" lvl="0" indent="0" algn="ctr" rtl="0">
              <a:lnSpc>
                <a:spcPct val="50000"/>
              </a:lnSpc>
              <a:spcBef>
                <a:spcPts val="1000"/>
              </a:spcBef>
              <a:spcAft>
                <a:spcPts val="0"/>
              </a:spcAft>
              <a:buSzPts val="1400"/>
              <a:buNone/>
            </a:pPr>
            <a:r>
              <a:rPr lang="en" sz="1500" b="1"/>
              <a:t>Light Breakfast</a:t>
            </a:r>
            <a:endParaRPr sz="1500"/>
          </a:p>
          <a:p>
            <a:pPr marL="0" lvl="0" indent="0" algn="ctr" rtl="0">
              <a:lnSpc>
                <a:spcPct val="50000"/>
              </a:lnSpc>
              <a:spcBef>
                <a:spcPts val="1000"/>
              </a:spcBef>
              <a:spcAft>
                <a:spcPts val="0"/>
              </a:spcAft>
              <a:buSzPts val="1400"/>
              <a:buNone/>
            </a:pPr>
            <a:r>
              <a:rPr lang="en" sz="1500"/>
              <a:t>Monday - Friday </a:t>
            </a:r>
            <a:endParaRPr sz="1500"/>
          </a:p>
          <a:p>
            <a:pPr marL="0" lvl="0" indent="0" algn="ctr" rtl="0">
              <a:lnSpc>
                <a:spcPct val="50000"/>
              </a:lnSpc>
              <a:spcBef>
                <a:spcPts val="1000"/>
              </a:spcBef>
              <a:spcAft>
                <a:spcPts val="0"/>
              </a:spcAft>
              <a:buSzPts val="1400"/>
              <a:buNone/>
            </a:pPr>
            <a:r>
              <a:rPr lang="en" sz="1500"/>
              <a:t>7:15 AM - 8:15 AM</a:t>
            </a:r>
            <a:endParaRPr sz="1500"/>
          </a:p>
          <a:p>
            <a:pPr marL="0" lvl="0" indent="0" algn="ctr" rtl="0">
              <a:lnSpc>
                <a:spcPct val="50000"/>
              </a:lnSpc>
              <a:spcBef>
                <a:spcPts val="1000"/>
              </a:spcBef>
              <a:spcAft>
                <a:spcPts val="0"/>
              </a:spcAft>
              <a:buSzPts val="1400"/>
              <a:buNone/>
            </a:pPr>
            <a:endParaRPr sz="1500" b="1"/>
          </a:p>
          <a:p>
            <a:pPr marL="0" lvl="0" indent="0" algn="ctr" rtl="0">
              <a:lnSpc>
                <a:spcPct val="50000"/>
              </a:lnSpc>
              <a:spcBef>
                <a:spcPts val="1000"/>
              </a:spcBef>
              <a:spcAft>
                <a:spcPts val="0"/>
              </a:spcAft>
              <a:buSzPts val="1400"/>
              <a:buNone/>
            </a:pPr>
            <a:r>
              <a:rPr lang="en" sz="1500" b="1"/>
              <a:t>Lunch</a:t>
            </a:r>
            <a:endParaRPr sz="1500"/>
          </a:p>
          <a:p>
            <a:pPr marL="0" lvl="0" indent="0" algn="ctr" rtl="0">
              <a:lnSpc>
                <a:spcPct val="50000"/>
              </a:lnSpc>
              <a:spcBef>
                <a:spcPts val="1000"/>
              </a:spcBef>
              <a:spcAft>
                <a:spcPts val="0"/>
              </a:spcAft>
              <a:buSzPts val="1400"/>
              <a:buNone/>
            </a:pPr>
            <a:r>
              <a:rPr lang="en" sz="1500"/>
              <a:t>Monday - Thursday </a:t>
            </a:r>
            <a:endParaRPr sz="1500"/>
          </a:p>
          <a:p>
            <a:pPr marL="0" lvl="0" indent="0" algn="ctr" rtl="0">
              <a:lnSpc>
                <a:spcPct val="50000"/>
              </a:lnSpc>
              <a:spcBef>
                <a:spcPts val="1000"/>
              </a:spcBef>
              <a:spcAft>
                <a:spcPts val="0"/>
              </a:spcAft>
              <a:buSzPts val="1400"/>
              <a:buNone/>
            </a:pPr>
            <a:r>
              <a:rPr lang="en" sz="1500"/>
              <a:t>12:15 PM - 1:30 PM</a:t>
            </a:r>
            <a:endParaRPr sz="1500"/>
          </a:p>
          <a:p>
            <a:pPr marL="0" lvl="0" indent="0" algn="ctr" rtl="0">
              <a:lnSpc>
                <a:spcPct val="115000"/>
              </a:lnSpc>
              <a:spcBef>
                <a:spcPts val="1000"/>
              </a:spcBef>
              <a:spcAft>
                <a:spcPts val="0"/>
              </a:spcAft>
              <a:buSzPts val="1400"/>
              <a:buNone/>
            </a:pPr>
            <a:endParaRPr sz="1500"/>
          </a:p>
          <a:p>
            <a:pPr marL="0" lvl="0" indent="0" algn="ctr" rtl="0">
              <a:lnSpc>
                <a:spcPct val="115000"/>
              </a:lnSpc>
              <a:spcBef>
                <a:spcPts val="1000"/>
              </a:spcBef>
              <a:spcAft>
                <a:spcPts val="0"/>
              </a:spcAft>
              <a:buSzPts val="1400"/>
              <a:buNone/>
            </a:pPr>
            <a:endParaRPr sz="1500"/>
          </a:p>
          <a:p>
            <a:pPr marL="457200" lvl="0" indent="0" algn="ctr" rtl="0">
              <a:lnSpc>
                <a:spcPct val="115000"/>
              </a:lnSpc>
              <a:spcBef>
                <a:spcPts val="1000"/>
              </a:spcBef>
              <a:spcAft>
                <a:spcPts val="0"/>
              </a:spcAft>
              <a:buSzPts val="1400"/>
              <a:buNone/>
            </a:pPr>
            <a:endParaRPr sz="1500"/>
          </a:p>
          <a:p>
            <a:pPr marL="0" lvl="0" indent="0" algn="ctr" rtl="0">
              <a:lnSpc>
                <a:spcPct val="115000"/>
              </a:lnSpc>
              <a:spcBef>
                <a:spcPts val="1000"/>
              </a:spcBef>
              <a:spcAft>
                <a:spcPts val="1600"/>
              </a:spcAft>
              <a:buSzPts val="1400"/>
              <a:buNone/>
            </a:pPr>
            <a:endParaRPr sz="1500"/>
          </a:p>
        </p:txBody>
      </p:sp>
      <p:sp>
        <p:nvSpPr>
          <p:cNvPr id="89" name="Google Shape;89;p4"/>
          <p:cNvSpPr txBox="1">
            <a:spLocks noGrp="1"/>
          </p:cNvSpPr>
          <p:nvPr>
            <p:ph type="body" idx="2"/>
          </p:nvPr>
        </p:nvSpPr>
        <p:spPr>
          <a:xfrm>
            <a:off x="4694250" y="2332000"/>
            <a:ext cx="3832500" cy="2297100"/>
          </a:xfrm>
          <a:prstGeom prst="rect">
            <a:avLst/>
          </a:prstGeom>
          <a:noFill/>
          <a:ln>
            <a:noFill/>
          </a:ln>
        </p:spPr>
        <p:txBody>
          <a:bodyPr spcFirstLastPara="1" wrap="square" lIns="91425" tIns="91425" rIns="91425" bIns="91425" anchor="t" anchorCtr="0">
            <a:noAutofit/>
          </a:bodyPr>
          <a:lstStyle/>
          <a:p>
            <a:pPr marL="0" lvl="0" indent="0" algn="ctr" rtl="0">
              <a:lnSpc>
                <a:spcPct val="115000"/>
              </a:lnSpc>
              <a:spcBef>
                <a:spcPts val="0"/>
              </a:spcBef>
              <a:spcAft>
                <a:spcPts val="0"/>
              </a:spcAft>
              <a:buSzPts val="1400"/>
              <a:buNone/>
            </a:pPr>
            <a:endParaRPr sz="200"/>
          </a:p>
          <a:p>
            <a:pPr marL="0" lvl="0" indent="0" algn="ctr" rtl="0">
              <a:lnSpc>
                <a:spcPct val="50000"/>
              </a:lnSpc>
              <a:spcBef>
                <a:spcPts val="1000"/>
              </a:spcBef>
              <a:spcAft>
                <a:spcPts val="0"/>
              </a:spcAft>
              <a:buSzPts val="1400"/>
              <a:buNone/>
            </a:pPr>
            <a:r>
              <a:rPr lang="en" b="1"/>
              <a:t>Morning Break</a:t>
            </a:r>
            <a:endParaRPr b="1"/>
          </a:p>
          <a:p>
            <a:pPr marL="0" lvl="0" indent="0" algn="ctr" rtl="0">
              <a:lnSpc>
                <a:spcPct val="50000"/>
              </a:lnSpc>
              <a:spcBef>
                <a:spcPts val="1000"/>
              </a:spcBef>
              <a:spcAft>
                <a:spcPts val="0"/>
              </a:spcAft>
              <a:buSzPts val="1400"/>
              <a:buNone/>
            </a:pPr>
            <a:r>
              <a:rPr lang="en" b="1"/>
              <a:t>Coffee &amp; Tea</a:t>
            </a:r>
            <a:endParaRPr/>
          </a:p>
          <a:p>
            <a:pPr marL="0" lvl="0" indent="0" algn="ctr" rtl="0">
              <a:lnSpc>
                <a:spcPct val="50000"/>
              </a:lnSpc>
              <a:spcBef>
                <a:spcPts val="1000"/>
              </a:spcBef>
              <a:spcAft>
                <a:spcPts val="0"/>
              </a:spcAft>
              <a:buSzPts val="1400"/>
              <a:buNone/>
            </a:pPr>
            <a:r>
              <a:rPr lang="en"/>
              <a:t>Monday - Thursday </a:t>
            </a:r>
            <a:endParaRPr/>
          </a:p>
          <a:p>
            <a:pPr marL="0" lvl="0" indent="0" algn="ctr" rtl="0">
              <a:lnSpc>
                <a:spcPct val="50000"/>
              </a:lnSpc>
              <a:spcBef>
                <a:spcPts val="1000"/>
              </a:spcBef>
              <a:spcAft>
                <a:spcPts val="0"/>
              </a:spcAft>
              <a:buSzPts val="1400"/>
              <a:buNone/>
            </a:pPr>
            <a:r>
              <a:rPr lang="en"/>
              <a:t>9:50 AM - 10:35 AM</a:t>
            </a:r>
            <a:endParaRPr/>
          </a:p>
          <a:p>
            <a:pPr marL="0" lvl="0" indent="0" algn="ctr" rtl="0">
              <a:lnSpc>
                <a:spcPct val="115000"/>
              </a:lnSpc>
              <a:spcBef>
                <a:spcPts val="1000"/>
              </a:spcBef>
              <a:spcAft>
                <a:spcPts val="0"/>
              </a:spcAft>
              <a:buSzPts val="1400"/>
              <a:buNone/>
            </a:pPr>
            <a:endParaRPr sz="800"/>
          </a:p>
          <a:p>
            <a:pPr marL="0" lvl="0" indent="0" algn="ctr" rtl="0">
              <a:lnSpc>
                <a:spcPct val="50000"/>
              </a:lnSpc>
              <a:spcBef>
                <a:spcPts val="1000"/>
              </a:spcBef>
              <a:spcAft>
                <a:spcPts val="0"/>
              </a:spcAft>
              <a:buSzPts val="1400"/>
              <a:buNone/>
            </a:pPr>
            <a:r>
              <a:rPr lang="en" b="1"/>
              <a:t>Afternoon Break</a:t>
            </a:r>
            <a:endParaRPr b="1"/>
          </a:p>
          <a:p>
            <a:pPr marL="0" lvl="0" indent="0" algn="ctr" rtl="0">
              <a:lnSpc>
                <a:spcPct val="50000"/>
              </a:lnSpc>
              <a:spcBef>
                <a:spcPts val="1000"/>
              </a:spcBef>
              <a:spcAft>
                <a:spcPts val="0"/>
              </a:spcAft>
              <a:buSzPts val="1400"/>
              <a:buNone/>
            </a:pPr>
            <a:r>
              <a:rPr lang="en" b="1"/>
              <a:t>Beverages, Snacks</a:t>
            </a:r>
            <a:endParaRPr/>
          </a:p>
          <a:p>
            <a:pPr marL="0" lvl="0" indent="0" algn="ctr" rtl="0">
              <a:lnSpc>
                <a:spcPct val="50000"/>
              </a:lnSpc>
              <a:spcBef>
                <a:spcPts val="1000"/>
              </a:spcBef>
              <a:spcAft>
                <a:spcPts val="0"/>
              </a:spcAft>
              <a:buSzPts val="1400"/>
              <a:buNone/>
            </a:pPr>
            <a:r>
              <a:rPr lang="en"/>
              <a:t>Monday - Thursday </a:t>
            </a:r>
            <a:endParaRPr/>
          </a:p>
          <a:p>
            <a:pPr marL="0" lvl="0" indent="0" algn="ctr" rtl="0">
              <a:lnSpc>
                <a:spcPct val="50000"/>
              </a:lnSpc>
              <a:spcBef>
                <a:spcPts val="1000"/>
              </a:spcBef>
              <a:spcAft>
                <a:spcPts val="1000"/>
              </a:spcAft>
              <a:buSzPts val="1400"/>
              <a:buNone/>
            </a:pPr>
            <a:r>
              <a:rPr lang="en"/>
              <a:t>3:20 PM - 4:05 PM</a:t>
            </a:r>
            <a:endParaRPr/>
          </a:p>
        </p:txBody>
      </p:sp>
      <p:sp>
        <p:nvSpPr>
          <p:cNvPr id="90" name="Google Shape;90;p4"/>
          <p:cNvSpPr txBox="1"/>
          <p:nvPr/>
        </p:nvSpPr>
        <p:spPr>
          <a:xfrm>
            <a:off x="1503800" y="1852525"/>
            <a:ext cx="6276900" cy="284700"/>
          </a:xfrm>
          <a:prstGeom prst="rect">
            <a:avLst/>
          </a:prstGeom>
          <a:noFill/>
          <a:ln>
            <a:noFill/>
          </a:ln>
        </p:spPr>
        <p:txBody>
          <a:bodyPr spcFirstLastPara="1" wrap="square" lIns="91425" tIns="91425" rIns="91425" bIns="91425" anchor="t" anchorCtr="0">
            <a:spAutoFit/>
          </a:bodyPr>
          <a:lstStyle/>
          <a:p>
            <a:pPr marL="0" marR="0" lvl="0" indent="0" algn="ctr" rtl="0">
              <a:lnSpc>
                <a:spcPct val="50000"/>
              </a:lnSpc>
              <a:spcBef>
                <a:spcPts val="0"/>
              </a:spcBef>
              <a:spcAft>
                <a:spcPts val="1000"/>
              </a:spcAft>
              <a:buClr>
                <a:srgbClr val="000000"/>
              </a:buClr>
              <a:buSzPts val="1300"/>
              <a:buFont typeface="Arial"/>
              <a:buNone/>
            </a:pPr>
            <a:r>
              <a:rPr lang="en" sz="1300" b="0" i="0" u="none" strike="noStrike" cap="none">
                <a:solidFill>
                  <a:schemeClr val="lt2"/>
                </a:solidFill>
                <a:latin typeface="Roboto"/>
                <a:ea typeface="Roboto"/>
                <a:cs typeface="Roboto"/>
                <a:sym typeface="Roboto"/>
              </a:rPr>
              <a:t>FOR REGISTERED ATTENDEES ONLY</a:t>
            </a:r>
            <a:endParaRPr sz="1400" b="0" i="0" u="none" strike="noStrike" cap="none">
              <a:solidFill>
                <a:srgbClr val="000000"/>
              </a:solidFill>
              <a:latin typeface="Roboto"/>
              <a:ea typeface="Roboto"/>
              <a:cs typeface="Roboto"/>
              <a:sym typeface="Roboto"/>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94"/>
        <p:cNvGrpSpPr/>
        <p:nvPr/>
      </p:nvGrpSpPr>
      <p:grpSpPr>
        <a:xfrm>
          <a:off x="0" y="0"/>
          <a:ext cx="0" cy="0"/>
          <a:chOff x="0" y="0"/>
          <a:chExt cx="0" cy="0"/>
        </a:xfrm>
      </p:grpSpPr>
      <p:sp>
        <p:nvSpPr>
          <p:cNvPr id="95" name="Google Shape;95;p5"/>
          <p:cNvSpPr txBox="1">
            <a:spLocks noGrp="1"/>
          </p:cNvSpPr>
          <p:nvPr>
            <p:ph type="title"/>
          </p:nvPr>
        </p:nvSpPr>
        <p:spPr>
          <a:xfrm>
            <a:off x="471900" y="738725"/>
            <a:ext cx="8222100" cy="767700"/>
          </a:xfrm>
          <a:prstGeom prst="rect">
            <a:avLst/>
          </a:prstGeom>
          <a:noFill/>
          <a:ln>
            <a:noFill/>
          </a:ln>
        </p:spPr>
        <p:txBody>
          <a:bodyPr spcFirstLastPara="1" wrap="square" lIns="91425" tIns="91425" rIns="91425" bIns="91425" anchor="b" anchorCtr="0">
            <a:noAutofit/>
          </a:bodyPr>
          <a:lstStyle/>
          <a:p>
            <a:pPr marL="0" lvl="0" indent="0" algn="l" rtl="0">
              <a:lnSpc>
                <a:spcPct val="100000"/>
              </a:lnSpc>
              <a:spcBef>
                <a:spcPts val="0"/>
              </a:spcBef>
              <a:spcAft>
                <a:spcPts val="0"/>
              </a:spcAft>
              <a:buSzPts val="3200"/>
              <a:buNone/>
            </a:pPr>
            <a:r>
              <a:rPr lang="en"/>
              <a:t>Schedule of Sessions and Attendance</a:t>
            </a:r>
            <a:endParaRPr/>
          </a:p>
        </p:txBody>
      </p:sp>
      <p:sp>
        <p:nvSpPr>
          <p:cNvPr id="96" name="Google Shape;96;p5"/>
          <p:cNvSpPr txBox="1">
            <a:spLocks noGrp="1"/>
          </p:cNvSpPr>
          <p:nvPr>
            <p:ph type="body" idx="1"/>
          </p:nvPr>
        </p:nvSpPr>
        <p:spPr>
          <a:xfrm>
            <a:off x="471900" y="1788325"/>
            <a:ext cx="8082600" cy="33552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SzPts val="1800"/>
              <a:buNone/>
            </a:pPr>
            <a:r>
              <a:rPr lang="en" sz="1500" b="1"/>
              <a:t>SCHEDULE OF SESSIONS</a:t>
            </a:r>
            <a:endParaRPr sz="1500" b="1"/>
          </a:p>
          <a:p>
            <a:pPr marL="0" lvl="0" indent="0" algn="l" rtl="0">
              <a:lnSpc>
                <a:spcPct val="115000"/>
              </a:lnSpc>
              <a:spcBef>
                <a:spcPts val="1000"/>
              </a:spcBef>
              <a:spcAft>
                <a:spcPts val="0"/>
              </a:spcAft>
              <a:buSzPts val="1800"/>
              <a:buNone/>
            </a:pPr>
            <a:r>
              <a:rPr lang="en" sz="1500" b="1"/>
              <a:t>In Person Room Assignments:</a:t>
            </a:r>
            <a:r>
              <a:rPr lang="en" sz="1500"/>
              <a:t> Schedule QR codes posted outside each meeting room and on your badge hand out. </a:t>
            </a:r>
            <a:r>
              <a:rPr lang="en" sz="1500" u="sng">
                <a:solidFill>
                  <a:schemeClr val="hlink"/>
                </a:solidFill>
                <a:hlinkClick r:id="rId3"/>
              </a:rPr>
              <a:t>http://schedule.802world.com/schedule/schedule/show</a:t>
            </a:r>
            <a:endParaRPr sz="1500"/>
          </a:p>
          <a:p>
            <a:pPr marL="0" lvl="0" indent="0" algn="l" rtl="0">
              <a:lnSpc>
                <a:spcPct val="115000"/>
              </a:lnSpc>
              <a:spcBef>
                <a:spcPts val="1000"/>
              </a:spcBef>
              <a:spcAft>
                <a:spcPts val="0"/>
              </a:spcAft>
              <a:buSzPts val="1800"/>
              <a:buNone/>
            </a:pPr>
            <a:r>
              <a:rPr lang="en" sz="1500" b="1"/>
              <a:t>Virtual Participation:</a:t>
            </a:r>
            <a:r>
              <a:rPr lang="en" sz="1500"/>
              <a:t> </a:t>
            </a:r>
            <a:r>
              <a:rPr lang="en" sz="1500" u="sng">
                <a:solidFill>
                  <a:schemeClr val="hlink"/>
                </a:solidFill>
                <a:hlinkClick r:id="rId4"/>
              </a:rPr>
              <a:t>https://ieee802.org/802tele_calendar.html</a:t>
            </a:r>
            <a:endParaRPr sz="1500"/>
          </a:p>
          <a:p>
            <a:pPr marL="0" lvl="0" indent="0" algn="l" rtl="0">
              <a:lnSpc>
                <a:spcPct val="115000"/>
              </a:lnSpc>
              <a:spcBef>
                <a:spcPts val="1000"/>
              </a:spcBef>
              <a:spcAft>
                <a:spcPts val="0"/>
              </a:spcAft>
              <a:buSzPts val="1800"/>
              <a:buNone/>
            </a:pPr>
            <a:r>
              <a:rPr lang="en" sz="1500" b="1"/>
              <a:t>ATTENDANCE TOOL (IMAT)</a:t>
            </a:r>
            <a:endParaRPr sz="1500" b="1"/>
          </a:p>
          <a:p>
            <a:pPr marL="0" lvl="0" indent="0" algn="l" rtl="0">
              <a:lnSpc>
                <a:spcPct val="115000"/>
              </a:lnSpc>
              <a:spcBef>
                <a:spcPts val="1000"/>
              </a:spcBef>
              <a:spcAft>
                <a:spcPts val="0"/>
              </a:spcAft>
              <a:buSzPts val="1800"/>
              <a:buNone/>
            </a:pPr>
            <a:r>
              <a:rPr lang="en" sz="1500" u="sng">
                <a:solidFill>
                  <a:schemeClr val="hlink"/>
                </a:solidFill>
                <a:hlinkClick r:id="rId5"/>
              </a:rPr>
              <a:t>https://imat.ieee.org/my-site/home</a:t>
            </a:r>
            <a:endParaRPr sz="1500"/>
          </a:p>
          <a:p>
            <a:pPr marL="0" lvl="0" indent="0" algn="l" rtl="0">
              <a:lnSpc>
                <a:spcPct val="115000"/>
              </a:lnSpc>
              <a:spcBef>
                <a:spcPts val="1000"/>
              </a:spcBef>
              <a:spcAft>
                <a:spcPts val="0"/>
              </a:spcAft>
              <a:buSzPts val="1800"/>
              <a:buNone/>
            </a:pPr>
            <a:r>
              <a:rPr lang="en" sz="1500" b="1"/>
              <a:t>REGISTRATION FEE REQUIREMENT REMINDER</a:t>
            </a:r>
            <a:endParaRPr sz="1500" b="1"/>
          </a:p>
          <a:p>
            <a:pPr marL="0" lvl="0" indent="0" algn="l" rtl="0">
              <a:lnSpc>
                <a:spcPct val="115000"/>
              </a:lnSpc>
              <a:spcBef>
                <a:spcPts val="1000"/>
              </a:spcBef>
              <a:spcAft>
                <a:spcPts val="0"/>
              </a:spcAft>
              <a:buSzPts val="1800"/>
              <a:buNone/>
            </a:pPr>
            <a:r>
              <a:rPr lang="en" sz="1300"/>
              <a:t>Payment of the session registration fee is required for all individuals who participate in any session associated with the January 2023 IEEE 802 Wireless Interim. Registration: </a:t>
            </a:r>
            <a:r>
              <a:rPr lang="en" sz="1300" u="sng">
                <a:solidFill>
                  <a:schemeClr val="hlink"/>
                </a:solidFill>
                <a:hlinkClick r:id="rId6"/>
              </a:rPr>
              <a:t>https://cvent.me/nX5xrY</a:t>
            </a:r>
            <a:endParaRPr sz="1300"/>
          </a:p>
          <a:p>
            <a:pPr marL="457200" lvl="0" indent="0" algn="ctr" rtl="0">
              <a:lnSpc>
                <a:spcPct val="115000"/>
              </a:lnSpc>
              <a:spcBef>
                <a:spcPts val="1000"/>
              </a:spcBef>
              <a:spcAft>
                <a:spcPts val="0"/>
              </a:spcAft>
              <a:buSzPts val="1800"/>
              <a:buNone/>
            </a:pPr>
            <a:endParaRPr sz="1500"/>
          </a:p>
          <a:p>
            <a:pPr marL="0" lvl="0" indent="0" algn="ctr" rtl="0">
              <a:lnSpc>
                <a:spcPct val="115000"/>
              </a:lnSpc>
              <a:spcBef>
                <a:spcPts val="1000"/>
              </a:spcBef>
              <a:spcAft>
                <a:spcPts val="1600"/>
              </a:spcAft>
              <a:buSzPts val="1800"/>
              <a:buNone/>
            </a:pPr>
            <a:endParaRPr sz="150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00"/>
        <p:cNvGrpSpPr/>
        <p:nvPr/>
      </p:nvGrpSpPr>
      <p:grpSpPr>
        <a:xfrm>
          <a:off x="0" y="0"/>
          <a:ext cx="0" cy="0"/>
          <a:chOff x="0" y="0"/>
          <a:chExt cx="0" cy="0"/>
        </a:xfrm>
      </p:grpSpPr>
      <p:sp>
        <p:nvSpPr>
          <p:cNvPr id="101" name="Google Shape;101;p6"/>
          <p:cNvSpPr txBox="1">
            <a:spLocks noGrp="1"/>
          </p:cNvSpPr>
          <p:nvPr>
            <p:ph type="title"/>
          </p:nvPr>
        </p:nvSpPr>
        <p:spPr>
          <a:xfrm>
            <a:off x="471900" y="738725"/>
            <a:ext cx="8222100" cy="767700"/>
          </a:xfrm>
          <a:prstGeom prst="rect">
            <a:avLst/>
          </a:prstGeom>
          <a:noFill/>
          <a:ln>
            <a:noFill/>
          </a:ln>
        </p:spPr>
        <p:txBody>
          <a:bodyPr spcFirstLastPara="1" wrap="square" lIns="91425" tIns="91425" rIns="91425" bIns="91425" anchor="b" anchorCtr="0">
            <a:noAutofit/>
          </a:bodyPr>
          <a:lstStyle/>
          <a:p>
            <a:pPr marL="0" lvl="0" indent="0" algn="l" rtl="0">
              <a:lnSpc>
                <a:spcPct val="100000"/>
              </a:lnSpc>
              <a:spcBef>
                <a:spcPts val="0"/>
              </a:spcBef>
              <a:spcAft>
                <a:spcPts val="0"/>
              </a:spcAft>
              <a:buSzPts val="3200"/>
              <a:buNone/>
            </a:pPr>
            <a:r>
              <a:rPr lang="en"/>
              <a:t>Audio Visual Support - In Person Sessions </a:t>
            </a:r>
            <a:endParaRPr/>
          </a:p>
        </p:txBody>
      </p:sp>
      <p:sp>
        <p:nvSpPr>
          <p:cNvPr id="102" name="Google Shape;102;p6"/>
          <p:cNvSpPr txBox="1">
            <a:spLocks noGrp="1"/>
          </p:cNvSpPr>
          <p:nvPr>
            <p:ph type="body" idx="1"/>
          </p:nvPr>
        </p:nvSpPr>
        <p:spPr>
          <a:xfrm>
            <a:off x="471900" y="1788325"/>
            <a:ext cx="8082600" cy="33552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SzPts val="1800"/>
              <a:buNone/>
            </a:pPr>
            <a:r>
              <a:rPr lang="en" sz="1300" b="1"/>
              <a:t>WHO TO CONTACT IF AUDIO VISUAL EQUIPMENT ISN’T WORKING IN YOUR ONSITE MEETING ROOM</a:t>
            </a:r>
            <a:endParaRPr sz="1300" b="1"/>
          </a:p>
          <a:p>
            <a:pPr marL="0" lvl="0" indent="0" algn="l" rtl="0">
              <a:lnSpc>
                <a:spcPct val="115000"/>
              </a:lnSpc>
              <a:spcBef>
                <a:spcPts val="1000"/>
              </a:spcBef>
              <a:spcAft>
                <a:spcPts val="0"/>
              </a:spcAft>
              <a:buSzPts val="1800"/>
              <a:buNone/>
            </a:pPr>
            <a:r>
              <a:rPr lang="en" sz="1300"/>
              <a:t>Please contact the Meeting Planner directly if you have any issues with the audio visual equipment in your meeting room. The Meeting Planner will contact support and  the appropriate technician will be sent to assist as soon as possible.</a:t>
            </a:r>
            <a:endParaRPr sz="1300"/>
          </a:p>
          <a:p>
            <a:pPr marL="0" lvl="0" indent="0" algn="l" rtl="0">
              <a:lnSpc>
                <a:spcPct val="115000"/>
              </a:lnSpc>
              <a:spcBef>
                <a:spcPts val="1000"/>
              </a:spcBef>
              <a:spcAft>
                <a:spcPts val="0"/>
              </a:spcAft>
              <a:buSzPts val="1800"/>
              <a:buNone/>
            </a:pPr>
            <a:r>
              <a:rPr lang="en" sz="1300"/>
              <a:t>Meeting Planner can be reached at:</a:t>
            </a:r>
            <a:endParaRPr sz="1300"/>
          </a:p>
          <a:p>
            <a:pPr marL="457200" lvl="0" indent="-311150" algn="l" rtl="0">
              <a:lnSpc>
                <a:spcPct val="115000"/>
              </a:lnSpc>
              <a:spcBef>
                <a:spcPts val="1000"/>
              </a:spcBef>
              <a:spcAft>
                <a:spcPts val="0"/>
              </a:spcAft>
              <a:buSzPts val="1300"/>
              <a:buChar char="●"/>
            </a:pPr>
            <a:r>
              <a:rPr lang="en" sz="1300"/>
              <a:t>Registration and Information Desk: Grand Promenade </a:t>
            </a:r>
            <a:endParaRPr sz="1300"/>
          </a:p>
          <a:p>
            <a:pPr marL="457200" lvl="0" indent="-311150" algn="l" rtl="0">
              <a:lnSpc>
                <a:spcPct val="115000"/>
              </a:lnSpc>
              <a:spcBef>
                <a:spcPts val="0"/>
              </a:spcBef>
              <a:spcAft>
                <a:spcPts val="0"/>
              </a:spcAft>
              <a:buSzPts val="1300"/>
              <a:buChar char="●"/>
            </a:pPr>
            <a:r>
              <a:rPr lang="en" sz="1300"/>
              <a:t>Event Office: Armistead</a:t>
            </a:r>
            <a:endParaRPr sz="1300"/>
          </a:p>
          <a:p>
            <a:pPr marL="457200" lvl="0" indent="-311150" algn="l" rtl="0">
              <a:lnSpc>
                <a:spcPct val="115000"/>
              </a:lnSpc>
              <a:spcBef>
                <a:spcPts val="0"/>
              </a:spcBef>
              <a:spcAft>
                <a:spcPts val="0"/>
              </a:spcAft>
              <a:buSzPts val="1300"/>
              <a:buChar char="●"/>
            </a:pPr>
            <a:r>
              <a:rPr lang="en" sz="1300"/>
              <a:t>Via Text or Call: Dawn Slykhouse: +1 (408) 594-1342 </a:t>
            </a:r>
            <a:endParaRPr sz="1300" b="1"/>
          </a:p>
          <a:p>
            <a:pPr marL="0" lvl="0" indent="0" algn="l" rtl="0">
              <a:lnSpc>
                <a:spcPct val="115000"/>
              </a:lnSpc>
              <a:spcBef>
                <a:spcPts val="1000"/>
              </a:spcBef>
              <a:spcAft>
                <a:spcPts val="0"/>
              </a:spcAft>
              <a:buSzPts val="1800"/>
              <a:buNone/>
            </a:pPr>
            <a:r>
              <a:rPr lang="en" sz="1300" b="1"/>
              <a:t>WEBEX AUDIO IN THE ONSITE MEETING ROOM</a:t>
            </a:r>
            <a:endParaRPr sz="1300" b="1"/>
          </a:p>
          <a:p>
            <a:pPr marL="0" lvl="0" indent="0" algn="l" rtl="0">
              <a:lnSpc>
                <a:spcPct val="115000"/>
              </a:lnSpc>
              <a:spcBef>
                <a:spcPts val="1000"/>
              </a:spcBef>
              <a:spcAft>
                <a:spcPts val="0"/>
              </a:spcAft>
              <a:buSzPts val="1800"/>
              <a:buNone/>
            </a:pPr>
            <a:r>
              <a:rPr lang="en" sz="1300"/>
              <a:t>If you are a local participant, PLEASE, select “Don’t connect to audio” when joining the WebEx session. Connecting to the audio, may cause an audio feedback loop that prevents the meeting from proceeding</a:t>
            </a:r>
            <a:endParaRPr sz="1300"/>
          </a:p>
          <a:p>
            <a:pPr marL="0" lvl="0" indent="0" algn="l" rtl="0">
              <a:lnSpc>
                <a:spcPct val="115000"/>
              </a:lnSpc>
              <a:spcBef>
                <a:spcPts val="1000"/>
              </a:spcBef>
              <a:spcAft>
                <a:spcPts val="0"/>
              </a:spcAft>
              <a:buSzPts val="1800"/>
              <a:buNone/>
            </a:pPr>
            <a:endParaRPr sz="1300"/>
          </a:p>
          <a:p>
            <a:pPr marL="457200" lvl="0" indent="0" algn="ctr" rtl="0">
              <a:lnSpc>
                <a:spcPct val="115000"/>
              </a:lnSpc>
              <a:spcBef>
                <a:spcPts val="1000"/>
              </a:spcBef>
              <a:spcAft>
                <a:spcPts val="0"/>
              </a:spcAft>
              <a:buSzPts val="1800"/>
              <a:buNone/>
            </a:pPr>
            <a:endParaRPr sz="1700"/>
          </a:p>
          <a:p>
            <a:pPr marL="0" lvl="0" indent="0" algn="ctr" rtl="0">
              <a:lnSpc>
                <a:spcPct val="115000"/>
              </a:lnSpc>
              <a:spcBef>
                <a:spcPts val="1000"/>
              </a:spcBef>
              <a:spcAft>
                <a:spcPts val="1600"/>
              </a:spcAft>
              <a:buSzPts val="1800"/>
              <a:buNone/>
            </a:pPr>
            <a:endParaRPr sz="170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06"/>
        <p:cNvGrpSpPr/>
        <p:nvPr/>
      </p:nvGrpSpPr>
      <p:grpSpPr>
        <a:xfrm>
          <a:off x="0" y="0"/>
          <a:ext cx="0" cy="0"/>
          <a:chOff x="0" y="0"/>
          <a:chExt cx="0" cy="0"/>
        </a:xfrm>
      </p:grpSpPr>
      <p:sp>
        <p:nvSpPr>
          <p:cNvPr id="107" name="Google Shape;107;p7"/>
          <p:cNvSpPr txBox="1">
            <a:spLocks noGrp="1"/>
          </p:cNvSpPr>
          <p:nvPr>
            <p:ph type="title"/>
          </p:nvPr>
        </p:nvSpPr>
        <p:spPr>
          <a:xfrm>
            <a:off x="471900" y="738725"/>
            <a:ext cx="8222100" cy="767700"/>
          </a:xfrm>
          <a:prstGeom prst="rect">
            <a:avLst/>
          </a:prstGeom>
          <a:noFill/>
          <a:ln>
            <a:noFill/>
          </a:ln>
        </p:spPr>
        <p:txBody>
          <a:bodyPr spcFirstLastPara="1" wrap="square" lIns="91425" tIns="91425" rIns="91425" bIns="91425" anchor="b" anchorCtr="0">
            <a:noAutofit/>
          </a:bodyPr>
          <a:lstStyle/>
          <a:p>
            <a:pPr marL="0" lvl="0" indent="0" algn="l" rtl="0">
              <a:lnSpc>
                <a:spcPct val="100000"/>
              </a:lnSpc>
              <a:spcBef>
                <a:spcPts val="0"/>
              </a:spcBef>
              <a:spcAft>
                <a:spcPts val="0"/>
              </a:spcAft>
              <a:buSzPts val="3200"/>
              <a:buNone/>
            </a:pPr>
            <a:r>
              <a:rPr lang="en"/>
              <a:t>Network Access Information and Support </a:t>
            </a:r>
            <a:endParaRPr/>
          </a:p>
        </p:txBody>
      </p:sp>
      <p:sp>
        <p:nvSpPr>
          <p:cNvPr id="108" name="Google Shape;108;p7"/>
          <p:cNvSpPr txBox="1">
            <a:spLocks noGrp="1"/>
          </p:cNvSpPr>
          <p:nvPr>
            <p:ph type="body" idx="1"/>
          </p:nvPr>
        </p:nvSpPr>
        <p:spPr>
          <a:xfrm>
            <a:off x="471900" y="1788325"/>
            <a:ext cx="8082600" cy="33552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SzPts val="1800"/>
              <a:buNone/>
            </a:pPr>
            <a:r>
              <a:rPr lang="en" sz="1600" b="1"/>
              <a:t>IEEE 802 Wireless Secure Network Access </a:t>
            </a:r>
            <a:endParaRPr sz="1600" b="1"/>
          </a:p>
          <a:p>
            <a:pPr marL="457200" lvl="0" indent="-330200" algn="l" rtl="0">
              <a:lnSpc>
                <a:spcPct val="100000"/>
              </a:lnSpc>
              <a:spcBef>
                <a:spcPts val="1000"/>
              </a:spcBef>
              <a:spcAft>
                <a:spcPts val="0"/>
              </a:spcAft>
              <a:buSzPts val="1600"/>
              <a:buChar char="●"/>
            </a:pPr>
            <a:r>
              <a:rPr lang="en" sz="1600"/>
              <a:t>Wireless Encryption Protocol:  WPA2/WPA3</a:t>
            </a:r>
            <a:endParaRPr sz="1600"/>
          </a:p>
          <a:p>
            <a:pPr marL="457200" lvl="0" indent="-330200" algn="l" rtl="0">
              <a:lnSpc>
                <a:spcPct val="100000"/>
              </a:lnSpc>
              <a:spcBef>
                <a:spcPts val="0"/>
              </a:spcBef>
              <a:spcAft>
                <a:spcPts val="0"/>
              </a:spcAft>
              <a:buSzPts val="1600"/>
              <a:buChar char="●"/>
            </a:pPr>
            <a:r>
              <a:rPr lang="en" sz="1600"/>
              <a:t>SSIDS: IEEE802 </a:t>
            </a:r>
            <a:endParaRPr sz="1600"/>
          </a:p>
          <a:p>
            <a:pPr marL="457200" lvl="0" indent="-330200" algn="l" rtl="0">
              <a:lnSpc>
                <a:spcPct val="100000"/>
              </a:lnSpc>
              <a:spcBef>
                <a:spcPts val="0"/>
              </a:spcBef>
              <a:spcAft>
                <a:spcPts val="0"/>
              </a:spcAft>
              <a:buSzPts val="1600"/>
              <a:buChar char="●"/>
            </a:pPr>
            <a:r>
              <a:rPr lang="en" sz="1600"/>
              <a:t>Password: ieeeieee</a:t>
            </a:r>
            <a:endParaRPr sz="1600"/>
          </a:p>
          <a:p>
            <a:pPr marL="0" lvl="0" indent="0" algn="l" rtl="0">
              <a:lnSpc>
                <a:spcPct val="115000"/>
              </a:lnSpc>
              <a:spcBef>
                <a:spcPts val="1000"/>
              </a:spcBef>
              <a:spcAft>
                <a:spcPts val="0"/>
              </a:spcAft>
              <a:buSzPts val="1800"/>
              <a:buNone/>
            </a:pPr>
            <a:r>
              <a:rPr lang="en" sz="1600" b="1"/>
              <a:t>Onsite Network Support </a:t>
            </a:r>
            <a:endParaRPr sz="1600" b="1"/>
          </a:p>
          <a:p>
            <a:pPr marL="0" lvl="0" indent="0" algn="l" rtl="0">
              <a:lnSpc>
                <a:spcPct val="115000"/>
              </a:lnSpc>
              <a:spcBef>
                <a:spcPts val="1000"/>
              </a:spcBef>
              <a:spcAft>
                <a:spcPts val="0"/>
              </a:spcAft>
              <a:buSzPts val="1800"/>
              <a:buNone/>
            </a:pPr>
            <a:r>
              <a:rPr lang="en" sz="1600"/>
              <a:t>The January 2023 IEEE 802 Wireless Interim Session Network Provider is Linespeed. </a:t>
            </a:r>
            <a:endParaRPr sz="1600"/>
          </a:p>
          <a:p>
            <a:pPr marL="0" lvl="0" indent="0" algn="l" rtl="0">
              <a:lnSpc>
                <a:spcPct val="115000"/>
              </a:lnSpc>
              <a:spcBef>
                <a:spcPts val="1000"/>
              </a:spcBef>
              <a:spcAft>
                <a:spcPts val="0"/>
              </a:spcAft>
              <a:buSzPts val="1800"/>
              <a:buNone/>
            </a:pPr>
            <a:r>
              <a:rPr lang="en" sz="1600"/>
              <a:t>Members of the Linespeed team will be available in Armistead.</a:t>
            </a:r>
            <a:endParaRPr sz="1500"/>
          </a:p>
          <a:p>
            <a:pPr marL="0" lvl="0" indent="0" algn="ctr" rtl="0">
              <a:lnSpc>
                <a:spcPct val="115000"/>
              </a:lnSpc>
              <a:spcBef>
                <a:spcPts val="1000"/>
              </a:spcBef>
              <a:spcAft>
                <a:spcPts val="1600"/>
              </a:spcAft>
              <a:buSzPts val="1800"/>
              <a:buNone/>
            </a:pPr>
            <a:endParaRPr sz="150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12"/>
        <p:cNvGrpSpPr/>
        <p:nvPr/>
      </p:nvGrpSpPr>
      <p:grpSpPr>
        <a:xfrm>
          <a:off x="0" y="0"/>
          <a:ext cx="0" cy="0"/>
          <a:chOff x="0" y="0"/>
          <a:chExt cx="0" cy="0"/>
        </a:xfrm>
      </p:grpSpPr>
      <p:sp>
        <p:nvSpPr>
          <p:cNvPr id="113" name="Google Shape;113;p9"/>
          <p:cNvSpPr txBox="1">
            <a:spLocks noGrp="1"/>
          </p:cNvSpPr>
          <p:nvPr>
            <p:ph type="title"/>
          </p:nvPr>
        </p:nvSpPr>
        <p:spPr>
          <a:xfrm>
            <a:off x="471900" y="87175"/>
            <a:ext cx="8222100" cy="1419300"/>
          </a:xfrm>
          <a:prstGeom prst="rect">
            <a:avLst/>
          </a:prstGeom>
          <a:noFill/>
          <a:ln>
            <a:noFill/>
          </a:ln>
        </p:spPr>
        <p:txBody>
          <a:bodyPr spcFirstLastPara="1" wrap="square" lIns="91425" tIns="91425" rIns="91425" bIns="91425" anchor="b" anchorCtr="0">
            <a:noAutofit/>
          </a:bodyPr>
          <a:lstStyle/>
          <a:p>
            <a:pPr marL="0" lvl="0" indent="0" algn="ctr" rtl="0">
              <a:lnSpc>
                <a:spcPct val="100000"/>
              </a:lnSpc>
              <a:spcBef>
                <a:spcPts val="0"/>
              </a:spcBef>
              <a:spcAft>
                <a:spcPts val="0"/>
              </a:spcAft>
              <a:buSzPts val="3200"/>
              <a:buNone/>
            </a:pPr>
            <a:r>
              <a:rPr lang="en" sz="2900" b="1" i="1"/>
              <a:t>‘Ready Set Eat!’  Tailgate Style </a:t>
            </a:r>
            <a:endParaRPr sz="2900" b="1" i="1"/>
          </a:p>
          <a:p>
            <a:pPr marL="0" lvl="0" indent="0" algn="ctr" rtl="0">
              <a:lnSpc>
                <a:spcPct val="100000"/>
              </a:lnSpc>
              <a:spcBef>
                <a:spcPts val="0"/>
              </a:spcBef>
              <a:spcAft>
                <a:spcPts val="0"/>
              </a:spcAft>
              <a:buSzPts val="3200"/>
              <a:buNone/>
            </a:pPr>
            <a:endParaRPr sz="2900" b="1" i="1"/>
          </a:p>
          <a:p>
            <a:pPr marL="0" lvl="0" indent="0" algn="l" rtl="0">
              <a:lnSpc>
                <a:spcPct val="100000"/>
              </a:lnSpc>
              <a:spcBef>
                <a:spcPts val="0"/>
              </a:spcBef>
              <a:spcAft>
                <a:spcPts val="0"/>
              </a:spcAft>
              <a:buSzPts val="3200"/>
              <a:buNone/>
            </a:pPr>
            <a:r>
              <a:rPr lang="en" sz="2900"/>
              <a:t>Networking Social and Games</a:t>
            </a:r>
            <a:endParaRPr sz="2900"/>
          </a:p>
        </p:txBody>
      </p:sp>
      <p:sp>
        <p:nvSpPr>
          <p:cNvPr id="114" name="Google Shape;114;p9"/>
          <p:cNvSpPr txBox="1">
            <a:spLocks noGrp="1"/>
          </p:cNvSpPr>
          <p:nvPr>
            <p:ph type="body" idx="1"/>
          </p:nvPr>
        </p:nvSpPr>
        <p:spPr>
          <a:xfrm>
            <a:off x="471900" y="1810125"/>
            <a:ext cx="8396400" cy="32766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SzPts val="1400"/>
              <a:buNone/>
            </a:pPr>
            <a:r>
              <a:rPr lang="en" sz="1100" b="1"/>
              <a:t>WHO</a:t>
            </a:r>
            <a:endParaRPr sz="1100"/>
          </a:p>
          <a:p>
            <a:pPr marL="457200" lvl="0" indent="-298450" algn="l" rtl="0">
              <a:lnSpc>
                <a:spcPct val="100000"/>
              </a:lnSpc>
              <a:spcBef>
                <a:spcPts val="0"/>
              </a:spcBef>
              <a:spcAft>
                <a:spcPts val="0"/>
              </a:spcAft>
              <a:buSzPts val="1100"/>
              <a:buChar char="●"/>
            </a:pPr>
            <a:r>
              <a:rPr lang="en" sz="1100"/>
              <a:t>Registered In-Person attendees* and their guests.</a:t>
            </a:r>
            <a:endParaRPr sz="1100"/>
          </a:p>
          <a:p>
            <a:pPr marL="0" lvl="0" indent="0" algn="l" rtl="0">
              <a:lnSpc>
                <a:spcPct val="100000"/>
              </a:lnSpc>
              <a:spcBef>
                <a:spcPts val="1000"/>
              </a:spcBef>
              <a:spcAft>
                <a:spcPts val="0"/>
              </a:spcAft>
              <a:buSzPts val="1400"/>
              <a:buNone/>
            </a:pPr>
            <a:r>
              <a:rPr lang="en" sz="900"/>
              <a:t>*</a:t>
            </a:r>
            <a:r>
              <a:rPr lang="en" sz="1100"/>
              <a:t>Please confirm your planned attendance with the Meeting Planner at the event Registration Desk. </a:t>
            </a:r>
            <a:endParaRPr sz="1100"/>
          </a:p>
          <a:p>
            <a:pPr marL="457200" lvl="0" indent="-298450" algn="l" rtl="0">
              <a:lnSpc>
                <a:spcPct val="100000"/>
              </a:lnSpc>
              <a:spcBef>
                <a:spcPts val="1000"/>
              </a:spcBef>
              <a:spcAft>
                <a:spcPts val="0"/>
              </a:spcAft>
              <a:buSzPts val="1100"/>
              <a:buChar char="●"/>
            </a:pPr>
            <a:r>
              <a:rPr lang="en" sz="1100"/>
              <a:t>Guest Badges available until 1:30 PM Tuesday.</a:t>
            </a:r>
            <a:endParaRPr sz="1100" b="1"/>
          </a:p>
          <a:p>
            <a:pPr marL="0" lvl="0" indent="0" algn="l" rtl="0">
              <a:lnSpc>
                <a:spcPct val="115000"/>
              </a:lnSpc>
              <a:spcBef>
                <a:spcPts val="1000"/>
              </a:spcBef>
              <a:spcAft>
                <a:spcPts val="0"/>
              </a:spcAft>
              <a:buSzPts val="1400"/>
              <a:buNone/>
            </a:pPr>
            <a:r>
              <a:rPr lang="en" sz="1100" b="1"/>
              <a:t>WHEN</a:t>
            </a:r>
            <a:endParaRPr sz="1100" b="1"/>
          </a:p>
          <a:p>
            <a:pPr marL="457200" lvl="0" indent="-298450" algn="l" rtl="0">
              <a:lnSpc>
                <a:spcPct val="100000"/>
              </a:lnSpc>
              <a:spcBef>
                <a:spcPts val="1000"/>
              </a:spcBef>
              <a:spcAft>
                <a:spcPts val="0"/>
              </a:spcAft>
              <a:buSzPts val="1100"/>
              <a:buChar char="●"/>
            </a:pPr>
            <a:r>
              <a:rPr lang="en" sz="1100"/>
              <a:t>Wednesday January 18th , 6:30 PM - 9:00 PM</a:t>
            </a:r>
            <a:endParaRPr sz="1100"/>
          </a:p>
          <a:p>
            <a:pPr marL="0" lvl="0" indent="0" algn="l" rtl="0">
              <a:lnSpc>
                <a:spcPct val="115000"/>
              </a:lnSpc>
              <a:spcBef>
                <a:spcPts val="1000"/>
              </a:spcBef>
              <a:spcAft>
                <a:spcPts val="0"/>
              </a:spcAft>
              <a:buSzPts val="1400"/>
              <a:buNone/>
            </a:pPr>
            <a:r>
              <a:rPr lang="en" sz="1100" b="1"/>
              <a:t>WHERE</a:t>
            </a:r>
            <a:endParaRPr sz="1100" b="1"/>
          </a:p>
          <a:p>
            <a:pPr marL="457200" lvl="0" indent="-298450" algn="l" rtl="0">
              <a:lnSpc>
                <a:spcPct val="100000"/>
              </a:lnSpc>
              <a:spcBef>
                <a:spcPts val="1000"/>
              </a:spcBef>
              <a:spcAft>
                <a:spcPts val="0"/>
              </a:spcAft>
              <a:buSzPts val="1100"/>
              <a:buChar char="●"/>
            </a:pPr>
            <a:r>
              <a:rPr lang="en" sz="1100"/>
              <a:t>South Foyer, Hilton Baltimore Inner Harbor</a:t>
            </a:r>
            <a:endParaRPr sz="1100"/>
          </a:p>
          <a:p>
            <a:pPr marL="0" lvl="0" indent="0" algn="l" rtl="0">
              <a:lnSpc>
                <a:spcPct val="115000"/>
              </a:lnSpc>
              <a:spcBef>
                <a:spcPts val="1000"/>
              </a:spcBef>
              <a:spcAft>
                <a:spcPts val="0"/>
              </a:spcAft>
              <a:buSzPts val="1400"/>
              <a:buNone/>
            </a:pPr>
            <a:r>
              <a:rPr lang="en" sz="1100" b="1"/>
              <a:t>WHAT</a:t>
            </a:r>
            <a:endParaRPr sz="1100" b="1"/>
          </a:p>
          <a:p>
            <a:pPr marL="457200" lvl="0" indent="-298450" algn="l" rtl="0">
              <a:lnSpc>
                <a:spcPct val="100000"/>
              </a:lnSpc>
              <a:spcBef>
                <a:spcPts val="1000"/>
              </a:spcBef>
              <a:spcAft>
                <a:spcPts val="0"/>
              </a:spcAft>
              <a:buSzPts val="1100"/>
              <a:buChar char="●"/>
            </a:pPr>
            <a:r>
              <a:rPr lang="en" sz="1100"/>
              <a:t>Food, Drinks, Games*</a:t>
            </a:r>
            <a:endParaRPr sz="1100"/>
          </a:p>
          <a:p>
            <a:pPr marL="457200" lvl="0" indent="-298450" algn="l" rtl="0">
              <a:lnSpc>
                <a:spcPct val="100000"/>
              </a:lnSpc>
              <a:spcBef>
                <a:spcPts val="0"/>
              </a:spcBef>
              <a:spcAft>
                <a:spcPts val="0"/>
              </a:spcAft>
              <a:buSzPts val="1100"/>
              <a:buChar char="●"/>
            </a:pPr>
            <a:r>
              <a:rPr lang="en" sz="1100"/>
              <a:t>Corn Hole, Ping Pong, Putting Challenge, Giant Janga</a:t>
            </a:r>
            <a:endParaRPr sz="1100"/>
          </a:p>
          <a:p>
            <a:pPr marL="457200" lvl="0" indent="0" algn="ctr" rtl="0">
              <a:lnSpc>
                <a:spcPct val="115000"/>
              </a:lnSpc>
              <a:spcBef>
                <a:spcPts val="1000"/>
              </a:spcBef>
              <a:spcAft>
                <a:spcPts val="0"/>
              </a:spcAft>
              <a:buSzPts val="1400"/>
              <a:buNone/>
            </a:pPr>
            <a:endParaRPr sz="1500"/>
          </a:p>
          <a:p>
            <a:pPr marL="0" lvl="0" indent="0" algn="ctr" rtl="0">
              <a:lnSpc>
                <a:spcPct val="115000"/>
              </a:lnSpc>
              <a:spcBef>
                <a:spcPts val="1000"/>
              </a:spcBef>
              <a:spcAft>
                <a:spcPts val="1600"/>
              </a:spcAft>
              <a:buSzPts val="1400"/>
              <a:buNone/>
            </a:pPr>
            <a:endParaRPr sz="150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18"/>
        <p:cNvGrpSpPr/>
        <p:nvPr/>
      </p:nvGrpSpPr>
      <p:grpSpPr>
        <a:xfrm>
          <a:off x="0" y="0"/>
          <a:ext cx="0" cy="0"/>
          <a:chOff x="0" y="0"/>
          <a:chExt cx="0" cy="0"/>
        </a:xfrm>
      </p:grpSpPr>
      <p:sp>
        <p:nvSpPr>
          <p:cNvPr id="119" name="Google Shape;119;p10"/>
          <p:cNvSpPr txBox="1">
            <a:spLocks noGrp="1"/>
          </p:cNvSpPr>
          <p:nvPr>
            <p:ph type="title"/>
          </p:nvPr>
        </p:nvSpPr>
        <p:spPr>
          <a:xfrm>
            <a:off x="471900" y="738725"/>
            <a:ext cx="8222100" cy="767700"/>
          </a:xfrm>
          <a:prstGeom prst="rect">
            <a:avLst/>
          </a:prstGeom>
          <a:noFill/>
          <a:ln>
            <a:noFill/>
          </a:ln>
        </p:spPr>
        <p:txBody>
          <a:bodyPr spcFirstLastPara="1" wrap="square" lIns="91425" tIns="91425" rIns="91425" bIns="91425" anchor="b" anchorCtr="0">
            <a:noAutofit/>
          </a:bodyPr>
          <a:lstStyle/>
          <a:p>
            <a:pPr marL="0" lvl="0" indent="0" algn="l" rtl="0">
              <a:lnSpc>
                <a:spcPct val="100000"/>
              </a:lnSpc>
              <a:spcBef>
                <a:spcPts val="0"/>
              </a:spcBef>
              <a:spcAft>
                <a:spcPts val="0"/>
              </a:spcAft>
              <a:buSzPts val="3200"/>
              <a:buNone/>
            </a:pPr>
            <a:r>
              <a:rPr lang="en"/>
              <a:t>Attendee Lounge, Key 9</a:t>
            </a:r>
            <a:endParaRPr/>
          </a:p>
        </p:txBody>
      </p:sp>
      <p:sp>
        <p:nvSpPr>
          <p:cNvPr id="120" name="Google Shape;120;p10"/>
          <p:cNvSpPr txBox="1">
            <a:spLocks noGrp="1"/>
          </p:cNvSpPr>
          <p:nvPr>
            <p:ph type="body" idx="1"/>
          </p:nvPr>
        </p:nvSpPr>
        <p:spPr>
          <a:xfrm>
            <a:off x="471900" y="1919075"/>
            <a:ext cx="8222100" cy="2710200"/>
          </a:xfrm>
          <a:prstGeom prst="rect">
            <a:avLst/>
          </a:prstGeom>
          <a:noFill/>
          <a:ln>
            <a:noFill/>
          </a:ln>
        </p:spPr>
        <p:txBody>
          <a:bodyPr spcFirstLastPara="1" wrap="square" lIns="91425" tIns="91425" rIns="91425" bIns="91425" anchor="t" anchorCtr="0">
            <a:noAutofit/>
          </a:bodyPr>
          <a:lstStyle/>
          <a:p>
            <a:pPr marL="0" lvl="0" indent="0" algn="ctr" rtl="0">
              <a:lnSpc>
                <a:spcPct val="115000"/>
              </a:lnSpc>
              <a:spcBef>
                <a:spcPts val="0"/>
              </a:spcBef>
              <a:spcAft>
                <a:spcPts val="0"/>
              </a:spcAft>
              <a:buSzPts val="1800"/>
              <a:buNone/>
            </a:pPr>
            <a:r>
              <a:rPr lang="en"/>
              <a:t>All in-person attendees are encouraged use the attendee lounge to meet up with fellow attendees or get some work done outside of session rooms. </a:t>
            </a:r>
            <a:endParaRPr/>
          </a:p>
          <a:p>
            <a:pPr marL="0" lvl="0" indent="0" algn="ctr" rtl="0">
              <a:lnSpc>
                <a:spcPct val="115000"/>
              </a:lnSpc>
              <a:spcBef>
                <a:spcPts val="1600"/>
              </a:spcBef>
              <a:spcAft>
                <a:spcPts val="0"/>
              </a:spcAft>
              <a:buSzPts val="1800"/>
              <a:buNone/>
            </a:pPr>
            <a:r>
              <a:rPr lang="en"/>
              <a:t>Monday - Thursday, 7:30 AM - 5:00 PM</a:t>
            </a:r>
            <a:endParaRPr/>
          </a:p>
          <a:p>
            <a:pPr marL="0" lvl="0" indent="0" algn="ctr" rtl="0">
              <a:lnSpc>
                <a:spcPct val="115000"/>
              </a:lnSpc>
              <a:spcBef>
                <a:spcPts val="1600"/>
              </a:spcBef>
              <a:spcAft>
                <a:spcPts val="0"/>
              </a:spcAft>
              <a:buSzPts val="1800"/>
              <a:buNone/>
            </a:pPr>
            <a:r>
              <a:rPr lang="en"/>
              <a:t>There will be network access, tables, and chairs.</a:t>
            </a:r>
            <a:endParaRPr/>
          </a:p>
        </p:txBody>
      </p:sp>
    </p:spTree>
  </p:cSld>
  <p:clrMapOvr>
    <a:masterClrMapping/>
  </p:clrMapOvr>
</p:sld>
</file>

<file path=ppt/theme/theme1.xml><?xml version="1.0" encoding="utf-8"?>
<a:theme xmlns:a="http://schemas.openxmlformats.org/drawingml/2006/main" name="Material">
  <a:themeElements>
    <a:clrScheme name="Material">
      <a:dk1>
        <a:srgbClr val="4285F4"/>
      </a:dk1>
      <a:lt1>
        <a:srgbClr val="FFFFFF"/>
      </a:lt1>
      <a:dk2>
        <a:srgbClr val="424242"/>
      </a:dk2>
      <a:lt2>
        <a:srgbClr val="737373"/>
      </a:lt2>
      <a:accent1>
        <a:srgbClr val="0277BD"/>
      </a:accent1>
      <a:accent2>
        <a:srgbClr val="0F9D58"/>
      </a:accent2>
      <a:accent3>
        <a:srgbClr val="DB4437"/>
      </a:accent3>
      <a:accent4>
        <a:srgbClr val="FAFAFA"/>
      </a:accent4>
      <a:accent5>
        <a:srgbClr val="4FC3F7"/>
      </a:accent5>
      <a:accent6>
        <a:srgbClr val="F4B400"/>
      </a:accent6>
      <a:hlink>
        <a:srgbClr val="4FC3F7"/>
      </a:hlink>
      <a:folHlink>
        <a:srgbClr val="4FC3F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735</Words>
  <Application>Microsoft Office PowerPoint</Application>
  <PresentationFormat>On-screen Show (16:9)</PresentationFormat>
  <Paragraphs>104</Paragraphs>
  <Slides>10</Slides>
  <Notes>10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10</vt:i4>
      </vt:variant>
    </vt:vector>
  </HeadingPairs>
  <TitlesOfParts>
    <vt:vector size="13" baseType="lpstr">
      <vt:lpstr>Roboto</vt:lpstr>
      <vt:lpstr>Arial</vt:lpstr>
      <vt:lpstr>Material</vt:lpstr>
      <vt:lpstr>January 2023 IEEE 802 Wireless Interim Session</vt:lpstr>
      <vt:lpstr>Meeting Planner and Network Contacts</vt:lpstr>
      <vt:lpstr>In Person Registration Times and Location</vt:lpstr>
      <vt:lpstr>Food and Beverage Breaks - Key 7/8</vt:lpstr>
      <vt:lpstr>Schedule of Sessions and Attendance</vt:lpstr>
      <vt:lpstr>Audio Visual Support - In Person Sessions </vt:lpstr>
      <vt:lpstr>Network Access Information and Support </vt:lpstr>
      <vt:lpstr>‘Ready Set Eat!’  Tailgate Style   Networking Social and Games</vt:lpstr>
      <vt:lpstr>Attendee Lounge, Key 9</vt:lpstr>
      <vt:lpstr>Thanks for helping us make this session a success, we look forward to working with you again!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January 2023 IEEE 802 Wireless Interim Session</dc:title>
  <cp:lastModifiedBy>Jon Rosdahl</cp:lastModifiedBy>
  <cp:revision>1</cp:revision>
  <dcterms:modified xsi:type="dcterms:W3CDTF">2023-01-15T23:58:17Z</dcterms:modified>
</cp:coreProperties>
</file>