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61" r:id="rId2"/>
    <p:sldId id="691" r:id="rId3"/>
    <p:sldId id="672" r:id="rId4"/>
    <p:sldId id="701" r:id="rId5"/>
    <p:sldId id="698" r:id="rId6"/>
    <p:sldId id="359" r:id="rId7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531" autoAdjust="0"/>
    <p:restoredTop sz="95488" autoAdjust="0"/>
  </p:normalViewPr>
  <p:slideViewPr>
    <p:cSldViewPr>
      <p:cViewPr varScale="1">
        <p:scale>
          <a:sx n="85" d="100"/>
          <a:sy n="85" d="100"/>
        </p:scale>
        <p:origin x="96" y="570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content/dam/ieee-standards/standards/web/documents/other/Participant-Behavior-Individual-Metho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5283132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</a:t>
            </a:r>
            <a:br>
              <a:rPr lang="en-US" sz="4000" dirty="0"/>
            </a:br>
            <a:r>
              <a:rPr lang="en-US" sz="4000" dirty="0"/>
              <a:t>Executive Committee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07 February 2023</a:t>
            </a:r>
            <a:br>
              <a:rPr lang="en-US" sz="4000" dirty="0"/>
            </a:br>
            <a:r>
              <a:rPr lang="en-US" sz="2800" dirty="0"/>
              <a:t>Electronic Meeting</a:t>
            </a:r>
            <a:br>
              <a:rPr lang="en-US" sz="2800" dirty="0"/>
            </a:br>
            <a:r>
              <a:rPr lang="en-US" sz="2800" dirty="0"/>
              <a:t>20:00-22:00 UTC</a:t>
            </a:r>
            <a:br>
              <a:rPr lang="en-US" sz="2800" dirty="0"/>
            </a:br>
            <a:r>
              <a:rPr lang="en-US" sz="2800" dirty="0"/>
              <a:t>14:00-16:00 ET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ec-23-023-00-00EC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4ADD4C-25DD-437C-B213-64B4D89B4C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247" y="406393"/>
            <a:ext cx="4822354" cy="62367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AC9C6-36EA-4C1E-92FE-FED0C5A0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11049000" cy="4800600"/>
          </a:xfrm>
        </p:spPr>
        <p:txBody>
          <a:bodyPr/>
          <a:lstStyle/>
          <a:p>
            <a:r>
              <a:rPr lang="en-US" dirty="0"/>
              <a:t>1.00 Meeting called to order/roll call</a:t>
            </a:r>
          </a:p>
          <a:p>
            <a:r>
              <a:rPr lang="en-US" dirty="0"/>
              <a:t>2.00 Review/modify/approve agenda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2.01 </a:t>
            </a:r>
            <a:r>
              <a:rPr lang="en-US" dirty="0">
                <a:solidFill>
                  <a:srgbClr val="000000"/>
                </a:solidFill>
              </a:rPr>
              <a:t>Participation Slide Set URLs:</a:t>
            </a:r>
            <a:endParaRPr lang="en-US" sz="2800" dirty="0">
              <a:solidFill>
                <a:srgbClr val="00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https://ieee802.org/sapolicies.shtml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https://standards.ieee.org/content/dam/ieee-standards/standards/web/documents/other/Participant-Behavior-Individual-Method.pdf</a:t>
            </a:r>
            <a:endParaRPr lang="en-US" sz="1600" dirty="0">
              <a:solidFill>
                <a:srgbClr val="000000"/>
              </a:solidFill>
            </a:endParaRPr>
          </a:p>
          <a:p>
            <a:pPr lvl="0"/>
            <a:endParaRPr lang="en-US" sz="1600" dirty="0">
              <a:solidFill>
                <a:srgbClr val="000000"/>
              </a:solidFill>
            </a:endParaRP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 behavior is guided by IEEE Code of Ethics &amp; Conduct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Participants shall act independently of others, including employers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Standards activities shall allow the fair &amp; equitable consideration of all viewpoints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153D1-5C5D-456F-969E-A7D21AF8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11430000" cy="4114800"/>
          </a:xfrm>
        </p:spPr>
        <p:txBody>
          <a:bodyPr/>
          <a:lstStyle/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Proforma: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Use IMAT to log your attendance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enable mute when you are not speaking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use the chat function to request being put in the queue</a:t>
            </a:r>
            <a:br>
              <a:rPr lang="en-US" sz="2000" dirty="0"/>
            </a:br>
            <a:endParaRPr lang="en-US" sz="2000" dirty="0"/>
          </a:p>
          <a:p>
            <a:pPr marL="971550" lvl="1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Announcements:</a:t>
            </a:r>
          </a:p>
          <a:p>
            <a:pPr marL="1371600" lvl="2" indent="-514350"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2023 SA BoG members: Law, Nikolich, Parsons, and Stanley</a:t>
            </a:r>
          </a:p>
          <a:p>
            <a:pPr marL="1371600" lvl="2" indent="-514350"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2023 SA </a:t>
            </a:r>
            <a:r>
              <a:rPr lang="en-US" sz="2000" dirty="0" err="1"/>
              <a:t>Stds</a:t>
            </a:r>
            <a:r>
              <a:rPr lang="en-US" sz="2000" dirty="0"/>
              <a:t> Board members: </a:t>
            </a:r>
            <a:r>
              <a:rPr lang="en-US" sz="2000" dirty="0" err="1"/>
              <a:t>Heirtz</a:t>
            </a:r>
            <a:r>
              <a:rPr lang="en-US" sz="2000" dirty="0"/>
              <a:t>, Law, Levy, Liu, Myles, Nikolich, Wang</a:t>
            </a:r>
            <a:br>
              <a:rPr lang="en-US" sz="2000" dirty="0"/>
            </a:br>
            <a:endParaRPr lang="en-US" sz="2000" dirty="0"/>
          </a:p>
          <a:p>
            <a:pPr marL="971550" lvl="1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Reminder: Peter Yee appointed to 802/JTC1 Standing Committee Chair</a:t>
            </a:r>
            <a:br>
              <a:rPr lang="en-US" sz="2400" dirty="0"/>
            </a:br>
            <a:endParaRPr lang="en-US" sz="24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1314450" lvl="2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 EC Any Other Business?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114300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Any other business?</a:t>
            </a:r>
          </a:p>
          <a:p>
            <a:r>
              <a:rPr lang="en-US" sz="2000" dirty="0">
                <a:solidFill>
                  <a:srgbClr val="000000"/>
                </a:solidFill>
                <a:latin typeface="+mj-lt"/>
              </a:rPr>
              <a:t>6.01 IEEE 802 Participants / Senior membership</a:t>
            </a:r>
          </a:p>
          <a:p>
            <a:r>
              <a:rPr lang="en-US" sz="2000" dirty="0">
                <a:solidFill>
                  <a:srgbClr val="000000"/>
                </a:solidFill>
                <a:latin typeface="+mj-lt"/>
              </a:rPr>
              <a:t>6.02 2023 Electronic Media Update</a:t>
            </a:r>
          </a:p>
          <a:p>
            <a:r>
              <a:rPr lang="en-US" sz="2000" dirty="0">
                <a:solidFill>
                  <a:srgbClr val="000000"/>
                </a:solidFill>
                <a:latin typeface="+mj-lt"/>
              </a:rPr>
              <a:t>?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939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9.0 EC Action Item Status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114300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Review Action Items from this meeting</a:t>
            </a:r>
          </a:p>
          <a:p>
            <a:r>
              <a:rPr lang="en-US" sz="2000" dirty="0" err="1">
                <a:solidFill>
                  <a:srgbClr val="000000"/>
                </a:solidFill>
                <a:latin typeface="+mj-lt"/>
              </a:rPr>
              <a:t>tbd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8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Adjourn EC Meeting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260442</TotalTime>
  <Words>237</Words>
  <Application>Microsoft Office PowerPoint</Application>
  <PresentationFormat>Widescreen</PresentationFormat>
  <Paragraphs>36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Default Design</vt:lpstr>
      <vt:lpstr>IEEE 802 LMSC Executive Committee   07 February 2023 Electronic Meeting 20:00-22:00 UTC 14:00-16:00 ET  </vt:lpstr>
      <vt:lpstr>PowerPoint Presentation</vt:lpstr>
      <vt:lpstr>3.00 Chair’s Announcements</vt:lpstr>
      <vt:lpstr>6.0 EC Any Other Business?</vt:lpstr>
      <vt:lpstr>9.0 EC Action Item Status Review</vt:lpstr>
      <vt:lpstr>Adjourn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 Nikolich</cp:lastModifiedBy>
  <cp:revision>3993</cp:revision>
  <cp:lastPrinted>2022-06-07T18:20:28Z</cp:lastPrinted>
  <dcterms:created xsi:type="dcterms:W3CDTF">2002-03-10T15:43:16Z</dcterms:created>
  <dcterms:modified xsi:type="dcterms:W3CDTF">2023-02-06T23:40:27Z</dcterms:modified>
</cp:coreProperties>
</file>