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701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31" autoAdjust="0"/>
    <p:restoredTop sz="95488" autoAdjust="0"/>
  </p:normalViewPr>
  <p:slideViewPr>
    <p:cSldViewPr>
      <p:cViewPr varScale="1">
        <p:scale>
          <a:sx n="122" d="100"/>
          <a:sy n="122" d="100"/>
        </p:scale>
        <p:origin x="132" y="120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07 February 2023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20:00-22:00 UTC</a:t>
            </a:r>
            <a:br>
              <a:rPr lang="en-US" sz="2800" dirty="0"/>
            </a:br>
            <a:r>
              <a:rPr lang="en-US" sz="2800" dirty="0"/>
              <a:t>14:00-16:00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ec-23-023-00-01EC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order/roll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3101"/>
            <a:ext cx="118872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Reminder: Peter Yee appointed to 802/JTC1 Standing Committee Chair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Thank you to Andrew Myles for his service.</a:t>
            </a:r>
            <a:br>
              <a:rPr lang="en-US" sz="1600" dirty="0"/>
            </a:br>
            <a:endParaRPr lang="en-US" sz="1600" dirty="0"/>
          </a:p>
          <a:p>
            <a:pPr marL="971550" lvl="1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Announcements: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2023 SA BoG members: Law, Nikolich, Parsons, and Stanley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2023 SA BoG RAC members: Garner, Grow, Levy, Marks (chair), </a:t>
            </a:r>
            <a:r>
              <a:rPr lang="en-US" sz="1800" dirty="0" err="1"/>
              <a:t>Montemurro</a:t>
            </a:r>
            <a:r>
              <a:rPr lang="en-US" sz="1800" dirty="0"/>
              <a:t>, Thompson, </a:t>
            </a:r>
            <a:r>
              <a:rPr lang="en-US" sz="1800" dirty="0" err="1"/>
              <a:t>Holness</a:t>
            </a:r>
            <a:r>
              <a:rPr lang="en-US" sz="1800" dirty="0"/>
              <a:t>, Parsons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2023 SA </a:t>
            </a:r>
            <a:r>
              <a:rPr lang="en-US" sz="1800" dirty="0" err="1"/>
              <a:t>Stds</a:t>
            </a:r>
            <a:r>
              <a:rPr lang="en-US" sz="1800" dirty="0"/>
              <a:t> Board members: </a:t>
            </a:r>
            <a:r>
              <a:rPr lang="en-US" sz="1800" dirty="0" err="1"/>
              <a:t>Heirtz</a:t>
            </a:r>
            <a:r>
              <a:rPr lang="en-US" sz="1800" dirty="0"/>
              <a:t>, Law, Levy, Liu, Myles, Nikolich, Wang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2023 Computer Society Standards Activities Board: Au, Levy, </a:t>
            </a:r>
            <a:r>
              <a:rPr lang="en-US" sz="1800" dirty="0" err="1"/>
              <a:t>Montemurro</a:t>
            </a:r>
            <a:r>
              <a:rPr lang="en-US" sz="1800" dirty="0"/>
              <a:t>, Nikolich, </a:t>
            </a:r>
            <a:r>
              <a:rPr lang="en-US" sz="1800" dirty="0" err="1"/>
              <a:t>Rosdahl</a:t>
            </a:r>
            <a:endParaRPr lang="en-US" sz="1800" dirty="0"/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2023 Technical Activities: Au (Committee on Standards Chair), Nikolich (TA rep to SA)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IEEE Board of Directors </a:t>
            </a:r>
          </a:p>
          <a:p>
            <a:pPr marL="1828800" lvl="3" indent="-514350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Finance Committee: Nikolich (SA Treasurer), </a:t>
            </a:r>
          </a:p>
          <a:p>
            <a:pPr marL="1828800" lvl="3" indent="-514350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Conduct Review Committee: </a:t>
            </a:r>
            <a:r>
              <a:rPr lang="en-US" sz="1800"/>
              <a:t>Rosdahl </a:t>
            </a:r>
            <a:r>
              <a:rPr lang="en-US" sz="1800" dirty="0"/>
              <a:t>and SA Rep to </a:t>
            </a:r>
            <a:r>
              <a:rPr lang="en-US" sz="1800"/>
              <a:t>Conference Committee: </a:t>
            </a:r>
            <a:r>
              <a:rPr lang="en-US" sz="1800" dirty="0" err="1"/>
              <a:t>Rosdahl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5000" y="5807901"/>
            <a:ext cx="2540000" cy="457200"/>
          </a:xfrm>
        </p:spPr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 EC Any Other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Any other business?</a:t>
            </a:r>
          </a:p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6.01 IEEE 802 Participants / Senior membership</a:t>
            </a:r>
          </a:p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6.02 2023 Electronic Media Update</a:t>
            </a:r>
          </a:p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?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261624</TotalTime>
  <Words>326</Words>
  <Application>Microsoft Office PowerPoint</Application>
  <PresentationFormat>Widescreen</PresentationFormat>
  <Paragraphs>44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IEEE 802 LMSC Executive Committee   07 February 2023 Electronic Meeting 20:00-22:00 UTC 14:00-16:00 ET  </vt:lpstr>
      <vt:lpstr>PowerPoint Presentation</vt:lpstr>
      <vt:lpstr>3.00 Chair’s Announcements</vt:lpstr>
      <vt:lpstr>6.0 EC Any Other Business?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 Nikolich</cp:lastModifiedBy>
  <cp:revision>4005</cp:revision>
  <cp:lastPrinted>2023-02-07T17:40:36Z</cp:lastPrinted>
  <dcterms:created xsi:type="dcterms:W3CDTF">2002-03-10T15:43:16Z</dcterms:created>
  <dcterms:modified xsi:type="dcterms:W3CDTF">2023-02-07T19:22:38Z</dcterms:modified>
</cp:coreProperties>
</file>