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82" d="100"/>
          <a:sy n="82" d="100"/>
        </p:scale>
        <p:origin x="1162" y="5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rac.ietf.org/trac/iesg/wiki/IEEE802andIETFCoordinationGuide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datatracker.ietf.org/meeting/interim-2022-ietfieee-03/session/ietfiee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www.iana.org/assignments/ianamau-mib/ianamau-mib.xhtml__;!!NpxR!hn7Z3yx-Y-YAFCr-vLeP0VONRN9eBtH4wyKeDpbc-gvhDsmvyiMCaQqL42pTgSbhkdhJRckf6r00oxqjIw$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2023 March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2023-03-12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8361" progId="Word.Document.8">
                  <p:embed/>
                </p:oleObj>
              </mc:Choice>
              <mc:Fallback>
                <p:oleObj name="Document" r:id="rId3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 of 802/IETF SC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Membership: Membership is any IEEE 802 participant.</a:t>
            </a:r>
          </a:p>
          <a:p>
            <a:r>
              <a:rPr lang="en-GB" sz="2400" dirty="0"/>
              <a:t>Dorothy Stanley, chair.</a:t>
            </a:r>
          </a:p>
          <a:p>
            <a:endParaRPr lang="en-GB" sz="2400" dirty="0"/>
          </a:p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Hold periodic joint meetings between 802 leadership and IETF leadership.</a:t>
            </a:r>
          </a:p>
          <a:p>
            <a:endParaRPr lang="en-US" sz="2400" dirty="0"/>
          </a:p>
          <a:p>
            <a:r>
              <a:rPr lang="en-US" sz="2400" dirty="0"/>
              <a:t>See </a:t>
            </a:r>
            <a:r>
              <a:rPr lang="en-US" sz="2400" dirty="0">
                <a:hlinkClick r:id="rId2"/>
              </a:rPr>
              <a:t>https://www.iab.org/liaisons/iab-ieee-coordination/</a:t>
            </a:r>
            <a:r>
              <a:rPr lang="en-US" sz="2400" dirty="0"/>
              <a:t> and </a:t>
            </a:r>
            <a:r>
              <a:rPr lang="en-GB" sz="2400" u="sng" dirty="0">
                <a:hlinkClick r:id="rId3"/>
              </a:rPr>
              <a:t>https://trac.ietf.org/trac/iesg/wiki/IEEE802andIETFCoordinationGuide</a:t>
            </a:r>
            <a:r>
              <a:rPr lang="en-GB" sz="2400" u="sng" dirty="0"/>
              <a:t> and </a:t>
            </a:r>
            <a:r>
              <a:rPr lang="en-US" sz="2400" dirty="0">
                <a:hlinkClick r:id="rId2"/>
              </a:rPr>
              <a:t>https://www.iab.org/liaisons/iab-ieee-coordination/</a:t>
            </a:r>
            <a:r>
              <a:rPr lang="en-US" sz="2400" dirty="0"/>
              <a:t>  </a:t>
            </a:r>
            <a:endParaRPr lang="en-GB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November 2022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IAB/IESG/IEEE 802 coordination call was held 2023-02-24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Agenda and minutes are posted here: </a:t>
            </a:r>
            <a:r>
              <a:rPr lang="en-US" sz="2900" dirty="0">
                <a:hlinkClick r:id="rId2"/>
              </a:rPr>
              <a:t>https://datatracker.ietf.org/meeting/interim-2022-ietfieee-03/session/ietfieee</a:t>
            </a:r>
            <a:r>
              <a:rPr lang="en-US" sz="2900" dirty="0"/>
              <a:t> </a:t>
            </a:r>
            <a:br>
              <a:rPr lang="en-US" sz="2900" dirty="0"/>
            </a:br>
            <a:endParaRPr lang="en-US" sz="29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Past meeting details on IAB IEEE 802 Coordination wiki website:</a:t>
            </a:r>
            <a:br>
              <a:rPr lang="en-US" sz="2900" dirty="0"/>
            </a:br>
            <a:r>
              <a:rPr lang="en-US" sz="2900" dirty="0">
                <a:hlinkClick r:id="rId3"/>
              </a:rPr>
              <a:t>https://www.iab.org/liaisons/iab-ieee-coordination/</a:t>
            </a:r>
            <a:endParaRPr lang="en-US" sz="29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The 802 IETF Standing Committee will not meet during the March 2023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5. Enabling use of Local Addresses for virtualization and 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Other 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Now closed: Request from Rob Wilton for 802.3 designated expert to help update the </a:t>
            </a:r>
            <a:r>
              <a:rPr lang="en-US" sz="2000" dirty="0">
                <a:hlinkClick r:id="rId2"/>
              </a:rPr>
              <a:t>MAU MIB (maintained by IANA) </a:t>
            </a:r>
            <a:r>
              <a:rPr lang="en-US" sz="2000" dirty="0"/>
              <a:t>with new 802.3 media types. David Law responded; liaison identified in 802.3.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Under investigation: 2023 July Tutorial re: IETF RAW WG &amp; .11/.15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2023-02-24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116 March 25-31, 2023 Yokohama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2023 June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117 July 22-28, 2023 San Francisco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118 November 4-10, 2023 Prague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119 March 16-22, 2024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120 July 20-26, 2024 Vancouver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121 November 2-8, 2024 Dublin, Ireland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248066</TotalTime>
  <Words>493</Words>
  <Application>Microsoft Office PowerPoint</Application>
  <PresentationFormat>On-screen Show (4:3)</PresentationFormat>
  <Paragraphs>74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2023 March IETF SC Report</vt:lpstr>
      <vt:lpstr>Scope, Duties of 802/IETF SC</vt:lpstr>
      <vt:lpstr> IEEE 802 IETF Standing Committee Report November 2022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2023 March report to 802 LMSC</cp:keywords>
  <cp:lastModifiedBy>Stanley, Dorothy</cp:lastModifiedBy>
  <cp:revision>3748</cp:revision>
  <cp:lastPrinted>2017-11-04T17:30:55Z</cp:lastPrinted>
  <dcterms:created xsi:type="dcterms:W3CDTF">2002-03-10T15:43:16Z</dcterms:created>
  <dcterms:modified xsi:type="dcterms:W3CDTF">2023-03-12T15:31:32Z</dcterms:modified>
</cp:coreProperties>
</file>