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2" d="100"/>
          <a:sy n="82" d="100"/>
        </p:scale>
        <p:origin x="1162" y="58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November 2022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2/ec-22-0260-01-WCSG-minutes-december-14-2022.docx" TargetMode="External"/><Relationship Id="rId2" Type="http://schemas.openxmlformats.org/officeDocument/2006/relationships/hyperlink" Target="https://mentor.ieee.org/802-ec/dcn/22/ec-22-0240-00-WCSG-minutes-november-13-202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-ec/dcn/23/ec-23-0029-00-WCSG-2023-03-12-wireless-chairs-sc-meeting-agenda.docx" TargetMode="External"/><Relationship Id="rId5" Type="http://schemas.openxmlformats.org/officeDocument/2006/relationships/hyperlink" Target="https://mentor.ieee.org/802-ec/dcn/23/ec-23-0027-01-WCSG-minutes-february-15-2023.docx" TargetMode="External"/><Relationship Id="rId4" Type="http://schemas.openxmlformats.org/officeDocument/2006/relationships/hyperlink" Target="https://mentor.ieee.org/802-ec/dcn/23/ec-23-0012-01-WCSG-minutes-january-15-2023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187-05-WCSG-wc-sc-operations-manual.doc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3/ec-23-0003-01-WCSG-wireless-treasurer-report-2023.pptx" TargetMode="External"/><Relationship Id="rId4" Type="http://schemas.openxmlformats.org/officeDocument/2006/relationships/hyperlink" Target="https://mentor.ieee.org/802-ec/dcn/23/ec-23-0001-01-WCSG-ieee-802wcsc-meeting-venue-manager-report-202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/>
              <a:t>2023 March 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2023-03-12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 lnSpcReduction="10000"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>This document contains the March 2023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Summary of activities since November 2022</a:t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77500" lnSpcReduction="20000"/>
          </a:bodyPr>
          <a:lstStyle/>
          <a:p>
            <a:pPr marL="0" indent="0" defTabSz="1371600">
              <a:lnSpc>
                <a:spcPct val="12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Since Nov 2022, the 802 Wireless Chairs Standing Committee met</a:t>
            </a:r>
            <a:b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November 13 </a:t>
            </a:r>
            <a:r>
              <a:rPr lang="en-US" sz="2200" dirty="0"/>
              <a:t>– minutes: </a:t>
            </a:r>
            <a:r>
              <a:rPr lang="en-US" sz="2200" dirty="0">
                <a:hlinkClick r:id="rId2"/>
              </a:rPr>
              <a:t>https://mentor.ieee.org/802-ec/dcn/22/ec-22-0240-00-WCSG-minutes-november-13-2022.docx</a:t>
            </a:r>
            <a:r>
              <a:rPr lang="en-US" sz="2200" dirty="0"/>
              <a:t> </a:t>
            </a:r>
            <a:br>
              <a:rPr lang="en-US" sz="2200" dirty="0"/>
            </a:br>
            <a:endParaRPr lang="en-US" sz="2200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December 14– </a:t>
            </a:r>
            <a:r>
              <a:rPr lang="en-US" sz="2200" dirty="0"/>
              <a:t>minutes: </a:t>
            </a:r>
            <a:r>
              <a:rPr lang="en-US" sz="2200" dirty="0">
                <a:hlinkClick r:id="rId3"/>
              </a:rPr>
              <a:t>https://mentor.ieee.org/802-ec/dcn/22/ec-22-0260-01-WCSG-minutes-december-14-2022.docx</a:t>
            </a:r>
            <a:r>
              <a:rPr lang="en-US" sz="2200" dirty="0"/>
              <a:t> </a:t>
            </a:r>
          </a:p>
          <a:p>
            <a:pPr marL="342900" lvl="1" indent="0" defTabSz="1371600">
              <a:buNone/>
              <a:tabLst>
                <a:tab pos="2228850" algn="l"/>
                <a:tab pos="6862763" algn="l"/>
              </a:tabLst>
            </a:pPr>
            <a:endParaRPr lang="en-US" sz="22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January 15 </a:t>
            </a:r>
            <a:r>
              <a:rPr lang="en-US" sz="2200" dirty="0"/>
              <a:t>– minutes: </a:t>
            </a:r>
            <a:r>
              <a:rPr lang="en-US" sz="2200" dirty="0">
                <a:hlinkClick r:id="rId4"/>
              </a:rPr>
              <a:t>https://mentor.ieee.org/802-ec/dcn/23/ec-23-0012-01-WCSG-minutes-january-15-2023.docx</a:t>
            </a:r>
            <a:endParaRPr lang="en-US" sz="2200" dirty="0"/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February 15 </a:t>
            </a:r>
            <a:r>
              <a:rPr lang="en-US" sz="2200" dirty="0"/>
              <a:t>– minutes: </a:t>
            </a:r>
            <a:r>
              <a:rPr lang="en-US" sz="2200" dirty="0">
                <a:hlinkClick r:id="rId5"/>
              </a:rPr>
              <a:t>https://mentor.ieee.org/802-ec/dcn/23/ec-23-0027-01-WCSG-minutes-february-15-2023.docx</a:t>
            </a:r>
            <a:r>
              <a:rPr lang="en-US" sz="2200" dirty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March 12, 2023 </a:t>
            </a:r>
            <a:r>
              <a:rPr lang="en-US" sz="2200" dirty="0"/>
              <a:t>– Agenda in </a:t>
            </a:r>
            <a:r>
              <a:rPr lang="en-US" sz="2200" dirty="0">
                <a:hlinkClick r:id="rId6"/>
              </a:rPr>
              <a:t>https://mentor.ieee.org/802-ec/dcn/23/ec-23-0029-00-WCSG-2023-03-12-wireless-chairs-sc-meeting-agenda.docx</a:t>
            </a:r>
            <a:r>
              <a:rPr lang="en-US" sz="2200" dirty="0"/>
              <a:t> ; Minutes to be posted.</a:t>
            </a:r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Summary of decisions taken, planned</a:t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625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Held January 2023 Wireless Interim mixed-mode session January 15-20, 2023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Approved updated (authors, documentation, </a:t>
            </a:r>
            <a:r>
              <a:rPr lang="en-US" sz="2900" dirty="0" err="1"/>
              <a:t>misc</a:t>
            </a:r>
            <a:r>
              <a:rPr lang="en-US" sz="2900" dirty="0"/>
              <a:t>) WCSC Operations Manual: </a:t>
            </a:r>
            <a:r>
              <a:rPr lang="en-US" sz="2900" u="sng" dirty="0">
                <a:solidFill>
                  <a:srgbClr val="0000FF"/>
                </a:solidFill>
                <a:effectLst/>
                <a:ea typeface="Arial" panose="020B0604020202020204" pitchFamily="34" charset="0"/>
                <a:hlinkClick r:id="rId3"/>
              </a:rPr>
              <a:t>https://mentor.ieee.org/802-ec/dcn/20/ec-20-0187-05-WCSG-wc-sc-operations-manual.docx</a:t>
            </a:r>
            <a:r>
              <a:rPr lang="en-US" sz="2900" dirty="0">
                <a:effectLst/>
                <a:ea typeface="Arial" panose="020B0604020202020204" pitchFamily="34" charset="0"/>
              </a:rPr>
              <a:t>  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Approved meeting fees and reviewed venue planning,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See </a:t>
            </a:r>
            <a:r>
              <a:rPr lang="en-US" sz="2900" dirty="0">
                <a:hlinkClick r:id="rId4"/>
              </a:rPr>
              <a:t>https://mentor.ieee.org/802-ec/dcn/23/ec-23-0001-01-WCSG-ieee-802wcsc-meeting-venue-manager-report-2023.pptx</a:t>
            </a:r>
            <a:r>
              <a:rPr lang="en-US" sz="2900" dirty="0"/>
              <a:t> 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See </a:t>
            </a:r>
            <a:r>
              <a:rPr lang="en-US" sz="2900" dirty="0">
                <a:hlinkClick r:id="rId5"/>
              </a:rPr>
              <a:t>https://mentor.ieee.org/802-ec/dcn/23/ec-23-0003-01-WCSG-wireless-treasurer-report-2023.pptx</a:t>
            </a:r>
            <a:r>
              <a:rPr lang="en-US" sz="2900" dirty="0"/>
              <a:t> 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2023 May &amp; September Interims are mixed-mode; 2023 July decision for 2024</a:t>
            </a:r>
          </a:p>
          <a:p>
            <a:pPr marL="171450" lvl="1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3200" dirty="0"/>
              <a:t>2023 May 14-19 Wireless Interim Planning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Venue: </a:t>
            </a:r>
            <a:r>
              <a:rPr lang="es-ES" sz="2900" dirty="0"/>
              <a:t>Hilton Orlando Lake Buena Vista, Orlando Florida, USA </a:t>
            </a:r>
            <a:r>
              <a:rPr lang="en-US" sz="2900" dirty="0"/>
              <a:t>(Rescheduled 802 LMSC venue)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Mixed-mode (in-person and electronic) meeting</a:t>
            </a:r>
            <a:br>
              <a:rPr lang="en-US" sz="1100" dirty="0"/>
            </a:br>
            <a:r>
              <a:rPr lang="en-US" sz="1100" dirty="0"/>
              <a:t> 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248683</TotalTime>
  <Words>369</Words>
  <Application>Microsoft Office PowerPoint</Application>
  <PresentationFormat>On-screen Show (4:3)</PresentationFormat>
  <Paragraphs>50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2023 March Wireless Chairs SC Report</vt:lpstr>
      <vt:lpstr> Abstract </vt:lpstr>
      <vt:lpstr> Summary of activities since November 2022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keywords>2023 March report for 802 LMSC</cp:keywords>
  <cp:lastModifiedBy>Stanley, Dorothy</cp:lastModifiedBy>
  <cp:revision>3750</cp:revision>
  <cp:lastPrinted>2017-11-04T17:30:55Z</cp:lastPrinted>
  <dcterms:created xsi:type="dcterms:W3CDTF">2002-03-10T15:43:16Z</dcterms:created>
  <dcterms:modified xsi:type="dcterms:W3CDTF">2023-03-12T15:05:19Z</dcterms:modified>
</cp:coreProperties>
</file>