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8" d="100"/>
          <a:sy n="128" d="100"/>
        </p:scale>
        <p:origin x="2208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-23-0048-00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11-00-0jtc-agenda-for-mar-2023-hybri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2023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13 March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2023 hybrid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14 Mar 2023, 4-6 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11-23-0211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2023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Update on </a:t>
            </a:r>
            <a:r>
              <a:rPr lang="en-AU" i="1" dirty="0"/>
              <a:t>Industrial Wireless Network </a:t>
            </a:r>
            <a:r>
              <a:rPr lang="en-AU" dirty="0"/>
              <a:t>NP</a:t>
            </a:r>
          </a:p>
          <a:p>
            <a:pPr lvl="2"/>
            <a:r>
              <a:rPr lang="en-AU" dirty="0"/>
              <a:t>Update on </a:t>
            </a:r>
            <a:r>
              <a:rPr lang="en-GB" sz="1600" i="1" kern="0" dirty="0"/>
              <a:t>WLAN MCS Efficiency</a:t>
            </a:r>
            <a:r>
              <a:rPr lang="en-AU" sz="1600" i="1" kern="0" dirty="0"/>
              <a:t> </a:t>
            </a:r>
            <a:r>
              <a:rPr lang="en-AU" sz="1600" kern="0" dirty="0"/>
              <a:t>AG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97 standards through to PSDO ratification with 44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111335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97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52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802.1Q-REV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1">
              <a:spcBef>
                <a:spcPts val="200"/>
              </a:spcBef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802.1ABdh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802.1AS/cor1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802.3-REV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802.15.9</a:t>
            </a:r>
            <a:endParaRPr lang="en-AU" kern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discussions are not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(new) 802.11-2020 is now blocked by IPR issue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2209800"/>
            <a:ext cx="152400" cy="4572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454</Words>
  <Application>Microsoft Macintosh PowerPoint</Application>
  <PresentationFormat>On-screen Show (4:3)</PresentationFormat>
  <Paragraphs>136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March 2023 opening report for EC</vt:lpstr>
      <vt:lpstr>The IEEE 802 JTC1 SC has one slot at the Mar 2023 hybrid plenary meeting</vt:lpstr>
      <vt:lpstr>IEEE 802 has sent 97 standards through to PSDO ratification with 44 in-process</vt:lpstr>
      <vt:lpstr>A large number of IEEE 802 submissions are in the PSDO balloting &amp; publication process</vt:lpstr>
      <vt:lpstr>The 802.11 IPR issue is not yet resolved and discussions are not progressing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2023-03-13T01:28:45Z</dcterms:modified>
</cp:coreProperties>
</file>