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1" r:id="rId2"/>
    <p:sldId id="691" r:id="rId3"/>
    <p:sldId id="672" r:id="rId4"/>
    <p:sldId id="701" r:id="rId5"/>
    <p:sldId id="698" r:id="rId6"/>
    <p:sldId id="359" r:id="rId7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5488" autoAdjust="0"/>
  </p:normalViewPr>
  <p:slideViewPr>
    <p:cSldViewPr>
      <p:cViewPr varScale="1">
        <p:scale>
          <a:sx n="84" d="100"/>
          <a:sy n="84" d="100"/>
        </p:scale>
        <p:origin x="90" y="894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0" y="3886200"/>
            <a:ext cx="5283132" cy="11430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</a:t>
            </a:r>
            <a:br>
              <a:rPr lang="en-US" sz="4000" dirty="0"/>
            </a:br>
            <a:r>
              <a:rPr lang="en-US" sz="4000" dirty="0"/>
              <a:t>Executive Committee 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04 April 2023</a:t>
            </a:r>
            <a:br>
              <a:rPr lang="en-US" sz="4000" dirty="0"/>
            </a:br>
            <a:r>
              <a:rPr lang="en-US" sz="2800" dirty="0"/>
              <a:t>Electronic Meeting</a:t>
            </a:r>
            <a:br>
              <a:rPr lang="en-US" sz="2800" dirty="0"/>
            </a:br>
            <a:r>
              <a:rPr lang="en-US" sz="2800" dirty="0"/>
              <a:t>20:00-22:00 UTC</a:t>
            </a:r>
            <a:br>
              <a:rPr lang="en-US" sz="2800" dirty="0"/>
            </a:br>
            <a:r>
              <a:rPr lang="en-US" sz="2800" dirty="0"/>
              <a:t>15:00-17:00 ET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DCN ec-23-082-00-00EC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4ADD4C-25DD-437C-B213-64B4D89B4C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47" y="406393"/>
            <a:ext cx="4822354" cy="623674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11049000" cy="4800600"/>
          </a:xfrm>
        </p:spPr>
        <p:txBody>
          <a:bodyPr/>
          <a:lstStyle/>
          <a:p>
            <a:r>
              <a:rPr lang="en-US" dirty="0"/>
              <a:t>1.00 Meeting called to order/roll call</a:t>
            </a:r>
          </a:p>
          <a:p>
            <a:r>
              <a:rPr lang="en-US" dirty="0"/>
              <a:t>2.00 Review/modify/approve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dirty="0">
                <a:solidFill>
                  <a:srgbClr val="000000"/>
                </a:solidFill>
              </a:rPr>
              <a:t>Participation Slide Set URLs: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https://ieee802.org/sapolicies.shtml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11887200" cy="4114800"/>
          </a:xfrm>
        </p:spPr>
        <p:txBody>
          <a:bodyPr/>
          <a:lstStyle/>
          <a:p>
            <a:pPr marL="914400" lvl="1" indent="-4572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2000" dirty="0"/>
              <a:t>Proforma: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Use IMAT to log your attendance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enable mute when you are not speaking</a:t>
            </a:r>
          </a:p>
          <a:p>
            <a:pPr marL="1314450" lvl="2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Please use the chat function to request being put in the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83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 EC Any Other Business?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Any other business?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6.01 Photo Scanning </a:t>
            </a:r>
          </a:p>
          <a:p>
            <a:r>
              <a:rPr lang="en-US" sz="2000" dirty="0">
                <a:solidFill>
                  <a:srgbClr val="000000"/>
                </a:solidFill>
                <a:latin typeface="+mj-lt"/>
              </a:rPr>
              <a:t>?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3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40BA2-5E0E-4B1F-8938-E5A958808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9.0 EC Action Item Status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CA8C6-97BC-40FB-9E02-15B44FA77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81200"/>
            <a:ext cx="114300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Review Action Items from this meeting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+mj-lt"/>
              </a:rPr>
              <a:t>tbd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F008D-F1E1-4F8D-8B0B-293DE55C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5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Adjourn EC Meeting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261501</TotalTime>
  <Words>179</Words>
  <Application>Microsoft Office PowerPoint</Application>
  <PresentationFormat>Widescreen</PresentationFormat>
  <Paragraphs>31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IEEE 802 LMSC Executive Committee   04 April 2023 Electronic Meeting 20:00-22:00 UTC 15:00-17:00 ET  </vt:lpstr>
      <vt:lpstr>PowerPoint Presentation</vt:lpstr>
      <vt:lpstr>3.00 Chair’s Announcements</vt:lpstr>
      <vt:lpstr>6.0 EC Any Other Business?</vt:lpstr>
      <vt:lpstr>9.0 EC Action Item Status Review</vt:lpstr>
      <vt:lpstr>Adjourn EC Meeting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 Nikolich</cp:lastModifiedBy>
  <cp:revision>4002</cp:revision>
  <cp:lastPrinted>2022-06-07T18:20:28Z</cp:lastPrinted>
  <dcterms:created xsi:type="dcterms:W3CDTF">2002-03-10T15:43:16Z</dcterms:created>
  <dcterms:modified xsi:type="dcterms:W3CDTF">2023-04-04T19:33:21Z</dcterms:modified>
</cp:coreProperties>
</file>