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2" r:id="rId6"/>
    <p:sldId id="90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8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0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ec-23-0100-00-00EC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Regulatory Opening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for 2023 July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10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/>
              <a:t>of </a:t>
            </a:r>
            <a:r>
              <a:rPr lang="en-US" altLang="en-US" sz="2200" smtClean="0"/>
              <a:t>16 June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154053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Update from ETSI BRAN on 15 June 2023 (</a:t>
            </a:r>
            <a:r>
              <a:rPr lang="en-US" altLang="en-US" sz="2200" dirty="0">
                <a:hlinkClick r:id="rId3"/>
              </a:rPr>
              <a:t>18-23/0068r0</a:t>
            </a:r>
            <a:r>
              <a:rPr lang="en-US" altLang="en-US" sz="2200" dirty="0"/>
              <a:t>) and 22 June 2023 (18-23/00XXr0).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1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</a:t>
            </a:r>
            <a:r>
              <a:rPr lang="en-US" altLang="en-US" sz="1800" smtClean="0">
                <a:cs typeface="Arial" panose="020B0604020202020204" pitchFamily="34" charset="0"/>
              </a:rPr>
              <a:t>(Bluetooth SIG)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69302</TotalTime>
  <Words>540</Words>
  <Application>Microsoft Office PowerPoint</Application>
  <PresentationFormat>Widescreen</PresentationFormat>
  <Paragraphs>94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Regulatory Opening Report for 2023 July plenary</vt:lpstr>
      <vt:lpstr>RR-TAG at a glance</vt:lpstr>
      <vt:lpstr>Progress since the 2023 May wireless interim (1)</vt:lpstr>
      <vt:lpstr>Progress since the 2023 May wireless interim (2)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ec-23-0100-00-ec</dc:title>
  <dc:creator>Edward Au</dc:creator>
  <cp:keywords>Chair's opening report</cp:keywords>
  <cp:lastModifiedBy>Edward Au</cp:lastModifiedBy>
  <cp:revision>4959</cp:revision>
  <cp:lastPrinted>1601-01-01T00:00:00Z</cp:lastPrinted>
  <dcterms:created xsi:type="dcterms:W3CDTF">2016-03-03T14:54:45Z</dcterms:created>
  <dcterms:modified xsi:type="dcterms:W3CDTF">2023-07-05T06:43:18Z</dcterms:modified>
  <cp:category>2023 July plenary</cp:category>
</cp:coreProperties>
</file>