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701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4531" autoAdjust="0"/>
    <p:restoredTop sz="95488" autoAdjust="0"/>
  </p:normalViewPr>
  <p:slideViewPr>
    <p:cSldViewPr>
      <p:cViewPr varScale="1">
        <p:scale>
          <a:sx n="115" d="100"/>
          <a:sy n="115" d="100"/>
        </p:scale>
        <p:origin x="120" y="28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06 June 2023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20:00-22:00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ec-23-0103-00-00EC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order/roll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3101"/>
            <a:ext cx="118872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To Be Updated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5000" y="5807901"/>
            <a:ext cx="2540000" cy="457200"/>
          </a:xfrm>
        </p:spPr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 EC Any Other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Any other business?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6.01 - Supporting an IEEE Milestone Program Plaque for FCC's 5/9/85 creation of the unlicensed ISM bands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6.02 - </a:t>
            </a:r>
            <a:r>
              <a:rPr lang="en-US" sz="2000" dirty="0" err="1">
                <a:solidFill>
                  <a:srgbClr val="000000"/>
                </a:solidFill>
                <a:latin typeface="+mj-lt"/>
              </a:rPr>
              <a:t>Framemaker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license status and request to purchase more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6.03 - IEEE 802 in social media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261636</TotalTime>
  <Words>212</Words>
  <Application>Microsoft Office PowerPoint</Application>
  <PresentationFormat>Widescreen</PresentationFormat>
  <Paragraphs>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IEEE 802 LMSC Executive Committee   06 June 2023 Electronic Meeting 20:00-22:00 UTC 15:00-17:00 ET  </vt:lpstr>
      <vt:lpstr>PowerPoint Presentation</vt:lpstr>
      <vt:lpstr>3.00 Chair’s Announcements</vt:lpstr>
      <vt:lpstr>6.0 EC Any Other Business?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John DAmbrosia</cp:lastModifiedBy>
  <cp:revision>4006</cp:revision>
  <cp:lastPrinted>2023-02-07T17:40:36Z</cp:lastPrinted>
  <dcterms:created xsi:type="dcterms:W3CDTF">2002-03-10T15:43:16Z</dcterms:created>
  <dcterms:modified xsi:type="dcterms:W3CDTF">2023-06-06T18:23:21Z</dcterms:modified>
</cp:coreProperties>
</file>