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394" r:id="rId7"/>
    <p:sldId id="265" r:id="rId8"/>
    <p:sldId id="395" r:id="rId9"/>
    <p:sldId id="396" r:id="rId10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Monday Opening Plenary" id="{DFA654AF-9022-4599-BB81-5CEF1DAC50DC}">
          <p14:sldIdLst>
            <p14:sldId id="256"/>
            <p14:sldId id="257"/>
            <p14:sldId id="394"/>
            <p14:sldId id="265"/>
            <p14:sldId id="395"/>
            <p14:sldId id="3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94" autoAdjust="0"/>
    <p:restoredTop sz="81132" autoAdjust="0"/>
  </p:normalViewPr>
  <p:slideViewPr>
    <p:cSldViewPr>
      <p:cViewPr varScale="1">
        <p:scale>
          <a:sx n="67" d="100"/>
          <a:sy n="67" d="100"/>
        </p:scale>
        <p:origin x="1651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45931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lang="en-GB" sz="1800" b="1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ec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-23-104r0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nkedin.com/feed/hashtag/?keywords=webinar&amp;highlightedUpdateUrns=urn%3Ali%3Aactivity%3A7069447185632833537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nkedin.com/feed/hashtag/?keywords=webinar&amp;highlightedUpdateUrns=urn%3Ali%3Aactivity%3A7069447185632833537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0" dirty="0">
                <a:solidFill>
                  <a:srgbClr val="000000"/>
                </a:solidFill>
                <a:effectLst/>
              </a:rPr>
              <a:t>IEEE 802 in Social Media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2023-06-06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987956"/>
              </p:ext>
            </p:extLst>
          </p:nvPr>
        </p:nvGraphicFramePr>
        <p:xfrm>
          <a:off x="989013" y="2384425"/>
          <a:ext cx="9761537" cy="300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47135" progId="Word.Document.8">
                  <p:embed/>
                </p:oleObj>
              </mc:Choice>
              <mc:Fallback>
                <p:oleObj name="Document" r:id="rId3" imgW="8255780" imgH="2547135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384425"/>
                        <a:ext cx="9761537" cy="3003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DA98C5-8FA1-7F0F-88B8-A194A982B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IEEE802 Group in </a:t>
            </a:r>
            <a:r>
              <a:rPr lang="en-GB" dirty="0" err="1"/>
              <a:t>Linkedin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3D567-62FD-4949-DA21-50CC6745ED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BF4F36-0B54-E231-3296-454318BF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4113213"/>
          </a:xfrm>
        </p:spPr>
        <p:txBody>
          <a:bodyPr/>
          <a:lstStyle/>
          <a:p>
            <a:pPr marL="0" indent="0"/>
            <a:br>
              <a:rPr lang="en-US" b="1" i="0" dirty="0">
                <a:solidFill>
                  <a:srgbClr val="006699"/>
                </a:solidFill>
                <a:effectLst/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2BE9-F0FB-D5F8-1E3E-11EFE849593E}"/>
              </a:ext>
            </a:extLst>
          </p:cNvPr>
          <p:cNvSpPr txBox="1">
            <a:spLocks/>
          </p:cNvSpPr>
          <p:nvPr/>
        </p:nvSpPr>
        <p:spPr bwMode="auto">
          <a:xfrm>
            <a:off x="1600200" y="1625917"/>
            <a:ext cx="10361084" cy="4538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It is the main group of IEEE 802.</a:t>
            </a:r>
          </a:p>
          <a:p>
            <a:r>
              <a:rPr lang="en-US" kern="0" dirty="0"/>
              <a:t>It had 891 members  </a:t>
            </a:r>
          </a:p>
          <a:p>
            <a:endParaRPr lang="en-US" kern="0" dirty="0"/>
          </a:p>
          <a:p>
            <a:r>
              <a:rPr lang="en-US" kern="0" dirty="0"/>
              <a:t>In MAY 2023</a:t>
            </a:r>
          </a:p>
          <a:p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Total followers 3964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Total unique impressions 40000</a:t>
            </a:r>
          </a:p>
          <a:p>
            <a:pPr marL="0" indent="0"/>
            <a:r>
              <a:rPr lang="en-US" kern="0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F3F09D-7B29-2728-7D5F-E3CF6E4279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9347" y="2305544"/>
            <a:ext cx="5389645" cy="357377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D2ED-395F-B393-5C17-017B35D4D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r>
              <a:rPr lang="en-GB" dirty="0"/>
              <a:t>IEEE802 Group in </a:t>
            </a:r>
            <a:r>
              <a:rPr lang="en-GB" dirty="0" err="1"/>
              <a:t>Linkedin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516C3-34E9-9304-2311-F921019D4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5753"/>
            <a:ext cx="10361084" cy="4538662"/>
          </a:xfrm>
        </p:spPr>
        <p:txBody>
          <a:bodyPr wrap="square" anchor="t">
            <a:normAutofit/>
          </a:bodyPr>
          <a:lstStyle/>
          <a:p>
            <a:r>
              <a:rPr lang="en-US" sz="2400" dirty="0"/>
              <a:t>All thanks to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5BAD889-C9D8-626B-85E7-EE004EA77AE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F738B-6EA2-E668-9A88-10287D9D7868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5676902" y="6558296"/>
            <a:ext cx="836082" cy="184666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96B069-D4AE-BF9D-0524-B0D4A098F2D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2EDBA9-F77C-6796-87F1-FCF9C50607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998" y="1685925"/>
            <a:ext cx="4648200" cy="34861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0513D19-3E24-83A8-A331-1CC96CB7D8DE}"/>
              </a:ext>
            </a:extLst>
          </p:cNvPr>
          <p:cNvSpPr txBox="1"/>
          <p:nvPr/>
        </p:nvSpPr>
        <p:spPr>
          <a:xfrm>
            <a:off x="1295400" y="5341202"/>
            <a:ext cx="60979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kern="0" dirty="0">
                <a:solidFill>
                  <a:schemeClr val="tx1"/>
                </a:solidFill>
              </a:rPr>
              <a:t>14374 likes, 196 comments, 791 reposts</a:t>
            </a:r>
          </a:p>
        </p:txBody>
      </p:sp>
    </p:spTree>
    <p:extLst>
      <p:ext uri="{BB962C8B-B14F-4D97-AF65-F5344CB8AC3E}">
        <p14:creationId xmlns:p14="http://schemas.microsoft.com/office/powerpoint/2010/main" val="3606741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47BFEA-F926-A237-4742-7542ACBCC4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1DD70-8ECF-D74C-D949-CCA5BC36EA1D}"/>
              </a:ext>
            </a:extLst>
          </p:cNvPr>
          <p:cNvSpPr txBox="1">
            <a:spLocks/>
          </p:cNvSpPr>
          <p:nvPr/>
        </p:nvSpPr>
        <p:spPr bwMode="auto">
          <a:xfrm>
            <a:off x="1600200" y="1625917"/>
            <a:ext cx="10361084" cy="4538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kern="0" dirty="0"/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342AEA2-7145-1A7F-A5C6-0D7B173DD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What Else is Posted?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9F1D200-38B3-4A42-93F9-4727FBA2B02E}"/>
              </a:ext>
            </a:extLst>
          </p:cNvPr>
          <p:cNvSpPr txBox="1">
            <a:spLocks/>
          </p:cNvSpPr>
          <p:nvPr/>
        </p:nvSpPr>
        <p:spPr bwMode="auto">
          <a:xfrm>
            <a:off x="1037166" y="1633537"/>
            <a:ext cx="10361084" cy="4538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Future of IEEE 802.11 Standards </a:t>
            </a:r>
            <a:r>
              <a:rPr lang="en-US" dirty="0">
                <a:hlinkClick r:id="rId2"/>
              </a:rPr>
              <a:t>#webinar</a:t>
            </a:r>
            <a:r>
              <a:rPr lang="en-US" dirty="0"/>
              <a:t> – 21 June | Register Now! –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Evolution of Wi-Fi Technology and Standards standards.ieee.org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New bands for #IEEE802 communication systems in South Africa.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Networking Industry recognizes the juggernaut that is Ethernet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July 2023 Plenary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For the Computer Society May 2023 standards webinar, </a:t>
            </a:r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47BFEA-F926-A237-4742-7542ACBCC4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1DD70-8ECF-D74C-D949-CCA5BC36EA1D}"/>
              </a:ext>
            </a:extLst>
          </p:cNvPr>
          <p:cNvSpPr txBox="1">
            <a:spLocks/>
          </p:cNvSpPr>
          <p:nvPr/>
        </p:nvSpPr>
        <p:spPr bwMode="auto">
          <a:xfrm>
            <a:off x="1600200" y="1625917"/>
            <a:ext cx="10361084" cy="4538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kern="0" dirty="0"/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342AEA2-7145-1A7F-A5C6-0D7B173DD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What Else is Posted?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9F1D200-38B3-4A42-93F9-4727FBA2B02E}"/>
              </a:ext>
            </a:extLst>
          </p:cNvPr>
          <p:cNvSpPr txBox="1">
            <a:spLocks/>
          </p:cNvSpPr>
          <p:nvPr/>
        </p:nvSpPr>
        <p:spPr bwMode="auto">
          <a:xfrm>
            <a:off x="1037166" y="1633537"/>
            <a:ext cx="10361084" cy="4538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Future of IEEE 802.11 Standards </a:t>
            </a:r>
            <a:r>
              <a:rPr lang="en-US" dirty="0">
                <a:hlinkClick r:id="rId2"/>
              </a:rPr>
              <a:t>#webinar</a:t>
            </a:r>
            <a:r>
              <a:rPr lang="en-US" dirty="0"/>
              <a:t> – 21 June | Register Now! –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Evolution of Wi-Fi Technology and Standards standards.ieee.org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New bands for #IEEE802 communication systems in South Africa.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Networking Industry recognizes the juggernaut that is Ethernet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July 2023 Plenary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For the Computer Society May 2023 standards webinar, </a:t>
            </a:r>
          </a:p>
        </p:txBody>
      </p:sp>
    </p:spTree>
    <p:extLst>
      <p:ext uri="{BB962C8B-B14F-4D97-AF65-F5344CB8AC3E}">
        <p14:creationId xmlns:p14="http://schemas.microsoft.com/office/powerpoint/2010/main" val="2549943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47BFEA-F926-A237-4742-7542ACBCC4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1DD70-8ECF-D74C-D949-CCA5BC36EA1D}"/>
              </a:ext>
            </a:extLst>
          </p:cNvPr>
          <p:cNvSpPr txBox="1">
            <a:spLocks/>
          </p:cNvSpPr>
          <p:nvPr/>
        </p:nvSpPr>
        <p:spPr bwMode="auto">
          <a:xfrm>
            <a:off x="1600200" y="1625917"/>
            <a:ext cx="10361084" cy="4538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kern="0" dirty="0"/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342AEA2-7145-1A7F-A5C6-0D7B173DD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What else would I like to post?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9F1D200-38B3-4A42-93F9-4727FBA2B02E}"/>
              </a:ext>
            </a:extLst>
          </p:cNvPr>
          <p:cNvSpPr txBox="1">
            <a:spLocks/>
          </p:cNvSpPr>
          <p:nvPr/>
        </p:nvSpPr>
        <p:spPr bwMode="auto">
          <a:xfrm>
            <a:off x="1037166" y="1633537"/>
            <a:ext cx="10361084" cy="4538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Responses to Regulatory Bodies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Pictures from Award Ceremonies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From WG Webpages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Presentations about IEEE 802 such as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Introduction to 802.11be , Laurent </a:t>
            </a:r>
            <a:r>
              <a:rPr lang="en-US" dirty="0" err="1"/>
              <a:t>Cariou</a:t>
            </a:r>
            <a:r>
              <a:rPr lang="en-US" dirty="0"/>
              <a:t> to IEEE </a:t>
            </a:r>
            <a:r>
              <a:rPr lang="en-US" dirty="0" err="1"/>
              <a:t>Comsoc</a:t>
            </a:r>
            <a:r>
              <a:rPr lang="en-US" dirty="0"/>
              <a:t> Oregon.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https://www.youtube.com/watch?v=afQzEoJ7zAo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will also add a 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"The views expressed in this video are the personal views of the presenter, and are not the formal position, explanation, or interpretation of IEEE, IEEE SA, the LAN/MAN Standards Committee, or the IEEE 802.11 Working Group.”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161142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9C679E-BCDB-4A5C-A38F-ECA97E9DDB64}">
  <ds:schemaRefs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ba37140e-f4c5-4a6c-a9b4-20a691ce6c8a"/>
    <ds:schemaRef ds:uri="http://purl.org/dc/terms/"/>
    <ds:schemaRef ds:uri="http://schemas.microsoft.com/office/infopath/2007/PartnerControls"/>
    <ds:schemaRef ds:uri="cc9c437c-ae0c-4066-8d90-a0f7de786127"/>
    <ds:schemaRef ds:uri="http://purl.org/dc/elements/1.1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31682</TotalTime>
  <Words>369</Words>
  <Application>Microsoft Office PowerPoint</Application>
  <PresentationFormat>Widescreen</PresentationFormat>
  <Paragraphs>71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 Theme</vt:lpstr>
      <vt:lpstr>Document</vt:lpstr>
      <vt:lpstr>IEEE 802 in Social Media</vt:lpstr>
      <vt:lpstr>IEEE802 Group in Linkedin</vt:lpstr>
      <vt:lpstr>IEEE802 Group in Linkedin</vt:lpstr>
      <vt:lpstr>What Else is Posted?</vt:lpstr>
      <vt:lpstr>What Else is Posted?</vt:lpstr>
      <vt:lpstr>What else would I like to post?</vt:lpstr>
    </vt:vector>
  </TitlesOfParts>
  <Company>Ofinno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2023 802.19 Liaison Report</dc:title>
  <dc:subject>January 2023</dc:subject>
  <dc:creator/>
  <dc:description>Tuncer Baykas (Ofinno)</dc:description>
  <cp:lastModifiedBy>Tuncer Baykas</cp:lastModifiedBy>
  <cp:revision>46</cp:revision>
  <cp:lastPrinted>1601-01-01T00:00:00Z</cp:lastPrinted>
  <dcterms:created xsi:type="dcterms:W3CDTF">2020-01-12T14:48:27Z</dcterms:created>
  <dcterms:modified xsi:type="dcterms:W3CDTF">2023-06-06T18:22:06Z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