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7" y="363379"/>
            <a:ext cx="32667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-23-0118-00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59-00-0jtc-agenda-for-july-2023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2023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 July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 2023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11 Jul 2023, 4-6 pm CET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11-23-0959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May 2023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future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98 standards through to PSDO ratification with 46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367389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74725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52800" y="2219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kern="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AU" sz="1800" kern="0" dirty="0"/>
              <a:t>Waiting for ballot</a:t>
            </a:r>
          </a:p>
          <a:p>
            <a:pPr lvl="2">
              <a:defRPr/>
            </a:pPr>
            <a:r>
              <a:rPr lang="en-AU" kern="0" dirty="0"/>
              <a:t>Many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sz="1800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52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802.3-REV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803.15.3f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highlight>
                  <a:srgbClr val="FFFF00"/>
                </a:highlight>
              </a:rPr>
              <a:t>802.15.9</a:t>
            </a:r>
            <a:endParaRPr lang="en-AU" kern="0" dirty="0">
              <a:solidFill>
                <a:schemeClr val="accent2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and discussions are not progressing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2"/>
            <a:r>
              <a:rPr lang="en-AU" dirty="0"/>
              <a:t>802.11-2020 is now blocked by IPR issue</a:t>
            </a:r>
          </a:p>
          <a:p>
            <a:pPr lvl="2"/>
            <a:r>
              <a:rPr lang="en-AU" dirty="0"/>
              <a:t>803.3-Rev 60-day pre-ballot cancelled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endParaRPr lang="en-AU" dirty="0"/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It is now understood that the 802.11ax IPR related issue is still being discussed … and so hopefully good news can be reported in the future</a:t>
            </a:r>
          </a:p>
          <a:p>
            <a:pPr lvl="1"/>
            <a:r>
              <a:rPr lang="en-AU" dirty="0"/>
              <a:t>WG1 Convenor has offered some alarming suggestions about the PSDO Agreement in light of the IPR issues</a:t>
            </a:r>
          </a:p>
          <a:p>
            <a:pPr lvl="2"/>
            <a:endParaRPr lang="en-AU" i="1" dirty="0"/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2209800"/>
            <a:ext cx="152400" cy="4572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447</Words>
  <Application>Microsoft Macintosh PowerPoint</Application>
  <PresentationFormat>On-screen Show (4:3)</PresentationFormat>
  <Paragraphs>131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July 2023 opening report for EC</vt:lpstr>
      <vt:lpstr>The IEEE 802 JTC1 SC has one slot at the Jul 2023 mixed-mode plenary meeting</vt:lpstr>
      <vt:lpstr>IEEE 802 has sent 98 standards through to PSDO ratification with 46 in-process</vt:lpstr>
      <vt:lpstr>A large number of IEEE 802 submissions ought to be in the PSDO balloting &amp; publication process - but</vt:lpstr>
      <vt:lpstr>The 802.11 IPR issue is not yet resolved and discussions are not progressing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2023-07-06T23:47:47Z</dcterms:modified>
</cp:coreProperties>
</file>