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>
        <p:scale>
          <a:sx n="100" d="100"/>
          <a:sy n="100" d="100"/>
        </p:scale>
        <p:origin x="634" y="-341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088-00-WCSG-minutes-april-12-2023.docx" TargetMode="External"/><Relationship Id="rId2" Type="http://schemas.openxmlformats.org/officeDocument/2006/relationships/hyperlink" Target="https://mentor.ieee.org/802-ec/dcn/23/ec-23-0045-00-WCSG-minutes-march-12-202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3/ec-23-0120-00-WCSG-2023-07-09-wireless-chairs-sc-meeting-agenda.docx" TargetMode="External"/><Relationship Id="rId4" Type="http://schemas.openxmlformats.org/officeDocument/2006/relationships/hyperlink" Target="https://mentor.ieee.org/802-ec/dcn/23/ec-23-0108-01-WCSG-minutes-may-14-2023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001-03-WCSG-ieee-802wcsc-meeting-venue-manager-report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3/ec-23-0003-05-WCSG-wireless-treasurer-report-202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2023 July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2023-07-07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>This document contains the July 2023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activities since March 2023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marL="0" indent="0" defTabSz="1371600">
              <a:lnSpc>
                <a:spcPct val="12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Since March 2023, the 802 Wireless Chairs Standing Committee met</a:t>
            </a: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March 12, 2023 </a:t>
            </a:r>
            <a:r>
              <a:rPr lang="en-US" sz="2200" dirty="0"/>
              <a:t>– Minutes: </a:t>
            </a:r>
            <a:r>
              <a:rPr lang="en-US" sz="2200" dirty="0">
                <a:hlinkClick r:id="rId2"/>
              </a:rPr>
              <a:t>https://mentor.ieee.org/802-ec/dcn/23/ec-23-0045-00-WCSG-minutes-march-12-2023.docx</a:t>
            </a:r>
            <a:r>
              <a:rPr lang="en-US" sz="2200" dirty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April 12 </a:t>
            </a:r>
            <a:r>
              <a:rPr lang="en-US" sz="2200" dirty="0"/>
              <a:t>– Minutes: </a:t>
            </a:r>
            <a:r>
              <a:rPr lang="en-US" sz="2200" dirty="0">
                <a:hlinkClick r:id="rId3"/>
              </a:rPr>
              <a:t>https://mentor.ieee.org/802-ec/dcn/23/ec-23-0088-00-WCSG-minutes-april-12-2023.docx</a:t>
            </a:r>
            <a:r>
              <a:rPr lang="en-US" sz="2200" dirty="0"/>
              <a:t> </a:t>
            </a:r>
            <a:br>
              <a:rPr lang="en-US" sz="2200" dirty="0"/>
            </a:b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May 14– M</a:t>
            </a:r>
            <a:r>
              <a:rPr lang="en-US" sz="2200" dirty="0"/>
              <a:t>inutes: </a:t>
            </a:r>
            <a:r>
              <a:rPr lang="en-US" sz="2200" dirty="0">
                <a:hlinkClick r:id="rId4"/>
              </a:rPr>
              <a:t>https://mentor.ieee.org/802-ec/dcn/23/ec-23-0108-01-WCSG-minutes-may-14-2023.docx</a:t>
            </a:r>
            <a:r>
              <a:rPr lang="en-US" sz="2200" dirty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July 9 </a:t>
            </a:r>
            <a:r>
              <a:rPr lang="en-US" sz="2200" dirty="0"/>
              <a:t>– Agenda in </a:t>
            </a:r>
            <a:r>
              <a:rPr lang="en-US" sz="2200" dirty="0">
                <a:hlinkClick r:id="rId5"/>
              </a:rPr>
              <a:t>https://mentor.ieee.org/802-ec/dcn/23/ec-23-0120-00-WCSG-2023-07-09-wireless-chairs-sc-meeting-agenda.docx</a:t>
            </a:r>
            <a:r>
              <a:rPr lang="en-US" sz="2200" dirty="0"/>
              <a:t> ; Minutes to be posted.</a:t>
            </a: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marL="342900" lvl="1" indent="0" defTabSz="1371600">
              <a:buNone/>
              <a:tabLst>
                <a:tab pos="2228850" algn="l"/>
                <a:tab pos="6862763" algn="l"/>
              </a:tabLst>
            </a:pPr>
            <a:endParaRPr lang="en-US" sz="2200" dirty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decisions taken, planned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77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Held May 2023 Wireless Interim mixed-mode session May 14-19, 2023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Approved meeting fees and reviewed venue planning,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3"/>
              </a:rPr>
              <a:t>https://mentor.ieee.org/802-ec/dcn/23/ec-23-0001-03-WCSG-ieee-802wcsc-meeting-venue-manager-report-2023.pptx</a:t>
            </a:r>
            <a:r>
              <a:rPr lang="en-US" sz="2900" dirty="0"/>
              <a:t>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4"/>
              </a:rPr>
              <a:t>https://mentor.ieee.org/802-ec/dcn/23/ec-23-0003-05-WCSG-wireless-treasurer-report-2023.pptx</a:t>
            </a:r>
            <a:r>
              <a:rPr lang="en-US" sz="2900" dirty="0"/>
              <a:t> 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2023 July decision for 2024 Interim format</a:t>
            </a:r>
          </a:p>
          <a:p>
            <a:pPr marL="171450" lvl="1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2023 September 10-15 Wireless 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Venue: Grand Hyatt, Atlanta (Buckhead)</a:t>
            </a:r>
            <a:r>
              <a:rPr lang="es-ES" sz="2800" dirty="0"/>
              <a:t>, Atlanta, USA </a:t>
            </a:r>
            <a:endParaRPr lang="en-US" sz="2800" dirty="0"/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Mixed-mode (in-person and electronic) meeting</a:t>
            </a:r>
            <a:br>
              <a:rPr lang="en-US" sz="1100" dirty="0"/>
            </a:br>
            <a:r>
              <a:rPr lang="en-US" sz="1100" dirty="0"/>
              <a:t> 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248860</TotalTime>
  <Words>306</Words>
  <Application>Microsoft Office PowerPoint</Application>
  <PresentationFormat>On-screen Show (4:3)</PresentationFormat>
  <Paragraphs>49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2023 July Wireless Chairs SC Report</vt:lpstr>
      <vt:lpstr> Abstract </vt:lpstr>
      <vt:lpstr> Summary of activities since March 2023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keywords>2023 July report for 802 LMSC</cp:keywords>
  <cp:lastModifiedBy>Stanley, Dorothy</cp:lastModifiedBy>
  <cp:revision>3754</cp:revision>
  <cp:lastPrinted>2017-11-04T17:30:55Z</cp:lastPrinted>
  <dcterms:created xsi:type="dcterms:W3CDTF">2002-03-10T15:43:16Z</dcterms:created>
  <dcterms:modified xsi:type="dcterms:W3CDTF">2023-07-07T19:13:46Z</dcterms:modified>
</cp:coreProperties>
</file>