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7"/>
  </p:notesMasterIdLst>
  <p:handoutMasterIdLst>
    <p:handoutMasterId r:id="rId8"/>
  </p:handoutMasterIdLst>
  <p:sldIdLst>
    <p:sldId id="624" r:id="rId2"/>
    <p:sldId id="621" r:id="rId3"/>
    <p:sldId id="625" r:id="rId4"/>
    <p:sldId id="629" r:id="rId5"/>
    <p:sldId id="620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>
        <p:scale>
          <a:sx n="100" d="100"/>
          <a:sy n="100" d="100"/>
        </p:scale>
        <p:origin x="634" y="-53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2021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2021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03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ietf.org/group/ietfieee" TargetMode="External"/><Relationship Id="rId2" Type="http://schemas.openxmlformats.org/officeDocument/2006/relationships/hyperlink" Target="https://www.iab.org/liaisons/iab-ieee-coordinatio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meeting/interim-2023-ietfieee-01/session/ietfieee" TargetMode="External"/><Relationship Id="rId2" Type="http://schemas.openxmlformats.org/officeDocument/2006/relationships/hyperlink" Target="https://datatracker.ietf.org/meeting/interim-2023-ietfieee-02/session/ietfiee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ab.org/liaisons/iab-ieee-coordination/" TargetMode="External"/><Relationship Id="rId4" Type="http://schemas.openxmlformats.org/officeDocument/2006/relationships/hyperlink" Target="https://datatracker.ietf.org/meeting/interim-2022-ietfieee-03/session/ietfiee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how/meetings/upcomin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/>
              <a:t>2023 July IETF SC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2023-07-07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298180"/>
              </p:ext>
            </p:extLst>
          </p:nvPr>
        </p:nvGraphicFramePr>
        <p:xfrm>
          <a:off x="747713" y="2674938"/>
          <a:ext cx="7618412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758361" progId="Word.Document.8">
                  <p:embed/>
                </p:oleObj>
              </mc:Choice>
              <mc:Fallback>
                <p:oleObj name="Document" r:id="rId3" imgW="10466184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3" y="2674938"/>
                        <a:ext cx="7618412" cy="2009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Scope, Duties of 802/IETF SC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776412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Membership: Membership is any IEEE 802 participant.</a:t>
            </a:r>
          </a:p>
          <a:p>
            <a:r>
              <a:rPr lang="en-GB" sz="2400" dirty="0"/>
              <a:t>Dorothy Stanley, chair.</a:t>
            </a:r>
          </a:p>
          <a:p>
            <a:endParaRPr lang="en-GB" sz="2400" dirty="0"/>
          </a:p>
          <a:p>
            <a:r>
              <a:rPr lang="en-GB" sz="2400" dirty="0"/>
              <a:t>Scope and Duties: </a:t>
            </a:r>
          </a:p>
          <a:p>
            <a:pPr lvl="1"/>
            <a:r>
              <a:rPr lang="en-GB" sz="2000" dirty="0"/>
              <a:t>Coordinate 802 activities with IETF activities as appropriate.  Hold periodic joint meetings between 802 leadership and IETF leadership.</a:t>
            </a:r>
          </a:p>
          <a:p>
            <a:endParaRPr lang="en-US" sz="2400" dirty="0"/>
          </a:p>
          <a:p>
            <a:r>
              <a:rPr lang="en-US" sz="2400" dirty="0"/>
              <a:t>See </a:t>
            </a:r>
            <a:r>
              <a:rPr lang="en-US" sz="2400" dirty="0">
                <a:hlinkClick r:id="rId2"/>
              </a:rPr>
              <a:t>https://www.iab.org/liaisons/iab-ieee-coordination/</a:t>
            </a:r>
            <a:r>
              <a:rPr lang="en-US" sz="2400" dirty="0"/>
              <a:t> and </a:t>
            </a:r>
            <a:r>
              <a:rPr lang="en-GB" sz="2400" u="sng" dirty="0">
                <a:hlinkClick r:id="rId3"/>
              </a:rPr>
              <a:t>https://wiki.ietf.org/group/ietfieee</a:t>
            </a:r>
            <a:r>
              <a:rPr lang="en-GB" sz="2400" u="sng" dirty="0"/>
              <a:t> </a:t>
            </a: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IEEE 802 IETF Standing Committee Report</a:t>
            </a:r>
            <a:br>
              <a:rPr lang="en-US" sz="3600" dirty="0"/>
            </a:br>
            <a:r>
              <a:rPr lang="en-US" sz="3600" dirty="0"/>
              <a:t>July 2023 IEEE 802 plenary 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90689"/>
            <a:ext cx="8534400" cy="4800600"/>
          </a:xfrm>
        </p:spPr>
        <p:txBody>
          <a:bodyPr>
            <a:normAutofit fontScale="62500" lnSpcReduction="20000"/>
          </a:bodyPr>
          <a:lstStyle/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900" dirty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/>
              <a:t>IAB/IESG/IEEE 802 coordination call was held 2023-06-28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/>
              <a:t>Agenda and minutes are posted here: </a:t>
            </a:r>
            <a:r>
              <a:rPr lang="en-US" sz="2900" dirty="0">
                <a:hlinkClick r:id="rId2"/>
              </a:rPr>
              <a:t>https://datatracker.ietf.org/meeting/interim-2023-ietfieee-02/session/ietfieee</a:t>
            </a:r>
            <a:r>
              <a:rPr lang="en-US" sz="2900" dirty="0"/>
              <a:t> 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/>
              <a:t>Past telecons: </a:t>
            </a:r>
            <a:r>
              <a:rPr lang="en-US" sz="2900" dirty="0">
                <a:hlinkClick r:id="rId3"/>
              </a:rPr>
              <a:t>https://datatracker.ietf.org/meeting/interim-2023-ietfieee-01/session/ietfieee</a:t>
            </a:r>
            <a:r>
              <a:rPr lang="en-US" sz="2900" dirty="0"/>
              <a:t> and </a:t>
            </a:r>
            <a:r>
              <a:rPr lang="en-US" sz="2900" dirty="0">
                <a:hlinkClick r:id="rId4"/>
              </a:rPr>
              <a:t>https://datatracker.ietf.org/meeting/interim-2022-ietfieee-03/session/ietfieee</a:t>
            </a:r>
            <a:r>
              <a:rPr lang="en-US" sz="2900" dirty="0"/>
              <a:t> </a:t>
            </a:r>
            <a:br>
              <a:rPr lang="en-US" sz="2900" dirty="0"/>
            </a:br>
            <a:endParaRPr lang="en-US" sz="2900" dirty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/>
              <a:t>Current active topics are applicable to 802.1, 802.11 and 802.15 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900" dirty="0"/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/>
              <a:t>Past meeting details on IAB IEEE 802 Coordination wiki website:</a:t>
            </a:r>
            <a:br>
              <a:rPr lang="en-US" sz="2900" dirty="0"/>
            </a:br>
            <a:r>
              <a:rPr lang="en-US" sz="2900" dirty="0">
                <a:hlinkClick r:id="rId5"/>
              </a:rPr>
              <a:t>https://www.iab.org/liaisons/iab-ieee-coordination/</a:t>
            </a:r>
            <a:endParaRPr lang="en-US" sz="2900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900" b="1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900" dirty="0"/>
              <a:t>The 802 IETF Standing Committee will not meet during the July 2023 Plenary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Coordination Topics 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/>
              <a:t>Current items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5. Enabling use of Local Addresses for virtualization and IoT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25. Layer 2/Layer 3 Interaction for Time-Sensitive Traffic – TSN and </a:t>
            </a:r>
            <a:r>
              <a:rPr lang="en-US" sz="2000" dirty="0" err="1"/>
              <a:t>DetNet</a:t>
            </a:r>
            <a:r>
              <a:rPr lang="en-US" sz="2000" dirty="0"/>
              <a:t>. No specific items/issues.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27. Development of YANG models in the IEEE 802 – Includes 802F </a:t>
            </a:r>
            <a:r>
              <a:rPr lang="en-US" sz="2000" dirty="0" err="1"/>
              <a:t>Ethertype</a:t>
            </a:r>
            <a:r>
              <a:rPr lang="en-US" sz="2000" dirty="0"/>
              <a:t> Yang Model, coordination with the RAC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33. Capability Discovery – 802.1ABdh (LLDPv2) under development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34. Reliable and Available Wireless (RAW)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35. MAC Address Device Identification for Network and Application Services</a:t>
            </a:r>
            <a:br>
              <a:rPr lang="en-US" sz="2000" dirty="0"/>
            </a:b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/>
              <a:t>Other topics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Planned 2023 July Tutorial re: IETF RAW WG &amp; .11/.15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457200" lvl="1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2892983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Recent and Upcoming IETF Meetings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524000"/>
            <a:ext cx="7848600" cy="463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2023-06-28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117 July 22-28, 2023 San Francisco and online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2023 October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118 November 4-10, 2023 Prague and online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119 March 16-22, 2024 – Asia (to be booked)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120 July 20-26, 2024 Vancouver and online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121 November 2-8, 2024 Dublin, Ireland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122 March 15-21, 2025 Bangkok, Thailand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Meetings website: </a:t>
            </a:r>
            <a:r>
              <a:rPr lang="en-US" sz="2000" dirty="0">
                <a:hlinkClick r:id="rId3"/>
              </a:rPr>
              <a:t>https://www.ietf.org/how/meetings/upcoming/</a:t>
            </a:r>
            <a:r>
              <a:rPr lang="en-US" sz="2000" dirty="0"/>
              <a:t> </a:t>
            </a:r>
            <a:br>
              <a:rPr lang="en-US" sz="20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112695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248224</TotalTime>
  <Words>478</Words>
  <Application>Microsoft Office PowerPoint</Application>
  <PresentationFormat>On-screen Show (4:3)</PresentationFormat>
  <Paragraphs>73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Document</vt:lpstr>
      <vt:lpstr>2023 July IETF SC Report</vt:lpstr>
      <vt:lpstr>Scope, Duties of 802/IETF SC</vt:lpstr>
      <vt:lpstr> IEEE 802 IETF Standing Committee Report July 2023 IEEE 802 plenary  </vt:lpstr>
      <vt:lpstr>Coordination Topics </vt:lpstr>
      <vt:lpstr>Recent and Upcoming IETF Meetings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</dc:title>
  <dc:subject>802  IETF SC report</dc:subject>
  <dc:creator>Dorothy Stanley</dc:creator>
  <cp:keywords>2023 July report to 802 LMSC</cp:keywords>
  <cp:lastModifiedBy>Stanley, Dorothy</cp:lastModifiedBy>
  <cp:revision>3754</cp:revision>
  <cp:lastPrinted>2017-11-04T17:30:55Z</cp:lastPrinted>
  <dcterms:created xsi:type="dcterms:W3CDTF">2002-03-10T15:43:16Z</dcterms:created>
  <dcterms:modified xsi:type="dcterms:W3CDTF">2023-07-07T19:14:56Z</dcterms:modified>
</cp:coreProperties>
</file>