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snapToGrid="0">
      <p:cViewPr varScale="1">
        <p:scale>
          <a:sx n="117" d="100"/>
          <a:sy n="117" d="100"/>
        </p:scale>
        <p:origin x="63"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406DB-5D72-412B-A6C3-081F2DEC3FEF}" type="datetimeFigureOut">
              <a:rPr lang="en-US" smtClean="0"/>
              <a:t>7/9/2023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AA5542-839D-448B-AED1-DE30F1E49C2C}" type="slidenum">
              <a:rPr lang="en-US" smtClean="0"/>
              <a:t>‹#›</a:t>
            </a:fld>
            <a:endParaRPr lang="en-US"/>
          </a:p>
        </p:txBody>
      </p:sp>
    </p:spTree>
    <p:extLst>
      <p:ext uri="{BB962C8B-B14F-4D97-AF65-F5344CB8AC3E}">
        <p14:creationId xmlns:p14="http://schemas.microsoft.com/office/powerpoint/2010/main" val="828639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A7EA0-9458-1771-479D-5D56E850BB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575036-A60E-1903-5406-B7DA50D33D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2E34B4-F056-9973-AC07-7F8520E8C9EB}"/>
              </a:ext>
            </a:extLst>
          </p:cNvPr>
          <p:cNvSpPr>
            <a:spLocks noGrp="1"/>
          </p:cNvSpPr>
          <p:nvPr>
            <p:ph type="dt" sz="half" idx="10"/>
          </p:nvPr>
        </p:nvSpPr>
        <p:spPr/>
        <p:txBody>
          <a:bodyPr/>
          <a:lstStyle/>
          <a:p>
            <a:r>
              <a:rPr lang="en-US"/>
              <a:t>10 July 2023</a:t>
            </a:r>
          </a:p>
        </p:txBody>
      </p:sp>
      <p:sp>
        <p:nvSpPr>
          <p:cNvPr id="5" name="Footer Placeholder 4">
            <a:extLst>
              <a:ext uri="{FF2B5EF4-FFF2-40B4-BE49-F238E27FC236}">
                <a16:creationId xmlns:a16="http://schemas.microsoft.com/office/drawing/2014/main" id="{63EA7B7A-2E25-0265-8746-16835192EF88}"/>
              </a:ext>
            </a:extLst>
          </p:cNvPr>
          <p:cNvSpPr>
            <a:spLocks noGrp="1"/>
          </p:cNvSpPr>
          <p:nvPr>
            <p:ph type="ftr" sz="quarter" idx="11"/>
          </p:nvPr>
        </p:nvSpPr>
        <p:spPr/>
        <p:txBody>
          <a:bodyPr/>
          <a:lstStyle/>
          <a:p>
            <a:r>
              <a:rPr lang="en-US"/>
              <a:t>ec-23-0125-00-00EC</a:t>
            </a:r>
          </a:p>
        </p:txBody>
      </p:sp>
      <p:sp>
        <p:nvSpPr>
          <p:cNvPr id="6" name="Slide Number Placeholder 5">
            <a:extLst>
              <a:ext uri="{FF2B5EF4-FFF2-40B4-BE49-F238E27FC236}">
                <a16:creationId xmlns:a16="http://schemas.microsoft.com/office/drawing/2014/main" id="{E2DB1632-A987-1220-B6D6-656FACC62F9C}"/>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3682936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AE29-1146-3B98-9E16-D0273B33B5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066BE0-F6FD-347F-F6B9-4B186F8BD8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7A0B8B-9A6D-5036-F498-DD8EAD7D24DF}"/>
              </a:ext>
            </a:extLst>
          </p:cNvPr>
          <p:cNvSpPr>
            <a:spLocks noGrp="1"/>
          </p:cNvSpPr>
          <p:nvPr>
            <p:ph type="dt" sz="half" idx="10"/>
          </p:nvPr>
        </p:nvSpPr>
        <p:spPr/>
        <p:txBody>
          <a:bodyPr/>
          <a:lstStyle/>
          <a:p>
            <a:r>
              <a:rPr lang="en-US"/>
              <a:t>10 July 2023</a:t>
            </a:r>
          </a:p>
        </p:txBody>
      </p:sp>
      <p:sp>
        <p:nvSpPr>
          <p:cNvPr id="5" name="Footer Placeholder 4">
            <a:extLst>
              <a:ext uri="{FF2B5EF4-FFF2-40B4-BE49-F238E27FC236}">
                <a16:creationId xmlns:a16="http://schemas.microsoft.com/office/drawing/2014/main" id="{4CADB708-12CE-E93C-8BF1-FF61EB0FE737}"/>
              </a:ext>
            </a:extLst>
          </p:cNvPr>
          <p:cNvSpPr>
            <a:spLocks noGrp="1"/>
          </p:cNvSpPr>
          <p:nvPr>
            <p:ph type="ftr" sz="quarter" idx="11"/>
          </p:nvPr>
        </p:nvSpPr>
        <p:spPr/>
        <p:txBody>
          <a:bodyPr/>
          <a:lstStyle/>
          <a:p>
            <a:r>
              <a:rPr lang="en-US"/>
              <a:t>ec-23-0125-00-00EC</a:t>
            </a:r>
          </a:p>
        </p:txBody>
      </p:sp>
      <p:sp>
        <p:nvSpPr>
          <p:cNvPr id="6" name="Slide Number Placeholder 5">
            <a:extLst>
              <a:ext uri="{FF2B5EF4-FFF2-40B4-BE49-F238E27FC236}">
                <a16:creationId xmlns:a16="http://schemas.microsoft.com/office/drawing/2014/main" id="{6828A7EA-A843-03AC-4A58-6B3F5536CE6A}"/>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2583676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94F6A2-3557-877F-151C-A66B0D6424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9463DD-59DE-70DE-1F11-ED21D12F61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2BBF6C-3D3F-214F-A9B5-7C547E1D3904}"/>
              </a:ext>
            </a:extLst>
          </p:cNvPr>
          <p:cNvSpPr>
            <a:spLocks noGrp="1"/>
          </p:cNvSpPr>
          <p:nvPr>
            <p:ph type="dt" sz="half" idx="10"/>
          </p:nvPr>
        </p:nvSpPr>
        <p:spPr/>
        <p:txBody>
          <a:bodyPr/>
          <a:lstStyle/>
          <a:p>
            <a:r>
              <a:rPr lang="en-US"/>
              <a:t>10 July 2023</a:t>
            </a:r>
          </a:p>
        </p:txBody>
      </p:sp>
      <p:sp>
        <p:nvSpPr>
          <p:cNvPr id="5" name="Footer Placeholder 4">
            <a:extLst>
              <a:ext uri="{FF2B5EF4-FFF2-40B4-BE49-F238E27FC236}">
                <a16:creationId xmlns:a16="http://schemas.microsoft.com/office/drawing/2014/main" id="{A27A5F05-5844-236A-D9E3-89B191DDDB0E}"/>
              </a:ext>
            </a:extLst>
          </p:cNvPr>
          <p:cNvSpPr>
            <a:spLocks noGrp="1"/>
          </p:cNvSpPr>
          <p:nvPr>
            <p:ph type="ftr" sz="quarter" idx="11"/>
          </p:nvPr>
        </p:nvSpPr>
        <p:spPr/>
        <p:txBody>
          <a:bodyPr/>
          <a:lstStyle/>
          <a:p>
            <a:r>
              <a:rPr lang="en-US"/>
              <a:t>ec-23-0125-00-00EC</a:t>
            </a:r>
          </a:p>
        </p:txBody>
      </p:sp>
      <p:sp>
        <p:nvSpPr>
          <p:cNvPr id="6" name="Slide Number Placeholder 5">
            <a:extLst>
              <a:ext uri="{FF2B5EF4-FFF2-40B4-BE49-F238E27FC236}">
                <a16:creationId xmlns:a16="http://schemas.microsoft.com/office/drawing/2014/main" id="{3470F2F5-2931-942D-1658-D75EA4713E12}"/>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1843278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F4AB3-FE1A-3BDD-4B14-8F95B94B1A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28A357-E51D-CCCD-4963-A7866A6C67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5E38C4-DAA4-FAFF-4DE1-F4C2DFA193AF}"/>
              </a:ext>
            </a:extLst>
          </p:cNvPr>
          <p:cNvSpPr>
            <a:spLocks noGrp="1"/>
          </p:cNvSpPr>
          <p:nvPr>
            <p:ph type="dt" sz="half" idx="10"/>
          </p:nvPr>
        </p:nvSpPr>
        <p:spPr/>
        <p:txBody>
          <a:bodyPr/>
          <a:lstStyle/>
          <a:p>
            <a:r>
              <a:rPr lang="en-US"/>
              <a:t>10 July 2023</a:t>
            </a:r>
          </a:p>
        </p:txBody>
      </p:sp>
      <p:sp>
        <p:nvSpPr>
          <p:cNvPr id="5" name="Footer Placeholder 4">
            <a:extLst>
              <a:ext uri="{FF2B5EF4-FFF2-40B4-BE49-F238E27FC236}">
                <a16:creationId xmlns:a16="http://schemas.microsoft.com/office/drawing/2014/main" id="{3D280D73-78F3-8DE5-F6D6-7058128131D9}"/>
              </a:ext>
            </a:extLst>
          </p:cNvPr>
          <p:cNvSpPr>
            <a:spLocks noGrp="1"/>
          </p:cNvSpPr>
          <p:nvPr>
            <p:ph type="ftr" sz="quarter" idx="11"/>
          </p:nvPr>
        </p:nvSpPr>
        <p:spPr/>
        <p:txBody>
          <a:bodyPr/>
          <a:lstStyle/>
          <a:p>
            <a:r>
              <a:rPr lang="en-US"/>
              <a:t>ec-23-0125-00-00EC</a:t>
            </a:r>
          </a:p>
        </p:txBody>
      </p:sp>
      <p:sp>
        <p:nvSpPr>
          <p:cNvPr id="6" name="Slide Number Placeholder 5">
            <a:extLst>
              <a:ext uri="{FF2B5EF4-FFF2-40B4-BE49-F238E27FC236}">
                <a16:creationId xmlns:a16="http://schemas.microsoft.com/office/drawing/2014/main" id="{D0D8BD1A-94BD-0FB9-52AA-13C91E03C0B1}"/>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4073052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1D139-C624-6FB5-BD09-0B100B72F2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C643E4-9B66-018A-4B9B-42C0AF213F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A25264-619C-C2FC-6F74-88D1132DEB37}"/>
              </a:ext>
            </a:extLst>
          </p:cNvPr>
          <p:cNvSpPr>
            <a:spLocks noGrp="1"/>
          </p:cNvSpPr>
          <p:nvPr>
            <p:ph type="dt" sz="half" idx="10"/>
          </p:nvPr>
        </p:nvSpPr>
        <p:spPr/>
        <p:txBody>
          <a:bodyPr/>
          <a:lstStyle/>
          <a:p>
            <a:r>
              <a:rPr lang="en-US"/>
              <a:t>10 July 2023</a:t>
            </a:r>
          </a:p>
        </p:txBody>
      </p:sp>
      <p:sp>
        <p:nvSpPr>
          <p:cNvPr id="5" name="Footer Placeholder 4">
            <a:extLst>
              <a:ext uri="{FF2B5EF4-FFF2-40B4-BE49-F238E27FC236}">
                <a16:creationId xmlns:a16="http://schemas.microsoft.com/office/drawing/2014/main" id="{AC7C634D-BEF1-8CB9-4FF4-12EB40D2EBDE}"/>
              </a:ext>
            </a:extLst>
          </p:cNvPr>
          <p:cNvSpPr>
            <a:spLocks noGrp="1"/>
          </p:cNvSpPr>
          <p:nvPr>
            <p:ph type="ftr" sz="quarter" idx="11"/>
          </p:nvPr>
        </p:nvSpPr>
        <p:spPr/>
        <p:txBody>
          <a:bodyPr/>
          <a:lstStyle/>
          <a:p>
            <a:r>
              <a:rPr lang="en-US"/>
              <a:t>ec-23-0125-00-00EC</a:t>
            </a:r>
          </a:p>
        </p:txBody>
      </p:sp>
      <p:sp>
        <p:nvSpPr>
          <p:cNvPr id="6" name="Slide Number Placeholder 5">
            <a:extLst>
              <a:ext uri="{FF2B5EF4-FFF2-40B4-BE49-F238E27FC236}">
                <a16:creationId xmlns:a16="http://schemas.microsoft.com/office/drawing/2014/main" id="{0FA9A930-9934-B8BE-368F-568D343F3F75}"/>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3632488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6866-CA6B-CA9A-7CD1-84E5F61520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D07B80-B615-5674-5FA5-81951B666D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D0876F-F9BE-22CB-690C-F3E1B76064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6FDC20-3E5D-27A7-855D-141C9CC37D21}"/>
              </a:ext>
            </a:extLst>
          </p:cNvPr>
          <p:cNvSpPr>
            <a:spLocks noGrp="1"/>
          </p:cNvSpPr>
          <p:nvPr>
            <p:ph type="dt" sz="half" idx="10"/>
          </p:nvPr>
        </p:nvSpPr>
        <p:spPr/>
        <p:txBody>
          <a:bodyPr/>
          <a:lstStyle/>
          <a:p>
            <a:r>
              <a:rPr lang="en-US"/>
              <a:t>10 July 2023</a:t>
            </a:r>
          </a:p>
        </p:txBody>
      </p:sp>
      <p:sp>
        <p:nvSpPr>
          <p:cNvPr id="6" name="Footer Placeholder 5">
            <a:extLst>
              <a:ext uri="{FF2B5EF4-FFF2-40B4-BE49-F238E27FC236}">
                <a16:creationId xmlns:a16="http://schemas.microsoft.com/office/drawing/2014/main" id="{EB66AC85-1BF8-AEC8-D85B-D6389DB09B1B}"/>
              </a:ext>
            </a:extLst>
          </p:cNvPr>
          <p:cNvSpPr>
            <a:spLocks noGrp="1"/>
          </p:cNvSpPr>
          <p:nvPr>
            <p:ph type="ftr" sz="quarter" idx="11"/>
          </p:nvPr>
        </p:nvSpPr>
        <p:spPr/>
        <p:txBody>
          <a:bodyPr/>
          <a:lstStyle/>
          <a:p>
            <a:r>
              <a:rPr lang="en-US"/>
              <a:t>ec-23-0125-00-00EC</a:t>
            </a:r>
          </a:p>
        </p:txBody>
      </p:sp>
      <p:sp>
        <p:nvSpPr>
          <p:cNvPr id="7" name="Slide Number Placeholder 6">
            <a:extLst>
              <a:ext uri="{FF2B5EF4-FFF2-40B4-BE49-F238E27FC236}">
                <a16:creationId xmlns:a16="http://schemas.microsoft.com/office/drawing/2014/main" id="{7D7FB95A-3E54-E17F-A667-079ABB3C55C6}"/>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355024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54926-54D5-E1C9-72E4-C8C51C087F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F424C0-1590-7CBB-416C-B758E7530C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FC50A5-4D14-ACAE-C575-C7EDD253BD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B986F5-4B5D-6C8F-B3E6-7EAC46506C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26339B-E4E8-17C3-9E4C-7E6A48FB34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E0AB5A-BFEF-FB37-112A-791DD0363232}"/>
              </a:ext>
            </a:extLst>
          </p:cNvPr>
          <p:cNvSpPr>
            <a:spLocks noGrp="1"/>
          </p:cNvSpPr>
          <p:nvPr>
            <p:ph type="dt" sz="half" idx="10"/>
          </p:nvPr>
        </p:nvSpPr>
        <p:spPr/>
        <p:txBody>
          <a:bodyPr/>
          <a:lstStyle/>
          <a:p>
            <a:r>
              <a:rPr lang="en-US"/>
              <a:t>10 July 2023</a:t>
            </a:r>
          </a:p>
        </p:txBody>
      </p:sp>
      <p:sp>
        <p:nvSpPr>
          <p:cNvPr id="8" name="Footer Placeholder 7">
            <a:extLst>
              <a:ext uri="{FF2B5EF4-FFF2-40B4-BE49-F238E27FC236}">
                <a16:creationId xmlns:a16="http://schemas.microsoft.com/office/drawing/2014/main" id="{C3AF41C4-0A1A-2CA7-A3C8-AEC79E9D3489}"/>
              </a:ext>
            </a:extLst>
          </p:cNvPr>
          <p:cNvSpPr>
            <a:spLocks noGrp="1"/>
          </p:cNvSpPr>
          <p:nvPr>
            <p:ph type="ftr" sz="quarter" idx="11"/>
          </p:nvPr>
        </p:nvSpPr>
        <p:spPr/>
        <p:txBody>
          <a:bodyPr/>
          <a:lstStyle/>
          <a:p>
            <a:r>
              <a:rPr lang="en-US"/>
              <a:t>ec-23-0125-00-00EC</a:t>
            </a:r>
          </a:p>
        </p:txBody>
      </p:sp>
      <p:sp>
        <p:nvSpPr>
          <p:cNvPr id="9" name="Slide Number Placeholder 8">
            <a:extLst>
              <a:ext uri="{FF2B5EF4-FFF2-40B4-BE49-F238E27FC236}">
                <a16:creationId xmlns:a16="http://schemas.microsoft.com/office/drawing/2014/main" id="{77E351FC-EA53-EA9E-CB3C-EBF67DB581F8}"/>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402162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227BE-1AD7-2E7E-6757-1198A53C3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1E940F-FE2E-4DDF-0A86-3631AD4AF21E}"/>
              </a:ext>
            </a:extLst>
          </p:cNvPr>
          <p:cNvSpPr>
            <a:spLocks noGrp="1"/>
          </p:cNvSpPr>
          <p:nvPr>
            <p:ph type="dt" sz="half" idx="10"/>
          </p:nvPr>
        </p:nvSpPr>
        <p:spPr/>
        <p:txBody>
          <a:bodyPr/>
          <a:lstStyle/>
          <a:p>
            <a:r>
              <a:rPr lang="en-US"/>
              <a:t>10 July 2023</a:t>
            </a:r>
          </a:p>
        </p:txBody>
      </p:sp>
      <p:sp>
        <p:nvSpPr>
          <p:cNvPr id="4" name="Footer Placeholder 3">
            <a:extLst>
              <a:ext uri="{FF2B5EF4-FFF2-40B4-BE49-F238E27FC236}">
                <a16:creationId xmlns:a16="http://schemas.microsoft.com/office/drawing/2014/main" id="{2BFA50D3-92A1-8CE3-621D-3D4561B86471}"/>
              </a:ext>
            </a:extLst>
          </p:cNvPr>
          <p:cNvSpPr>
            <a:spLocks noGrp="1"/>
          </p:cNvSpPr>
          <p:nvPr>
            <p:ph type="ftr" sz="quarter" idx="11"/>
          </p:nvPr>
        </p:nvSpPr>
        <p:spPr/>
        <p:txBody>
          <a:bodyPr/>
          <a:lstStyle/>
          <a:p>
            <a:r>
              <a:rPr lang="en-US"/>
              <a:t>ec-23-0125-00-00EC</a:t>
            </a:r>
          </a:p>
        </p:txBody>
      </p:sp>
      <p:sp>
        <p:nvSpPr>
          <p:cNvPr id="5" name="Slide Number Placeholder 4">
            <a:extLst>
              <a:ext uri="{FF2B5EF4-FFF2-40B4-BE49-F238E27FC236}">
                <a16:creationId xmlns:a16="http://schemas.microsoft.com/office/drawing/2014/main" id="{5A822C74-A337-246F-6A11-833F7923A3C4}"/>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2655477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336A95-7540-FFF5-5352-75C0D261628E}"/>
              </a:ext>
            </a:extLst>
          </p:cNvPr>
          <p:cNvSpPr>
            <a:spLocks noGrp="1"/>
          </p:cNvSpPr>
          <p:nvPr>
            <p:ph type="dt" sz="half" idx="10"/>
          </p:nvPr>
        </p:nvSpPr>
        <p:spPr/>
        <p:txBody>
          <a:bodyPr/>
          <a:lstStyle/>
          <a:p>
            <a:r>
              <a:rPr lang="en-US"/>
              <a:t>10 July 2023</a:t>
            </a:r>
          </a:p>
        </p:txBody>
      </p:sp>
      <p:sp>
        <p:nvSpPr>
          <p:cNvPr id="3" name="Footer Placeholder 2">
            <a:extLst>
              <a:ext uri="{FF2B5EF4-FFF2-40B4-BE49-F238E27FC236}">
                <a16:creationId xmlns:a16="http://schemas.microsoft.com/office/drawing/2014/main" id="{7F11F7C0-7898-1AC6-4CB4-58B7606B2C03}"/>
              </a:ext>
            </a:extLst>
          </p:cNvPr>
          <p:cNvSpPr>
            <a:spLocks noGrp="1"/>
          </p:cNvSpPr>
          <p:nvPr>
            <p:ph type="ftr" sz="quarter" idx="11"/>
          </p:nvPr>
        </p:nvSpPr>
        <p:spPr/>
        <p:txBody>
          <a:bodyPr/>
          <a:lstStyle/>
          <a:p>
            <a:r>
              <a:rPr lang="en-US"/>
              <a:t>ec-23-0125-00-00EC</a:t>
            </a:r>
          </a:p>
        </p:txBody>
      </p:sp>
      <p:sp>
        <p:nvSpPr>
          <p:cNvPr id="4" name="Slide Number Placeholder 3">
            <a:extLst>
              <a:ext uri="{FF2B5EF4-FFF2-40B4-BE49-F238E27FC236}">
                <a16:creationId xmlns:a16="http://schemas.microsoft.com/office/drawing/2014/main" id="{F5208831-3835-4864-11E1-374BE1072BBB}"/>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3803660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82AA8-21FA-2386-B68F-8173BBD58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512B72-A079-70BD-4ADD-ECAA977166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606185-2D99-D5A6-B70A-B4C6933735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672824-0FA8-F8F1-FDD2-DA4082F20206}"/>
              </a:ext>
            </a:extLst>
          </p:cNvPr>
          <p:cNvSpPr>
            <a:spLocks noGrp="1"/>
          </p:cNvSpPr>
          <p:nvPr>
            <p:ph type="dt" sz="half" idx="10"/>
          </p:nvPr>
        </p:nvSpPr>
        <p:spPr/>
        <p:txBody>
          <a:bodyPr/>
          <a:lstStyle/>
          <a:p>
            <a:r>
              <a:rPr lang="en-US"/>
              <a:t>10 July 2023</a:t>
            </a:r>
          </a:p>
        </p:txBody>
      </p:sp>
      <p:sp>
        <p:nvSpPr>
          <p:cNvPr id="6" name="Footer Placeholder 5">
            <a:extLst>
              <a:ext uri="{FF2B5EF4-FFF2-40B4-BE49-F238E27FC236}">
                <a16:creationId xmlns:a16="http://schemas.microsoft.com/office/drawing/2014/main" id="{D2F15966-0D16-6CCC-CBBA-9F3C21C39CFD}"/>
              </a:ext>
            </a:extLst>
          </p:cNvPr>
          <p:cNvSpPr>
            <a:spLocks noGrp="1"/>
          </p:cNvSpPr>
          <p:nvPr>
            <p:ph type="ftr" sz="quarter" idx="11"/>
          </p:nvPr>
        </p:nvSpPr>
        <p:spPr/>
        <p:txBody>
          <a:bodyPr/>
          <a:lstStyle/>
          <a:p>
            <a:r>
              <a:rPr lang="en-US"/>
              <a:t>ec-23-0125-00-00EC</a:t>
            </a:r>
          </a:p>
        </p:txBody>
      </p:sp>
      <p:sp>
        <p:nvSpPr>
          <p:cNvPr id="7" name="Slide Number Placeholder 6">
            <a:extLst>
              <a:ext uri="{FF2B5EF4-FFF2-40B4-BE49-F238E27FC236}">
                <a16:creationId xmlns:a16="http://schemas.microsoft.com/office/drawing/2014/main" id="{458831F3-16FE-E315-9592-6538ACF07077}"/>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3142348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30C3-6FCA-C394-103D-F4CFE01128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9056FE-2AEE-B4D0-6698-030691E2FF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A6CD99-215B-EA4C-9E35-3B5C4119E3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BF7687-80A0-A75E-CE15-EE4A29B6DFD6}"/>
              </a:ext>
            </a:extLst>
          </p:cNvPr>
          <p:cNvSpPr>
            <a:spLocks noGrp="1"/>
          </p:cNvSpPr>
          <p:nvPr>
            <p:ph type="dt" sz="half" idx="10"/>
          </p:nvPr>
        </p:nvSpPr>
        <p:spPr/>
        <p:txBody>
          <a:bodyPr/>
          <a:lstStyle/>
          <a:p>
            <a:r>
              <a:rPr lang="en-US"/>
              <a:t>10 July 2023</a:t>
            </a:r>
          </a:p>
        </p:txBody>
      </p:sp>
      <p:sp>
        <p:nvSpPr>
          <p:cNvPr id="6" name="Footer Placeholder 5">
            <a:extLst>
              <a:ext uri="{FF2B5EF4-FFF2-40B4-BE49-F238E27FC236}">
                <a16:creationId xmlns:a16="http://schemas.microsoft.com/office/drawing/2014/main" id="{2BE6CE56-5C96-0B18-C839-FEAA52242880}"/>
              </a:ext>
            </a:extLst>
          </p:cNvPr>
          <p:cNvSpPr>
            <a:spLocks noGrp="1"/>
          </p:cNvSpPr>
          <p:nvPr>
            <p:ph type="ftr" sz="quarter" idx="11"/>
          </p:nvPr>
        </p:nvSpPr>
        <p:spPr/>
        <p:txBody>
          <a:bodyPr/>
          <a:lstStyle/>
          <a:p>
            <a:r>
              <a:rPr lang="en-US"/>
              <a:t>ec-23-0125-00-00EC</a:t>
            </a:r>
          </a:p>
        </p:txBody>
      </p:sp>
      <p:sp>
        <p:nvSpPr>
          <p:cNvPr id="7" name="Slide Number Placeholder 6">
            <a:extLst>
              <a:ext uri="{FF2B5EF4-FFF2-40B4-BE49-F238E27FC236}">
                <a16:creationId xmlns:a16="http://schemas.microsoft.com/office/drawing/2014/main" id="{F9650B81-42D8-587D-8A7C-FD69BEED8B30}"/>
              </a:ext>
            </a:extLst>
          </p:cNvPr>
          <p:cNvSpPr>
            <a:spLocks noGrp="1"/>
          </p:cNvSpPr>
          <p:nvPr>
            <p:ph type="sldNum" sz="quarter" idx="12"/>
          </p:nvPr>
        </p:nvSpPr>
        <p:spPr/>
        <p:txBody>
          <a:bodyPr/>
          <a:lstStyle/>
          <a:p>
            <a:fld id="{BF15F140-8F72-481D-9064-3FAE1506BA81}" type="slidenum">
              <a:rPr lang="en-US" smtClean="0"/>
              <a:t>‹#›</a:t>
            </a:fld>
            <a:endParaRPr lang="en-US"/>
          </a:p>
        </p:txBody>
      </p:sp>
    </p:spTree>
    <p:extLst>
      <p:ext uri="{BB962C8B-B14F-4D97-AF65-F5344CB8AC3E}">
        <p14:creationId xmlns:p14="http://schemas.microsoft.com/office/powerpoint/2010/main" val="3263292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899FF3-5739-9E07-98FA-91B6AE9E4A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2C37A4-8BCB-CFF1-4BD2-18294F4651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D6D4AE-EA02-9445-8E8E-9AAC48EE54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 July 2023</a:t>
            </a:r>
          </a:p>
        </p:txBody>
      </p:sp>
      <p:sp>
        <p:nvSpPr>
          <p:cNvPr id="5" name="Footer Placeholder 4">
            <a:extLst>
              <a:ext uri="{FF2B5EF4-FFF2-40B4-BE49-F238E27FC236}">
                <a16:creationId xmlns:a16="http://schemas.microsoft.com/office/drawing/2014/main" id="{98E76457-60C5-1940-F32A-21F76A5494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ec-23-0125-00-00EC</a:t>
            </a:r>
          </a:p>
        </p:txBody>
      </p:sp>
      <p:sp>
        <p:nvSpPr>
          <p:cNvPr id="6" name="Slide Number Placeholder 5">
            <a:extLst>
              <a:ext uri="{FF2B5EF4-FFF2-40B4-BE49-F238E27FC236}">
                <a16:creationId xmlns:a16="http://schemas.microsoft.com/office/drawing/2014/main" id="{E9CEAD83-1B83-ABB7-7230-5BD9A17D15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5F140-8F72-481D-9064-3FAE1506BA81}" type="slidenum">
              <a:rPr lang="en-US" smtClean="0"/>
              <a:t>‹#›</a:t>
            </a:fld>
            <a:endParaRPr lang="en-US"/>
          </a:p>
        </p:txBody>
      </p:sp>
    </p:spTree>
    <p:extLst>
      <p:ext uri="{BB962C8B-B14F-4D97-AF65-F5344CB8AC3E}">
        <p14:creationId xmlns:p14="http://schemas.microsoft.com/office/powerpoint/2010/main" val="755041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3250E-5721-50CD-92C8-3A59E492E059}"/>
              </a:ext>
            </a:extLst>
          </p:cNvPr>
          <p:cNvSpPr>
            <a:spLocks noGrp="1"/>
          </p:cNvSpPr>
          <p:nvPr>
            <p:ph type="ctrTitle"/>
          </p:nvPr>
        </p:nvSpPr>
        <p:spPr>
          <a:xfrm>
            <a:off x="483409" y="1122363"/>
            <a:ext cx="11135877" cy="2387600"/>
          </a:xfrm>
        </p:spPr>
        <p:txBody>
          <a:bodyPr>
            <a:normAutofit fontScale="90000"/>
          </a:bodyPr>
          <a:lstStyle/>
          <a:p>
            <a:r>
              <a:rPr lang="en-US" dirty="0"/>
              <a:t>Eligibility to </a:t>
            </a:r>
            <a:br>
              <a:rPr lang="en-US" dirty="0"/>
            </a:br>
            <a:r>
              <a:rPr lang="en-US" dirty="0"/>
              <a:t>Receive Standards Distribution</a:t>
            </a:r>
            <a:br>
              <a:rPr lang="en-US" dirty="0"/>
            </a:br>
            <a:r>
              <a:rPr lang="en-US" dirty="0"/>
              <a:t>Proposed Chair’s Guideline Changes</a:t>
            </a:r>
          </a:p>
        </p:txBody>
      </p:sp>
      <p:sp>
        <p:nvSpPr>
          <p:cNvPr id="3" name="Subtitle 2">
            <a:extLst>
              <a:ext uri="{FF2B5EF4-FFF2-40B4-BE49-F238E27FC236}">
                <a16:creationId xmlns:a16="http://schemas.microsoft.com/office/drawing/2014/main" id="{45E16E95-A3E3-C5D8-5566-24B0682382C9}"/>
              </a:ext>
            </a:extLst>
          </p:cNvPr>
          <p:cNvSpPr>
            <a:spLocks noGrp="1"/>
          </p:cNvSpPr>
          <p:nvPr>
            <p:ph type="subTitle" idx="1"/>
          </p:nvPr>
        </p:nvSpPr>
        <p:spPr>
          <a:xfrm>
            <a:off x="1524000" y="4289291"/>
            <a:ext cx="9144000" cy="1655762"/>
          </a:xfrm>
        </p:spPr>
        <p:txBody>
          <a:bodyPr/>
          <a:lstStyle/>
          <a:p>
            <a:r>
              <a:rPr lang="en-US" dirty="0"/>
              <a:t>John D’Ambrosia</a:t>
            </a:r>
          </a:p>
          <a:p>
            <a:r>
              <a:rPr lang="en-US" dirty="0" err="1"/>
              <a:t>Futurewei</a:t>
            </a:r>
            <a:r>
              <a:rPr lang="en-US" dirty="0"/>
              <a:t>, U.S. Subsidiary of Huawei</a:t>
            </a:r>
          </a:p>
          <a:p>
            <a:r>
              <a:rPr lang="en-US" dirty="0"/>
              <a:t>09 July 2023</a:t>
            </a:r>
          </a:p>
        </p:txBody>
      </p:sp>
      <p:sp>
        <p:nvSpPr>
          <p:cNvPr id="4" name="Date Placeholder 3">
            <a:extLst>
              <a:ext uri="{FF2B5EF4-FFF2-40B4-BE49-F238E27FC236}">
                <a16:creationId xmlns:a16="http://schemas.microsoft.com/office/drawing/2014/main" id="{4E75429B-FB8D-2B17-497D-D26A14F3AB10}"/>
              </a:ext>
            </a:extLst>
          </p:cNvPr>
          <p:cNvSpPr>
            <a:spLocks noGrp="1"/>
          </p:cNvSpPr>
          <p:nvPr>
            <p:ph type="dt" sz="half" idx="10"/>
          </p:nvPr>
        </p:nvSpPr>
        <p:spPr/>
        <p:txBody>
          <a:bodyPr/>
          <a:lstStyle/>
          <a:p>
            <a:r>
              <a:rPr lang="en-US"/>
              <a:t>10 July 2023</a:t>
            </a:r>
          </a:p>
        </p:txBody>
      </p:sp>
      <p:sp>
        <p:nvSpPr>
          <p:cNvPr id="5" name="Footer Placeholder 4">
            <a:extLst>
              <a:ext uri="{FF2B5EF4-FFF2-40B4-BE49-F238E27FC236}">
                <a16:creationId xmlns:a16="http://schemas.microsoft.com/office/drawing/2014/main" id="{CC712239-3921-6898-20F4-45F81943B581}"/>
              </a:ext>
            </a:extLst>
          </p:cNvPr>
          <p:cNvSpPr>
            <a:spLocks noGrp="1"/>
          </p:cNvSpPr>
          <p:nvPr>
            <p:ph type="ftr" sz="quarter" idx="11"/>
          </p:nvPr>
        </p:nvSpPr>
        <p:spPr/>
        <p:txBody>
          <a:bodyPr/>
          <a:lstStyle/>
          <a:p>
            <a:r>
              <a:rPr lang="en-US"/>
              <a:t>ec-23-0125-00-00EC</a:t>
            </a:r>
          </a:p>
        </p:txBody>
      </p:sp>
    </p:spTree>
    <p:extLst>
      <p:ext uri="{BB962C8B-B14F-4D97-AF65-F5344CB8AC3E}">
        <p14:creationId xmlns:p14="http://schemas.microsoft.com/office/powerpoint/2010/main" val="3324195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2B6EB-CB8E-A430-FBE2-B3592FBCA2A2}"/>
              </a:ext>
            </a:extLst>
          </p:cNvPr>
          <p:cNvSpPr>
            <a:spLocks noGrp="1"/>
          </p:cNvSpPr>
          <p:nvPr>
            <p:ph type="title"/>
          </p:nvPr>
        </p:nvSpPr>
        <p:spPr>
          <a:xfrm>
            <a:off x="838200" y="18149"/>
            <a:ext cx="10515600" cy="908497"/>
          </a:xfrm>
        </p:spPr>
        <p:txBody>
          <a:bodyPr/>
          <a:lstStyle/>
          <a:p>
            <a:r>
              <a:rPr lang="en-US" dirty="0"/>
              <a:t>Introduction</a:t>
            </a:r>
          </a:p>
        </p:txBody>
      </p:sp>
      <p:sp>
        <p:nvSpPr>
          <p:cNvPr id="3" name="Content Placeholder 2">
            <a:extLst>
              <a:ext uri="{FF2B5EF4-FFF2-40B4-BE49-F238E27FC236}">
                <a16:creationId xmlns:a16="http://schemas.microsoft.com/office/drawing/2014/main" id="{830EAE0E-B49D-A6A8-DB3F-D2BABD284235}"/>
              </a:ext>
            </a:extLst>
          </p:cNvPr>
          <p:cNvSpPr>
            <a:spLocks noGrp="1"/>
          </p:cNvSpPr>
          <p:nvPr>
            <p:ph idx="1"/>
          </p:nvPr>
        </p:nvSpPr>
        <p:spPr>
          <a:xfrm>
            <a:off x="449036" y="1049111"/>
            <a:ext cx="10904764" cy="5127852"/>
          </a:xfrm>
        </p:spPr>
        <p:txBody>
          <a:bodyPr>
            <a:normAutofit fontScale="85000" lnSpcReduction="20000"/>
          </a:bodyPr>
          <a:lstStyle/>
          <a:p>
            <a:r>
              <a:rPr lang="en-US" dirty="0"/>
              <a:t>IEEE 802 Electronic Media Edition distributed to IEEE 802 Participants via download – </a:t>
            </a:r>
          </a:p>
          <a:p>
            <a:pPr marL="0" indent="0">
              <a:buNone/>
            </a:pPr>
            <a:endParaRPr lang="en-US" dirty="0"/>
          </a:p>
          <a:p>
            <a:pPr marL="0" marR="0">
              <a:spcBef>
                <a:spcPts val="0"/>
              </a:spcBef>
              <a:spcAft>
                <a:spcPts val="0"/>
              </a:spcAft>
            </a:pPr>
            <a:r>
              <a:rPr lang="en-US" sz="1800" dirty="0">
                <a:effectLst/>
                <a:latin typeface="Tahoma" panose="020B0604030504040204" pitchFamily="34" charset="0"/>
                <a:ea typeface="Calibri" panose="020F0502020204030204" pitchFamily="34" charset="0"/>
              </a:rPr>
              <a:t>The IEEE 802 Downloading process is as follows:</a:t>
            </a: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endParaRPr>
          </a:p>
          <a:p>
            <a:pPr marL="342900" marR="0" lvl="0" indent="-342900">
              <a:lnSpc>
                <a:spcPct val="110000"/>
              </a:lnSpc>
              <a:spcBef>
                <a:spcPts val="600"/>
              </a:spcBef>
              <a:spcAft>
                <a:spcPts val="0"/>
              </a:spcAft>
              <a:buFont typeface="+mj-lt"/>
              <a:buAutoNum type="arabicPeriod"/>
              <a:tabLst>
                <a:tab pos="457200" algn="l"/>
              </a:tabLst>
            </a:pPr>
            <a:r>
              <a:rPr lang="en-US" sz="1800" dirty="0">
                <a:effectLst/>
                <a:latin typeface="Tahoma" panose="020B0604030504040204" pitchFamily="34" charset="0"/>
                <a:ea typeface="Calibri" panose="020F0502020204030204" pitchFamily="34" charset="0"/>
              </a:rPr>
              <a:t>On Monday, one week prior to the start of the IEEE 802 Plenary, the IEEE 802 Staff Lead (Jodi) sends an email to the IEEE 802 Executive Secretary (Jon), (cc IEEE 802 Recording Secretary (John D) and Face-to-Face (Lisa)), reminding them that the meeting registration list is to be sent to the IEEE 802 Staff Lead </a:t>
            </a:r>
            <a:r>
              <a:rPr lang="en-US" sz="1800" b="1" u="sng" dirty="0">
                <a:solidFill>
                  <a:srgbClr val="FF0000"/>
                </a:solidFill>
                <a:effectLst/>
                <a:latin typeface="Tahoma" panose="020B0604030504040204" pitchFamily="34" charset="0"/>
                <a:ea typeface="Calibri" panose="020F0502020204030204" pitchFamily="34" charset="0"/>
              </a:rPr>
              <a:t>Friday (noon local time) prior to the official start of the Plenary (the Plenary normally starts on Monday). </a:t>
            </a:r>
            <a:endParaRPr lang="en-US" sz="1800" b="1" u="sng" dirty="0">
              <a:solidFill>
                <a:srgbClr val="FF0000"/>
              </a:solidFill>
              <a:effectLst/>
              <a:latin typeface="Calibri" panose="020F0502020204030204" pitchFamily="34" charset="0"/>
              <a:ea typeface="Calibri" panose="020F0502020204030204" pitchFamily="34" charset="0"/>
            </a:endParaRPr>
          </a:p>
          <a:p>
            <a:pPr marL="342900" marR="0" lvl="0" indent="-342900">
              <a:lnSpc>
                <a:spcPct val="110000"/>
              </a:lnSpc>
              <a:spcBef>
                <a:spcPts val="600"/>
              </a:spcBef>
              <a:spcAft>
                <a:spcPts val="0"/>
              </a:spcAft>
              <a:buFont typeface="+mj-lt"/>
              <a:buAutoNum type="arabicPeriod"/>
              <a:tabLst>
                <a:tab pos="457200" algn="l"/>
              </a:tabLst>
            </a:pPr>
            <a:r>
              <a:rPr lang="en-US" sz="1800" dirty="0">
                <a:effectLst/>
                <a:latin typeface="Tahoma" panose="020B0604030504040204" pitchFamily="34" charset="0"/>
                <a:ea typeface="Calibri" panose="020F0502020204030204" pitchFamily="34" charset="0"/>
              </a:rPr>
              <a:t>The Meeting Planner (typically Face to Face Events (Lisa)) will send an email to the IEEE 802 Staff Lead that sent the reminder the current registration list as of Noon on Friday prior to the Plenary. (cc IEEE 802 Recording Secretary (John D) and the IEEE 802 Executive Secretary (Jon R)).</a:t>
            </a:r>
            <a:endParaRPr lang="en-US" sz="1800" dirty="0">
              <a:effectLst/>
              <a:latin typeface="Calibri" panose="020F0502020204030204" pitchFamily="34" charset="0"/>
              <a:ea typeface="Calibri" panose="020F0502020204030204" pitchFamily="34" charset="0"/>
            </a:endParaRPr>
          </a:p>
          <a:p>
            <a:pPr marL="342900" marR="0" lvl="0" indent="-342900">
              <a:lnSpc>
                <a:spcPct val="110000"/>
              </a:lnSpc>
              <a:spcBef>
                <a:spcPts val="600"/>
              </a:spcBef>
              <a:spcAft>
                <a:spcPts val="0"/>
              </a:spcAft>
              <a:buFont typeface="+mj-lt"/>
              <a:buAutoNum type="arabicPeriod"/>
              <a:tabLst>
                <a:tab pos="457200" algn="l"/>
              </a:tabLst>
            </a:pPr>
            <a:r>
              <a:rPr lang="en-US" sz="1800" dirty="0">
                <a:effectLst/>
                <a:latin typeface="Tahoma" panose="020B0604030504040204" pitchFamily="34" charset="0"/>
                <a:ea typeface="Calibri" panose="020F0502020204030204" pitchFamily="34" charset="0"/>
              </a:rPr>
              <a:t>Once the registration list has been received, the IEEE 802 Staff Lead sends the list to the IEEE SA colleagues, who uploads the list of registrants and opens the Standards collection for download.</a:t>
            </a:r>
            <a:endParaRPr lang="en-US" sz="1800" dirty="0">
              <a:effectLst/>
              <a:latin typeface="Calibri" panose="020F0502020204030204" pitchFamily="34" charset="0"/>
              <a:ea typeface="Calibri" panose="020F0502020204030204" pitchFamily="34" charset="0"/>
            </a:endParaRPr>
          </a:p>
          <a:p>
            <a:pPr marL="342900" marR="0" lvl="0" indent="-342900">
              <a:lnSpc>
                <a:spcPct val="110000"/>
              </a:lnSpc>
              <a:spcBef>
                <a:spcPts val="600"/>
              </a:spcBef>
              <a:spcAft>
                <a:spcPts val="0"/>
              </a:spcAft>
              <a:buFont typeface="+mj-lt"/>
              <a:buAutoNum type="arabicPeriod"/>
              <a:tabLst>
                <a:tab pos="457200" algn="l"/>
              </a:tabLst>
            </a:pPr>
            <a:r>
              <a:rPr lang="en-US" sz="1800" dirty="0">
                <a:effectLst/>
                <a:latin typeface="Tahoma" panose="020B0604030504040204" pitchFamily="34" charset="0"/>
                <a:ea typeface="Calibri" panose="020F0502020204030204" pitchFamily="34" charset="0"/>
              </a:rPr>
              <a:t>The IEEE 802 staff lead sends an email to Face to Face Events, indicating that the Standards collection is available and provides an email to be sent to the meeting registrants, copying the IEEE 802 Recording Secretary (John D) and the IEEE 802 Executive Secretary (Jon R).</a:t>
            </a:r>
            <a:endParaRPr lang="en-US" sz="1800" dirty="0">
              <a:effectLst/>
              <a:latin typeface="Calibri" panose="020F0502020204030204" pitchFamily="34" charset="0"/>
              <a:ea typeface="Calibri" panose="020F0502020204030204" pitchFamily="34" charset="0"/>
            </a:endParaRPr>
          </a:p>
          <a:p>
            <a:pPr marL="342900" marR="0" lvl="0" indent="-342900">
              <a:lnSpc>
                <a:spcPct val="110000"/>
              </a:lnSpc>
              <a:spcBef>
                <a:spcPts val="600"/>
              </a:spcBef>
              <a:spcAft>
                <a:spcPts val="0"/>
              </a:spcAft>
              <a:buFont typeface="+mj-lt"/>
              <a:buAutoNum type="arabicPeriod"/>
              <a:tabLst>
                <a:tab pos="457200" algn="l"/>
              </a:tabLst>
            </a:pPr>
            <a:r>
              <a:rPr lang="en-US" sz="1800" dirty="0">
                <a:effectLst/>
                <a:latin typeface="Tahoma" panose="020B0604030504040204" pitchFamily="34" charset="0"/>
                <a:ea typeface="Calibri" panose="020F0502020204030204" pitchFamily="34" charset="0"/>
              </a:rPr>
              <a:t>Face to Face Events loads the email into </a:t>
            </a:r>
            <a:r>
              <a:rPr lang="en-US" sz="1800" dirty="0" err="1">
                <a:effectLst/>
                <a:latin typeface="Tahoma" panose="020B0604030504040204" pitchFamily="34" charset="0"/>
                <a:ea typeface="Calibri" panose="020F0502020204030204" pitchFamily="34" charset="0"/>
              </a:rPr>
              <a:t>CVent</a:t>
            </a:r>
            <a:r>
              <a:rPr lang="en-US" sz="1800" dirty="0">
                <a:effectLst/>
                <a:latin typeface="Tahoma" panose="020B0604030504040204" pitchFamily="34" charset="0"/>
                <a:ea typeface="Calibri" panose="020F0502020204030204" pitchFamily="34" charset="0"/>
              </a:rPr>
              <a:t> which sends the email to the registrants no later than Tuesday, noon (depending on when the source email is received it may be sent sooner).</a:t>
            </a:r>
            <a:endParaRPr lang="en-US" sz="1800" dirty="0">
              <a:effectLst/>
              <a:latin typeface="Calibri" panose="020F0502020204030204" pitchFamily="34" charset="0"/>
              <a:ea typeface="Calibri" panose="020F0502020204030204" pitchFamily="34" charset="0"/>
            </a:endParaRPr>
          </a:p>
          <a:p>
            <a:pPr marL="342900" marR="0" lvl="0" indent="-342900">
              <a:lnSpc>
                <a:spcPct val="110000"/>
              </a:lnSpc>
              <a:spcBef>
                <a:spcPts val="600"/>
              </a:spcBef>
              <a:spcAft>
                <a:spcPts val="0"/>
              </a:spcAft>
              <a:buFont typeface="+mj-lt"/>
              <a:buAutoNum type="arabicPeriod"/>
              <a:tabLst>
                <a:tab pos="457200" algn="l"/>
              </a:tabLst>
            </a:pPr>
            <a:r>
              <a:rPr lang="en-US" sz="1800" dirty="0">
                <a:effectLst/>
                <a:latin typeface="Tahoma" panose="020B0604030504040204" pitchFamily="34" charset="0"/>
                <a:ea typeface="Calibri" panose="020F0502020204030204" pitchFamily="34" charset="0"/>
              </a:rPr>
              <a:t>The IEEE 802 Standards Collection is closed for downloading on Saturday (normally the day after the IEEE 802 EC Closing).</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Date Placeholder 3">
            <a:extLst>
              <a:ext uri="{FF2B5EF4-FFF2-40B4-BE49-F238E27FC236}">
                <a16:creationId xmlns:a16="http://schemas.microsoft.com/office/drawing/2014/main" id="{0D07AF0A-EE14-BAA5-8ACE-26BF5CCBC20D}"/>
              </a:ext>
            </a:extLst>
          </p:cNvPr>
          <p:cNvSpPr>
            <a:spLocks noGrp="1"/>
          </p:cNvSpPr>
          <p:nvPr>
            <p:ph type="dt" sz="half" idx="10"/>
          </p:nvPr>
        </p:nvSpPr>
        <p:spPr/>
        <p:txBody>
          <a:bodyPr/>
          <a:lstStyle/>
          <a:p>
            <a:r>
              <a:rPr lang="en-US"/>
              <a:t>10 July 2023</a:t>
            </a:r>
          </a:p>
        </p:txBody>
      </p:sp>
      <p:sp>
        <p:nvSpPr>
          <p:cNvPr id="5" name="Footer Placeholder 4">
            <a:extLst>
              <a:ext uri="{FF2B5EF4-FFF2-40B4-BE49-F238E27FC236}">
                <a16:creationId xmlns:a16="http://schemas.microsoft.com/office/drawing/2014/main" id="{CFDCCFCA-AC55-EB0D-704A-7F65D851BF15}"/>
              </a:ext>
            </a:extLst>
          </p:cNvPr>
          <p:cNvSpPr>
            <a:spLocks noGrp="1"/>
          </p:cNvSpPr>
          <p:nvPr>
            <p:ph type="ftr" sz="quarter" idx="11"/>
          </p:nvPr>
        </p:nvSpPr>
        <p:spPr/>
        <p:txBody>
          <a:bodyPr/>
          <a:lstStyle/>
          <a:p>
            <a:r>
              <a:rPr lang="en-US"/>
              <a:t>ec-23-0125-00-00EC</a:t>
            </a:r>
          </a:p>
        </p:txBody>
      </p:sp>
    </p:spTree>
    <p:extLst>
      <p:ext uri="{BB962C8B-B14F-4D97-AF65-F5344CB8AC3E}">
        <p14:creationId xmlns:p14="http://schemas.microsoft.com/office/powerpoint/2010/main" val="740990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966E0-0418-274F-4792-2F3C6D50D5C0}"/>
              </a:ext>
            </a:extLst>
          </p:cNvPr>
          <p:cNvSpPr>
            <a:spLocks noGrp="1"/>
          </p:cNvSpPr>
          <p:nvPr>
            <p:ph type="title"/>
          </p:nvPr>
        </p:nvSpPr>
        <p:spPr>
          <a:xfrm>
            <a:off x="838200" y="81644"/>
            <a:ext cx="10515600" cy="906236"/>
          </a:xfrm>
        </p:spPr>
        <p:txBody>
          <a:bodyPr/>
          <a:lstStyle/>
          <a:p>
            <a:r>
              <a:rPr lang="en-US" dirty="0"/>
              <a:t>Proposed Update to Chair’s Guidelines</a:t>
            </a:r>
          </a:p>
        </p:txBody>
      </p:sp>
      <p:sp>
        <p:nvSpPr>
          <p:cNvPr id="3" name="Content Placeholder 2">
            <a:extLst>
              <a:ext uri="{FF2B5EF4-FFF2-40B4-BE49-F238E27FC236}">
                <a16:creationId xmlns:a16="http://schemas.microsoft.com/office/drawing/2014/main" id="{0A00CD74-3B2B-0EE0-86DC-2CD0E0B116A1}"/>
              </a:ext>
            </a:extLst>
          </p:cNvPr>
          <p:cNvSpPr>
            <a:spLocks noGrp="1"/>
          </p:cNvSpPr>
          <p:nvPr>
            <p:ph idx="1"/>
          </p:nvPr>
        </p:nvSpPr>
        <p:spPr>
          <a:xfrm>
            <a:off x="838200" y="1143000"/>
            <a:ext cx="10515600" cy="5033963"/>
          </a:xfrm>
        </p:spPr>
        <p:txBody>
          <a:bodyPr>
            <a:normAutofit/>
          </a:bodyPr>
          <a:lstStyle/>
          <a:p>
            <a:pPr marL="0" indent="0">
              <a:buNone/>
            </a:pPr>
            <a:r>
              <a:rPr lang="en-US" sz="1800" dirty="0"/>
              <a:t>Current : </a:t>
            </a:r>
          </a:p>
          <a:p>
            <a:pPr marL="0" indent="0">
              <a:buNone/>
            </a:pPr>
            <a:r>
              <a:rPr lang="en-US" sz="1800" dirty="0"/>
              <a:t>4.10 Eligibility to receive standards distribution (LMSC Motion 23 July 2021) </a:t>
            </a:r>
          </a:p>
          <a:p>
            <a:pPr marL="0" indent="0">
              <a:buNone/>
            </a:pPr>
            <a:r>
              <a:rPr lang="en-US" sz="1800" dirty="0"/>
              <a:t>1) In order to receive a copy of the standards, the individual shall be registered at the plenary session where the standards are distributed. </a:t>
            </a:r>
          </a:p>
          <a:p>
            <a:pPr marL="0" indent="0">
              <a:buNone/>
            </a:pPr>
            <a:r>
              <a:rPr lang="en-US" sz="1800" dirty="0"/>
              <a:t>2) The license is for personal use only – individuals will initial receipt of the standards. </a:t>
            </a:r>
          </a:p>
          <a:p>
            <a:pPr marL="0" indent="0">
              <a:buNone/>
            </a:pPr>
            <a:r>
              <a:rPr lang="en-US" sz="1800" dirty="0"/>
              <a:t>3) Previously issued versions of the standards distribution are licensed to recipient only and is not transferable. The recipient may keep it for archival purposes or should be destroyed. </a:t>
            </a:r>
          </a:p>
          <a:p>
            <a:pPr marL="0" indent="0">
              <a:buNone/>
            </a:pPr>
            <a:r>
              <a:rPr lang="en-US" sz="1800" dirty="0"/>
              <a:t>4) The Standards Committee Chair may make an exception to the above, subject to copyright requirements of the IEEE.</a:t>
            </a:r>
          </a:p>
          <a:p>
            <a:pPr marL="0" indent="0">
              <a:buNone/>
            </a:pPr>
            <a:r>
              <a:rPr lang="en-US" sz="1800" dirty="0"/>
              <a:t>Suggested Modifications – </a:t>
            </a:r>
          </a:p>
          <a:p>
            <a:pPr marL="0" indent="0">
              <a:buNone/>
            </a:pPr>
            <a:r>
              <a:rPr lang="en-US" sz="1800" dirty="0"/>
              <a:t>1) In order to receive a copy of the standards, the individual shall be registered </a:t>
            </a:r>
            <a:r>
              <a:rPr lang="en-US" sz="1800" dirty="0">
                <a:solidFill>
                  <a:srgbClr val="FF0000"/>
                </a:solidFill>
              </a:rPr>
              <a:t>by noon of the Friday before </a:t>
            </a:r>
            <a:r>
              <a:rPr lang="en-US" sz="1800" strike="sngStrike" dirty="0"/>
              <a:t>at</a:t>
            </a:r>
            <a:r>
              <a:rPr lang="en-US" sz="1800" dirty="0"/>
              <a:t> the plenary session where the standards are distributed. </a:t>
            </a:r>
          </a:p>
          <a:p>
            <a:r>
              <a:rPr lang="en-US" sz="1800" dirty="0"/>
              <a:t>2) The license is for personal use only</a:t>
            </a:r>
            <a:r>
              <a:rPr lang="en-US" sz="1800" dirty="0">
                <a:solidFill>
                  <a:srgbClr val="FF0000"/>
                </a:solidFill>
              </a:rPr>
              <a:t>.  When standards distribution is done via a physical medium, </a:t>
            </a:r>
            <a:r>
              <a:rPr lang="en-US" sz="1800" dirty="0"/>
              <a:t>individuals will initial receipt of the standards. </a:t>
            </a:r>
          </a:p>
          <a:p>
            <a:pPr marL="0" indent="0">
              <a:buNone/>
            </a:pPr>
            <a:endParaRPr lang="en-US" sz="1800" dirty="0"/>
          </a:p>
        </p:txBody>
      </p:sp>
      <p:sp>
        <p:nvSpPr>
          <p:cNvPr id="4" name="Date Placeholder 3">
            <a:extLst>
              <a:ext uri="{FF2B5EF4-FFF2-40B4-BE49-F238E27FC236}">
                <a16:creationId xmlns:a16="http://schemas.microsoft.com/office/drawing/2014/main" id="{FB660EFB-0127-8AA3-FD31-0049A2714C9F}"/>
              </a:ext>
            </a:extLst>
          </p:cNvPr>
          <p:cNvSpPr>
            <a:spLocks noGrp="1"/>
          </p:cNvSpPr>
          <p:nvPr>
            <p:ph type="dt" sz="half" idx="10"/>
          </p:nvPr>
        </p:nvSpPr>
        <p:spPr/>
        <p:txBody>
          <a:bodyPr/>
          <a:lstStyle/>
          <a:p>
            <a:r>
              <a:rPr lang="en-US"/>
              <a:t>10 July 2023</a:t>
            </a:r>
          </a:p>
        </p:txBody>
      </p:sp>
      <p:sp>
        <p:nvSpPr>
          <p:cNvPr id="5" name="Footer Placeholder 4">
            <a:extLst>
              <a:ext uri="{FF2B5EF4-FFF2-40B4-BE49-F238E27FC236}">
                <a16:creationId xmlns:a16="http://schemas.microsoft.com/office/drawing/2014/main" id="{47CEF2C6-2EE1-58C6-3978-4C5FF0048062}"/>
              </a:ext>
            </a:extLst>
          </p:cNvPr>
          <p:cNvSpPr>
            <a:spLocks noGrp="1"/>
          </p:cNvSpPr>
          <p:nvPr>
            <p:ph type="ftr" sz="quarter" idx="11"/>
          </p:nvPr>
        </p:nvSpPr>
        <p:spPr/>
        <p:txBody>
          <a:bodyPr/>
          <a:lstStyle/>
          <a:p>
            <a:r>
              <a:rPr lang="en-US"/>
              <a:t>ec-23-0125-00-00EC</a:t>
            </a:r>
          </a:p>
        </p:txBody>
      </p:sp>
    </p:spTree>
    <p:extLst>
      <p:ext uri="{BB962C8B-B14F-4D97-AF65-F5344CB8AC3E}">
        <p14:creationId xmlns:p14="http://schemas.microsoft.com/office/powerpoint/2010/main" val="1713482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540</Words>
  <Application>Microsoft Office PowerPoint</Application>
  <PresentationFormat>Widescreen</PresentationFormat>
  <Paragraphs>31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Tahoma</vt:lpstr>
      <vt:lpstr>Office Theme</vt:lpstr>
      <vt:lpstr>Eligibility to  Receive Standards Distribution Proposed Chair’s Guideline Changes</vt:lpstr>
      <vt:lpstr>Introduction</vt:lpstr>
      <vt:lpstr>Proposed Update to Chair’s Guidelines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Eligibility to  Receive Standards Distribution Proposed Chair’s Guideline Changes</dc:title>
  <dc:creator>John DAmbrosia</dc:creator>
  <cp:lastModifiedBy>John DAmbrosia</cp:lastModifiedBy>
  <cp:revision>1</cp:revision>
  <dcterms:created xsi:type="dcterms:W3CDTF">2023-07-09T09:29:07Z</dcterms:created>
  <dcterms:modified xsi:type="dcterms:W3CDTF">2023-07-09T09:59:28Z</dcterms:modified>
</cp:coreProperties>
</file>