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82" d="100"/>
          <a:sy n="82" d="100"/>
        </p:scale>
        <p:origin x="198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ec-23-0140-00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ieee802" TargetMode="External"/><Relationship Id="rId2" Type="http://schemas.openxmlformats.org/officeDocument/2006/relationships/hyperlink" Target="https://twitter.com/ieee80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cn2023.ieee-cscn.org/" TargetMode="External"/><Relationship Id="rId4" Type="http://schemas.openxmlformats.org/officeDocument/2006/relationships/hyperlink" Target="https://standards.ieee.org/featured/802/inde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dirty="0"/>
              <a:t>July 2023 Public Visibility SC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Twitter -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https://twitter.com/ieee802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3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4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u="sng" dirty="0"/>
              <a:t>Presentations</a:t>
            </a:r>
          </a:p>
          <a:p>
            <a:r>
              <a:rPr lang="en-US" sz="1600" b="0" i="0" dirty="0">
                <a:solidFill>
                  <a:srgbClr val="000000"/>
                </a:solidFill>
                <a:effectLst/>
              </a:rPr>
              <a:t>Band Management Challenges for 802.11be and Beyond</a:t>
            </a:r>
          </a:p>
          <a:p>
            <a:r>
              <a:rPr lang="en-US" sz="1600" dirty="0"/>
              <a:t>COST Action INTERACT: Intelligence-Enabling Radio Communications for Seamless Inclusive Interactions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700" u="sng" dirty="0"/>
              <a:t>Invitations</a:t>
            </a:r>
          </a:p>
          <a:p>
            <a:r>
              <a:rPr lang="en-US" sz="1700" dirty="0"/>
              <a:t>Next INTERACT meeting (September 2023, Poland)</a:t>
            </a:r>
            <a:endParaRPr lang="en-US" sz="1700" u="sng" dirty="0"/>
          </a:p>
          <a:p>
            <a:r>
              <a:rPr lang="en-US" sz="1700" dirty="0"/>
              <a:t>IEEE Conference on Standards for Communications and Networking (CSCN 2023)</a:t>
            </a:r>
          </a:p>
          <a:p>
            <a:pPr marL="342900" lvl="2" indent="0"/>
            <a:r>
              <a:rPr lang="en-GB" sz="170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http://cscn2023.ieee-cscn.org/</a:t>
            </a:r>
            <a:r>
              <a:rPr lang="en-GB" sz="1700" dirty="0">
                <a:solidFill>
                  <a:schemeClr val="accent2"/>
                </a:solidFill>
              </a:rPr>
              <a:t>  </a:t>
            </a:r>
            <a:r>
              <a:rPr lang="en-GB" sz="1700" dirty="0"/>
              <a:t>(it will come alive in a few days) </a:t>
            </a:r>
            <a:r>
              <a:rPr lang="el-GR" sz="1700" u="sng" dirty="0"/>
              <a:t>(</a:t>
            </a:r>
            <a:r>
              <a:rPr lang="en-US" sz="1700" u="sng" dirty="0"/>
              <a:t>November 6-8, Munich)</a:t>
            </a:r>
            <a:endParaRPr lang="en-GB" sz="1700" u="sng" dirty="0"/>
          </a:p>
          <a:p>
            <a:pPr marL="685800" lvl="2" indent="-342900">
              <a:buFont typeface="Wingdings" panose="05000000000000000000" pitchFamily="2" charset="2"/>
              <a:buChar char="ü"/>
            </a:pPr>
            <a:r>
              <a:rPr lang="en-GB" sz="1700" dirty="0"/>
              <a:t>A Panel on IEEE 802.11 standards! </a:t>
            </a:r>
            <a:r>
              <a:rPr lang="en-GB" sz="1700" i="1" dirty="0"/>
              <a:t>(it happened last year“</a:t>
            </a:r>
            <a:r>
              <a:rPr lang="en-US" sz="1700" i="1" dirty="0"/>
              <a:t>25 Years of IEEE 802.11 Standards</a:t>
            </a:r>
            <a:r>
              <a:rPr lang="en-GB" sz="1700" i="1" dirty="0"/>
              <a:t>”)</a:t>
            </a:r>
          </a:p>
          <a:p>
            <a:pPr marL="685800" lvl="2" indent="-3429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700" dirty="0"/>
              <a:t>Training Session for Young Professionals and Students on I</a:t>
            </a:r>
            <a:r>
              <a:rPr lang="en-GB" sz="1700" dirty="0"/>
              <a:t>EEE 802.11 standards! </a:t>
            </a: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July 2023 Public Visibility SC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Pictures</a:t>
            </a:r>
          </a:p>
          <a:p>
            <a:pPr lvl="1"/>
            <a:r>
              <a:rPr lang="en-US" dirty="0"/>
              <a:t>Students</a:t>
            </a:r>
          </a:p>
          <a:p>
            <a:pPr lvl="1"/>
            <a:r>
              <a:rPr lang="en-US" dirty="0"/>
              <a:t>Light Communications Demos</a:t>
            </a:r>
          </a:p>
          <a:p>
            <a:pPr lvl="1"/>
            <a:r>
              <a:rPr lang="en-US" dirty="0"/>
              <a:t>All permissions obtained</a:t>
            </a:r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1999</TotalTime>
  <Words>185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Wingdings</vt:lpstr>
      <vt:lpstr>Title slide</vt:lpstr>
      <vt:lpstr>Title only</vt:lpstr>
      <vt:lpstr>July 2023 Public Visibility SC Activities</vt:lpstr>
      <vt:lpstr>July 2023 Public Visibility SC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113</cp:revision>
  <dcterms:created xsi:type="dcterms:W3CDTF">2017-02-01T20:21:43Z</dcterms:created>
  <dcterms:modified xsi:type="dcterms:W3CDTF">2023-07-14T06:52:25Z</dcterms:modified>
</cp:coreProperties>
</file>