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9"/>
  </p:notesMasterIdLst>
  <p:handoutMasterIdLst>
    <p:handoutMasterId r:id="rId20"/>
  </p:handoutMasterIdLst>
  <p:sldIdLst>
    <p:sldId id="278" r:id="rId2"/>
    <p:sldId id="342" r:id="rId3"/>
    <p:sldId id="524" r:id="rId4"/>
    <p:sldId id="386" r:id="rId5"/>
    <p:sldId id="385" r:id="rId6"/>
    <p:sldId id="517" r:id="rId7"/>
    <p:sldId id="518" r:id="rId8"/>
    <p:sldId id="519" r:id="rId9"/>
    <p:sldId id="501" r:id="rId10"/>
    <p:sldId id="350" r:id="rId11"/>
    <p:sldId id="571" r:id="rId12"/>
    <p:sldId id="570" r:id="rId13"/>
    <p:sldId id="568" r:id="rId14"/>
    <p:sldId id="567" r:id="rId15"/>
    <p:sldId id="569" r:id="rId16"/>
    <p:sldId id="343" r:id="rId17"/>
    <p:sldId id="377" r:id="rId18"/>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3B8FA370-D2B0-46B1-AFF6-599C114D0677}">
          <p14:sldIdLst>
            <p14:sldId id="278"/>
          </p14:sldIdLst>
        </p14:section>
        <p14:section name="Opening Plenary" id="{12A12E1B-8C3F-4A33-B548-A011E5170083}">
          <p14:sldIdLst>
            <p14:sldId id="342"/>
            <p14:sldId id="524"/>
            <p14:sldId id="386"/>
            <p14:sldId id="385"/>
            <p14:sldId id="517"/>
            <p14:sldId id="518"/>
            <p14:sldId id="519"/>
            <p14:sldId id="501"/>
            <p14:sldId id="350"/>
            <p14:sldId id="571"/>
            <p14:sldId id="570"/>
            <p14:sldId id="568"/>
            <p14:sldId id="567"/>
            <p14:sldId id="569"/>
            <p14:sldId id="343"/>
            <p14:sldId id="37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33CCFF"/>
    <a:srgbClr val="99FF99"/>
    <a:srgbClr val="69BE28"/>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FEE260-D7BB-4C6E-9C3F-FFF23854E4A2}" v="30" dt="2023-09-05T19:41:46.6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70" autoAdjust="0"/>
    <p:restoredTop sz="77226" autoAdjust="0"/>
  </p:normalViewPr>
  <p:slideViewPr>
    <p:cSldViewPr>
      <p:cViewPr varScale="1">
        <p:scale>
          <a:sx n="92" d="100"/>
          <a:sy n="92" d="100"/>
        </p:scale>
        <p:origin x="78" y="846"/>
      </p:cViewPr>
      <p:guideLst/>
    </p:cSldViewPr>
  </p:slideViewPr>
  <p:outlineViewPr>
    <p:cViewPr>
      <p:scale>
        <a:sx n="33" d="100"/>
        <a:sy n="33" d="100"/>
      </p:scale>
      <p:origin x="0" y="-75930"/>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E0FEE260-D7BB-4C6E-9C3F-FFF23854E4A2}"/>
    <pc:docChg chg="undo custSel addSld delSld modSld sldOrd delMainMaster modMainMaster delSection modSection">
      <pc:chgData name="Jon Rosdahl" userId="2820f357-2dd4-4127-8713-e0bfde0fd756" providerId="ADAL" clId="{E0FEE260-D7BB-4C6E-9C3F-FFF23854E4A2}" dt="2023-09-05T19:42:07.583" v="741"/>
      <pc:docMkLst>
        <pc:docMk/>
      </pc:docMkLst>
      <pc:sldChg chg="del">
        <pc:chgData name="Jon Rosdahl" userId="2820f357-2dd4-4127-8713-e0bfde0fd756" providerId="ADAL" clId="{E0FEE260-D7BB-4C6E-9C3F-FFF23854E4A2}" dt="2023-09-05T16:42:04.394" v="101" actId="47"/>
        <pc:sldMkLst>
          <pc:docMk/>
          <pc:sldMk cId="0" sldId="258"/>
        </pc:sldMkLst>
      </pc:sldChg>
      <pc:sldChg chg="del">
        <pc:chgData name="Jon Rosdahl" userId="2820f357-2dd4-4127-8713-e0bfde0fd756" providerId="ADAL" clId="{E0FEE260-D7BB-4C6E-9C3F-FFF23854E4A2}" dt="2023-09-05T16:42:04.603" v="102" actId="47"/>
        <pc:sldMkLst>
          <pc:docMk/>
          <pc:sldMk cId="0" sldId="259"/>
        </pc:sldMkLst>
      </pc:sldChg>
      <pc:sldChg chg="del">
        <pc:chgData name="Jon Rosdahl" userId="2820f357-2dd4-4127-8713-e0bfde0fd756" providerId="ADAL" clId="{E0FEE260-D7BB-4C6E-9C3F-FFF23854E4A2}" dt="2023-09-05T16:42:04.820" v="103" actId="47"/>
        <pc:sldMkLst>
          <pc:docMk/>
          <pc:sldMk cId="0" sldId="260"/>
        </pc:sldMkLst>
      </pc:sldChg>
      <pc:sldChg chg="del">
        <pc:chgData name="Jon Rosdahl" userId="2820f357-2dd4-4127-8713-e0bfde0fd756" providerId="ADAL" clId="{E0FEE260-D7BB-4C6E-9C3F-FFF23854E4A2}" dt="2023-09-05T16:42:05.076" v="104" actId="47"/>
        <pc:sldMkLst>
          <pc:docMk/>
          <pc:sldMk cId="0" sldId="261"/>
        </pc:sldMkLst>
      </pc:sldChg>
      <pc:sldChg chg="del">
        <pc:chgData name="Jon Rosdahl" userId="2820f357-2dd4-4127-8713-e0bfde0fd756" providerId="ADAL" clId="{E0FEE260-D7BB-4C6E-9C3F-FFF23854E4A2}" dt="2023-09-05T16:42:09.297" v="105" actId="47"/>
        <pc:sldMkLst>
          <pc:docMk/>
          <pc:sldMk cId="0" sldId="262"/>
        </pc:sldMkLst>
      </pc:sldChg>
      <pc:sldChg chg="del">
        <pc:chgData name="Jon Rosdahl" userId="2820f357-2dd4-4127-8713-e0bfde0fd756" providerId="ADAL" clId="{E0FEE260-D7BB-4C6E-9C3F-FFF23854E4A2}" dt="2023-09-05T16:42:12.572" v="106" actId="47"/>
        <pc:sldMkLst>
          <pc:docMk/>
          <pc:sldMk cId="0" sldId="263"/>
        </pc:sldMkLst>
      </pc:sldChg>
      <pc:sldChg chg="modSp mod">
        <pc:chgData name="Jon Rosdahl" userId="2820f357-2dd4-4127-8713-e0bfde0fd756" providerId="ADAL" clId="{E0FEE260-D7BB-4C6E-9C3F-FFF23854E4A2}" dt="2023-09-05T16:29:54.921" v="67" actId="20577"/>
        <pc:sldMkLst>
          <pc:docMk/>
          <pc:sldMk cId="0" sldId="278"/>
        </pc:sldMkLst>
        <pc:spChg chg="mod">
          <ac:chgData name="Jon Rosdahl" userId="2820f357-2dd4-4127-8713-e0bfde0fd756" providerId="ADAL" clId="{E0FEE260-D7BB-4C6E-9C3F-FFF23854E4A2}" dt="2023-09-05T16:29:54.921" v="67" actId="20577"/>
          <ac:spMkLst>
            <pc:docMk/>
            <pc:sldMk cId="0" sldId="278"/>
            <ac:spMk id="111620" creationId="{53B2155B-CFEF-47E6-921E-45594A6364EC}"/>
          </ac:spMkLst>
        </pc:spChg>
      </pc:sldChg>
      <pc:sldChg chg="modSp mod">
        <pc:chgData name="Jon Rosdahl" userId="2820f357-2dd4-4127-8713-e0bfde0fd756" providerId="ADAL" clId="{E0FEE260-D7BB-4C6E-9C3F-FFF23854E4A2}" dt="2023-09-05T19:41:28.599" v="739" actId="20577"/>
        <pc:sldMkLst>
          <pc:docMk/>
          <pc:sldMk cId="0" sldId="342"/>
        </pc:sldMkLst>
        <pc:spChg chg="mod">
          <ac:chgData name="Jon Rosdahl" userId="2820f357-2dd4-4127-8713-e0bfde0fd756" providerId="ADAL" clId="{E0FEE260-D7BB-4C6E-9C3F-FFF23854E4A2}" dt="2023-09-05T19:41:28.599" v="739" actId="20577"/>
          <ac:spMkLst>
            <pc:docMk/>
            <pc:sldMk cId="0" sldId="342"/>
            <ac:spMk id="273414" creationId="{A8DD74F1-78FD-43C5-92B7-9C87A242921B}"/>
          </ac:spMkLst>
        </pc:spChg>
      </pc:sldChg>
      <pc:sldChg chg="ord">
        <pc:chgData name="Jon Rosdahl" userId="2820f357-2dd4-4127-8713-e0bfde0fd756" providerId="ADAL" clId="{E0FEE260-D7BB-4C6E-9C3F-FFF23854E4A2}" dt="2023-09-05T16:54:15.151" v="200"/>
        <pc:sldMkLst>
          <pc:docMk/>
          <pc:sldMk cId="0" sldId="343"/>
        </pc:sldMkLst>
      </pc:sldChg>
      <pc:sldChg chg="addSp modSp mod">
        <pc:chgData name="Jon Rosdahl" userId="2820f357-2dd4-4127-8713-e0bfde0fd756" providerId="ADAL" clId="{E0FEE260-D7BB-4C6E-9C3F-FFF23854E4A2}" dt="2023-09-05T18:43:12.672" v="520" actId="1076"/>
        <pc:sldMkLst>
          <pc:docMk/>
          <pc:sldMk cId="2843269439" sldId="350"/>
        </pc:sldMkLst>
        <pc:spChg chg="mod">
          <ac:chgData name="Jon Rosdahl" userId="2820f357-2dd4-4127-8713-e0bfde0fd756" providerId="ADAL" clId="{E0FEE260-D7BB-4C6E-9C3F-FFF23854E4A2}" dt="2023-09-05T18:21:59.042" v="253" actId="20577"/>
          <ac:spMkLst>
            <pc:docMk/>
            <pc:sldMk cId="2843269439" sldId="350"/>
            <ac:spMk id="2" creationId="{826B286A-735B-4EAB-B47B-955D713EC1B9}"/>
          </ac:spMkLst>
        </pc:spChg>
        <pc:spChg chg="mod">
          <ac:chgData name="Jon Rosdahl" userId="2820f357-2dd4-4127-8713-e0bfde0fd756" providerId="ADAL" clId="{E0FEE260-D7BB-4C6E-9C3F-FFF23854E4A2}" dt="2023-09-05T16:47:08.430" v="165" actId="6549"/>
          <ac:spMkLst>
            <pc:docMk/>
            <pc:sldMk cId="2843269439" sldId="350"/>
            <ac:spMk id="3" creationId="{F9657F8A-5834-4BD7-8DBC-9537F96B52F6}"/>
          </ac:spMkLst>
        </pc:spChg>
        <pc:spChg chg="add mod">
          <ac:chgData name="Jon Rosdahl" userId="2820f357-2dd4-4127-8713-e0bfde0fd756" providerId="ADAL" clId="{E0FEE260-D7BB-4C6E-9C3F-FFF23854E4A2}" dt="2023-09-05T18:43:12.672" v="520" actId="1076"/>
          <ac:spMkLst>
            <pc:docMk/>
            <pc:sldMk cId="2843269439" sldId="350"/>
            <ac:spMk id="4" creationId="{DE945E66-97C7-B010-6686-ED5371B6D65F}"/>
          </ac:spMkLst>
        </pc:spChg>
      </pc:sldChg>
      <pc:sldChg chg="del">
        <pc:chgData name="Jon Rosdahl" userId="2820f357-2dd4-4127-8713-e0bfde0fd756" providerId="ADAL" clId="{E0FEE260-D7BB-4C6E-9C3F-FFF23854E4A2}" dt="2023-09-05T16:42:53.100" v="112" actId="47"/>
        <pc:sldMkLst>
          <pc:docMk/>
          <pc:sldMk cId="302269111" sldId="353"/>
        </pc:sldMkLst>
      </pc:sldChg>
      <pc:sldChg chg="del">
        <pc:chgData name="Jon Rosdahl" userId="2820f357-2dd4-4127-8713-e0bfde0fd756" providerId="ADAL" clId="{E0FEE260-D7BB-4C6E-9C3F-FFF23854E4A2}" dt="2023-09-05T16:52:09.652" v="174" actId="47"/>
        <pc:sldMkLst>
          <pc:docMk/>
          <pc:sldMk cId="4063178888" sldId="354"/>
        </pc:sldMkLst>
      </pc:sldChg>
      <pc:sldChg chg="del">
        <pc:chgData name="Jon Rosdahl" userId="2820f357-2dd4-4127-8713-e0bfde0fd756" providerId="ADAL" clId="{E0FEE260-D7BB-4C6E-9C3F-FFF23854E4A2}" dt="2023-09-05T16:52:16.438" v="179" actId="47"/>
        <pc:sldMkLst>
          <pc:docMk/>
          <pc:sldMk cId="3327692416" sldId="358"/>
        </pc:sldMkLst>
      </pc:sldChg>
      <pc:sldChg chg="del">
        <pc:chgData name="Jon Rosdahl" userId="2820f357-2dd4-4127-8713-e0bfde0fd756" providerId="ADAL" clId="{E0FEE260-D7BB-4C6E-9C3F-FFF23854E4A2}" dt="2023-09-05T16:52:17.086" v="180" actId="47"/>
        <pc:sldMkLst>
          <pc:docMk/>
          <pc:sldMk cId="3930213174" sldId="361"/>
        </pc:sldMkLst>
      </pc:sldChg>
      <pc:sldChg chg="del ord">
        <pc:chgData name="Jon Rosdahl" userId="2820f357-2dd4-4127-8713-e0bfde0fd756" providerId="ADAL" clId="{E0FEE260-D7BB-4C6E-9C3F-FFF23854E4A2}" dt="2023-09-05T18:55:32.431" v="521" actId="2696"/>
        <pc:sldMkLst>
          <pc:docMk/>
          <pc:sldMk cId="1248015820" sldId="365"/>
        </pc:sldMkLst>
      </pc:sldChg>
      <pc:sldChg chg="del">
        <pc:chgData name="Jon Rosdahl" userId="2820f357-2dd4-4127-8713-e0bfde0fd756" providerId="ADAL" clId="{E0FEE260-D7BB-4C6E-9C3F-FFF23854E4A2}" dt="2023-09-05T16:53:24.176" v="189" actId="47"/>
        <pc:sldMkLst>
          <pc:docMk/>
          <pc:sldMk cId="445168374" sldId="367"/>
        </pc:sldMkLst>
      </pc:sldChg>
      <pc:sldChg chg="ord">
        <pc:chgData name="Jon Rosdahl" userId="2820f357-2dd4-4127-8713-e0bfde0fd756" providerId="ADAL" clId="{E0FEE260-D7BB-4C6E-9C3F-FFF23854E4A2}" dt="2023-09-05T16:54:07.350" v="198"/>
        <pc:sldMkLst>
          <pc:docMk/>
          <pc:sldMk cId="2761304245" sldId="377"/>
        </pc:sldMkLst>
      </pc:sldChg>
      <pc:sldChg chg="del">
        <pc:chgData name="Jon Rosdahl" userId="2820f357-2dd4-4127-8713-e0bfde0fd756" providerId="ADAL" clId="{E0FEE260-D7BB-4C6E-9C3F-FFF23854E4A2}" dt="2023-09-05T16:51:50.584" v="169" actId="47"/>
        <pc:sldMkLst>
          <pc:docMk/>
          <pc:sldMk cId="2180411671" sldId="404"/>
        </pc:sldMkLst>
      </pc:sldChg>
      <pc:sldChg chg="del">
        <pc:chgData name="Jon Rosdahl" userId="2820f357-2dd4-4127-8713-e0bfde0fd756" providerId="ADAL" clId="{E0FEE260-D7BB-4C6E-9C3F-FFF23854E4A2}" dt="2023-09-05T16:51:56.427" v="171" actId="47"/>
        <pc:sldMkLst>
          <pc:docMk/>
          <pc:sldMk cId="1303961553" sldId="405"/>
        </pc:sldMkLst>
      </pc:sldChg>
      <pc:sldChg chg="del">
        <pc:chgData name="Jon Rosdahl" userId="2820f357-2dd4-4127-8713-e0bfde0fd756" providerId="ADAL" clId="{E0FEE260-D7BB-4C6E-9C3F-FFF23854E4A2}" dt="2023-09-05T16:52:04.486" v="173" actId="47"/>
        <pc:sldMkLst>
          <pc:docMk/>
          <pc:sldMk cId="1347016404" sldId="422"/>
        </pc:sldMkLst>
      </pc:sldChg>
      <pc:sldChg chg="del">
        <pc:chgData name="Jon Rosdahl" userId="2820f357-2dd4-4127-8713-e0bfde0fd756" providerId="ADAL" clId="{E0FEE260-D7BB-4C6E-9C3F-FFF23854E4A2}" dt="2023-09-05T16:29:59.798" v="68" actId="47"/>
        <pc:sldMkLst>
          <pc:docMk/>
          <pc:sldMk cId="3101734152" sldId="488"/>
        </pc:sldMkLst>
      </pc:sldChg>
      <pc:sldChg chg="del">
        <pc:chgData name="Jon Rosdahl" userId="2820f357-2dd4-4127-8713-e0bfde0fd756" providerId="ADAL" clId="{E0FEE260-D7BB-4C6E-9C3F-FFF23854E4A2}" dt="2023-09-05T16:30:01.391" v="69" actId="47"/>
        <pc:sldMkLst>
          <pc:docMk/>
          <pc:sldMk cId="3903587978" sldId="489"/>
        </pc:sldMkLst>
      </pc:sldChg>
      <pc:sldChg chg="modSp mod">
        <pc:chgData name="Jon Rosdahl" userId="2820f357-2dd4-4127-8713-e0bfde0fd756" providerId="ADAL" clId="{E0FEE260-D7BB-4C6E-9C3F-FFF23854E4A2}" dt="2023-09-05T16:46:13.849" v="158" actId="12"/>
        <pc:sldMkLst>
          <pc:docMk/>
          <pc:sldMk cId="4262204718" sldId="501"/>
        </pc:sldMkLst>
        <pc:spChg chg="mod">
          <ac:chgData name="Jon Rosdahl" userId="2820f357-2dd4-4127-8713-e0bfde0fd756" providerId="ADAL" clId="{E0FEE260-D7BB-4C6E-9C3F-FFF23854E4A2}" dt="2023-09-05T16:46:13.849" v="158" actId="12"/>
          <ac:spMkLst>
            <pc:docMk/>
            <pc:sldMk cId="4262204718" sldId="501"/>
            <ac:spMk id="3" creationId="{06C2C8B8-206C-4A99-8624-93A2C2F3839F}"/>
          </ac:spMkLst>
        </pc:spChg>
      </pc:sldChg>
      <pc:sldChg chg="del">
        <pc:chgData name="Jon Rosdahl" userId="2820f357-2dd4-4127-8713-e0bfde0fd756" providerId="ADAL" clId="{E0FEE260-D7BB-4C6E-9C3F-FFF23854E4A2}" dt="2023-09-05T16:51:54.820" v="170" actId="47"/>
        <pc:sldMkLst>
          <pc:docMk/>
          <pc:sldMk cId="518087464" sldId="502"/>
        </pc:sldMkLst>
      </pc:sldChg>
      <pc:sldChg chg="del">
        <pc:chgData name="Jon Rosdahl" userId="2820f357-2dd4-4127-8713-e0bfde0fd756" providerId="ADAL" clId="{E0FEE260-D7BB-4C6E-9C3F-FFF23854E4A2}" dt="2023-09-05T16:42:51.273" v="111" actId="47"/>
        <pc:sldMkLst>
          <pc:docMk/>
          <pc:sldMk cId="200011309" sldId="504"/>
        </pc:sldMkLst>
      </pc:sldChg>
      <pc:sldChg chg="del">
        <pc:chgData name="Jon Rosdahl" userId="2820f357-2dd4-4127-8713-e0bfde0fd756" providerId="ADAL" clId="{E0FEE260-D7BB-4C6E-9C3F-FFF23854E4A2}" dt="2023-09-05T16:53:26.678" v="190" actId="47"/>
        <pc:sldMkLst>
          <pc:docMk/>
          <pc:sldMk cId="3004092026" sldId="506"/>
        </pc:sldMkLst>
      </pc:sldChg>
      <pc:sldChg chg="modSp mod">
        <pc:chgData name="Jon Rosdahl" userId="2820f357-2dd4-4127-8713-e0bfde0fd756" providerId="ADAL" clId="{E0FEE260-D7BB-4C6E-9C3F-FFF23854E4A2}" dt="2023-09-05T19:40:59.194" v="728" actId="33524"/>
        <pc:sldMkLst>
          <pc:docMk/>
          <pc:sldMk cId="2066374209" sldId="518"/>
        </pc:sldMkLst>
        <pc:spChg chg="mod">
          <ac:chgData name="Jon Rosdahl" userId="2820f357-2dd4-4127-8713-e0bfde0fd756" providerId="ADAL" clId="{E0FEE260-D7BB-4C6E-9C3F-FFF23854E4A2}" dt="2023-09-05T19:40:59.194" v="728" actId="33524"/>
          <ac:spMkLst>
            <pc:docMk/>
            <pc:sldMk cId="2066374209" sldId="518"/>
            <ac:spMk id="3" creationId="{C83516C3-34E9-9304-2311-F921019D41A2}"/>
          </ac:spMkLst>
        </pc:spChg>
      </pc:sldChg>
      <pc:sldChg chg="del">
        <pc:chgData name="Jon Rosdahl" userId="2820f357-2dd4-4127-8713-e0bfde0fd756" providerId="ADAL" clId="{E0FEE260-D7BB-4C6E-9C3F-FFF23854E4A2}" dt="2023-09-05T16:51:42.268" v="167" actId="47"/>
        <pc:sldMkLst>
          <pc:docMk/>
          <pc:sldMk cId="3368590183" sldId="520"/>
        </pc:sldMkLst>
      </pc:sldChg>
      <pc:sldChg chg="del">
        <pc:chgData name="Jon Rosdahl" userId="2820f357-2dd4-4127-8713-e0bfde0fd756" providerId="ADAL" clId="{E0FEE260-D7BB-4C6E-9C3F-FFF23854E4A2}" dt="2023-09-05T16:51:44.217" v="168" actId="47"/>
        <pc:sldMkLst>
          <pc:docMk/>
          <pc:sldMk cId="2142990563" sldId="523"/>
        </pc:sldMkLst>
      </pc:sldChg>
      <pc:sldChg chg="addSp delSp modSp mod setBg">
        <pc:chgData name="Jon Rosdahl" userId="2820f357-2dd4-4127-8713-e0bfde0fd756" providerId="ADAL" clId="{E0FEE260-D7BB-4C6E-9C3F-FFF23854E4A2}" dt="2023-09-05T16:42:01.444" v="98" actId="14100"/>
        <pc:sldMkLst>
          <pc:docMk/>
          <pc:sldMk cId="3264010107" sldId="524"/>
        </pc:sldMkLst>
        <pc:spChg chg="mod">
          <ac:chgData name="Jon Rosdahl" userId="2820f357-2dd4-4127-8713-e0bfde0fd756" providerId="ADAL" clId="{E0FEE260-D7BB-4C6E-9C3F-FFF23854E4A2}" dt="2023-09-05T16:41:49.566" v="95" actId="26606"/>
          <ac:spMkLst>
            <pc:docMk/>
            <pc:sldMk cId="3264010107" sldId="524"/>
            <ac:spMk id="2" creationId="{AC850CA5-918E-59DC-0183-83E1B35A7D03}"/>
          </ac:spMkLst>
        </pc:spChg>
        <pc:spChg chg="add del">
          <ac:chgData name="Jon Rosdahl" userId="2820f357-2dd4-4127-8713-e0bfde0fd756" providerId="ADAL" clId="{E0FEE260-D7BB-4C6E-9C3F-FFF23854E4A2}" dt="2023-09-05T16:41:44.482" v="93" actId="26606"/>
          <ac:spMkLst>
            <pc:docMk/>
            <pc:sldMk cId="3264010107" sldId="524"/>
            <ac:spMk id="9" creationId="{D4771268-CB57-404A-9271-370EB28F6090}"/>
          </ac:spMkLst>
        </pc:spChg>
        <pc:spChg chg="add del">
          <ac:chgData name="Jon Rosdahl" userId="2820f357-2dd4-4127-8713-e0bfde0fd756" providerId="ADAL" clId="{E0FEE260-D7BB-4C6E-9C3F-FFF23854E4A2}" dt="2023-09-05T16:41:49.566" v="95" actId="26606"/>
          <ac:spMkLst>
            <pc:docMk/>
            <pc:sldMk cId="3264010107" sldId="524"/>
            <ac:spMk id="11" creationId="{A4AC5506-6312-4701-8D3C-40187889A947}"/>
          </ac:spMkLst>
        </pc:spChg>
        <pc:graphicFrameChg chg="del">
          <ac:chgData name="Jon Rosdahl" userId="2820f357-2dd4-4127-8713-e0bfde0fd756" providerId="ADAL" clId="{E0FEE260-D7BB-4C6E-9C3F-FFF23854E4A2}" dt="2023-09-05T16:41:17.100" v="88" actId="478"/>
          <ac:graphicFrameMkLst>
            <pc:docMk/>
            <pc:sldMk cId="3264010107" sldId="524"/>
            <ac:graphicFrameMk id="3" creationId="{BE2FF36A-75A6-08D4-53D2-C03E6A7B7CDC}"/>
          </ac:graphicFrameMkLst>
        </pc:graphicFrameChg>
        <pc:picChg chg="add mod">
          <ac:chgData name="Jon Rosdahl" userId="2820f357-2dd4-4127-8713-e0bfde0fd756" providerId="ADAL" clId="{E0FEE260-D7BB-4C6E-9C3F-FFF23854E4A2}" dt="2023-09-05T16:42:01.444" v="98" actId="14100"/>
          <ac:picMkLst>
            <pc:docMk/>
            <pc:sldMk cId="3264010107" sldId="524"/>
            <ac:picMk id="4" creationId="{EBAE7594-67E6-661E-3D6B-84FE45E44C71}"/>
          </ac:picMkLst>
        </pc:picChg>
      </pc:sldChg>
      <pc:sldChg chg="del">
        <pc:chgData name="Jon Rosdahl" userId="2820f357-2dd4-4127-8713-e0bfde0fd756" providerId="ADAL" clId="{E0FEE260-D7BB-4C6E-9C3F-FFF23854E4A2}" dt="2023-09-05T16:52:13.189" v="177" actId="47"/>
        <pc:sldMkLst>
          <pc:docMk/>
          <pc:sldMk cId="4239473631" sldId="530"/>
        </pc:sldMkLst>
      </pc:sldChg>
      <pc:sldChg chg="del">
        <pc:chgData name="Jon Rosdahl" userId="2820f357-2dd4-4127-8713-e0bfde0fd756" providerId="ADAL" clId="{E0FEE260-D7BB-4C6E-9C3F-FFF23854E4A2}" dt="2023-09-05T16:52:14.815" v="178" actId="47"/>
        <pc:sldMkLst>
          <pc:docMk/>
          <pc:sldMk cId="3851745269" sldId="531"/>
        </pc:sldMkLst>
      </pc:sldChg>
      <pc:sldChg chg="del">
        <pc:chgData name="Jon Rosdahl" userId="2820f357-2dd4-4127-8713-e0bfde0fd756" providerId="ADAL" clId="{E0FEE260-D7BB-4C6E-9C3F-FFF23854E4A2}" dt="2023-09-05T16:52:12.808" v="176" actId="47"/>
        <pc:sldMkLst>
          <pc:docMk/>
          <pc:sldMk cId="2500909744" sldId="535"/>
        </pc:sldMkLst>
      </pc:sldChg>
      <pc:sldChg chg="del">
        <pc:chgData name="Jon Rosdahl" userId="2820f357-2dd4-4127-8713-e0bfde0fd756" providerId="ADAL" clId="{E0FEE260-D7BB-4C6E-9C3F-FFF23854E4A2}" dt="2023-09-05T16:52:20.642" v="181" actId="47"/>
        <pc:sldMkLst>
          <pc:docMk/>
          <pc:sldMk cId="3108194689" sldId="540"/>
        </pc:sldMkLst>
      </pc:sldChg>
      <pc:sldChg chg="del">
        <pc:chgData name="Jon Rosdahl" userId="2820f357-2dd4-4127-8713-e0bfde0fd756" providerId="ADAL" clId="{E0FEE260-D7BB-4C6E-9C3F-FFF23854E4A2}" dt="2023-09-05T16:52:21.511" v="182" actId="47"/>
        <pc:sldMkLst>
          <pc:docMk/>
          <pc:sldMk cId="2625589646" sldId="541"/>
        </pc:sldMkLst>
      </pc:sldChg>
      <pc:sldChg chg="del">
        <pc:chgData name="Jon Rosdahl" userId="2820f357-2dd4-4127-8713-e0bfde0fd756" providerId="ADAL" clId="{E0FEE260-D7BB-4C6E-9C3F-FFF23854E4A2}" dt="2023-09-05T16:42:03.727" v="99" actId="47"/>
        <pc:sldMkLst>
          <pc:docMk/>
          <pc:sldMk cId="0" sldId="555"/>
        </pc:sldMkLst>
      </pc:sldChg>
      <pc:sldChg chg="del">
        <pc:chgData name="Jon Rosdahl" userId="2820f357-2dd4-4127-8713-e0bfde0fd756" providerId="ADAL" clId="{E0FEE260-D7BB-4C6E-9C3F-FFF23854E4A2}" dt="2023-09-05T16:42:04.106" v="100" actId="47"/>
        <pc:sldMkLst>
          <pc:docMk/>
          <pc:sldMk cId="0" sldId="556"/>
        </pc:sldMkLst>
      </pc:sldChg>
      <pc:sldChg chg="del">
        <pc:chgData name="Jon Rosdahl" userId="2820f357-2dd4-4127-8713-e0bfde0fd756" providerId="ADAL" clId="{E0FEE260-D7BB-4C6E-9C3F-FFF23854E4A2}" dt="2023-09-05T16:42:13.489" v="107" actId="47"/>
        <pc:sldMkLst>
          <pc:docMk/>
          <pc:sldMk cId="0" sldId="557"/>
        </pc:sldMkLst>
      </pc:sldChg>
      <pc:sldChg chg="del">
        <pc:chgData name="Jon Rosdahl" userId="2820f357-2dd4-4127-8713-e0bfde0fd756" providerId="ADAL" clId="{E0FEE260-D7BB-4C6E-9C3F-FFF23854E4A2}" dt="2023-09-05T16:42:16.584" v="108" actId="47"/>
        <pc:sldMkLst>
          <pc:docMk/>
          <pc:sldMk cId="0" sldId="558"/>
        </pc:sldMkLst>
      </pc:sldChg>
      <pc:sldChg chg="del">
        <pc:chgData name="Jon Rosdahl" userId="2820f357-2dd4-4127-8713-e0bfde0fd756" providerId="ADAL" clId="{E0FEE260-D7BB-4C6E-9C3F-FFF23854E4A2}" dt="2023-09-05T16:42:23.652" v="109" actId="47"/>
        <pc:sldMkLst>
          <pc:docMk/>
          <pc:sldMk cId="1414468609" sldId="559"/>
        </pc:sldMkLst>
      </pc:sldChg>
      <pc:sldChg chg="del">
        <pc:chgData name="Jon Rosdahl" userId="2820f357-2dd4-4127-8713-e0bfde0fd756" providerId="ADAL" clId="{E0FEE260-D7BB-4C6E-9C3F-FFF23854E4A2}" dt="2023-09-05T16:42:54.794" v="113" actId="47"/>
        <pc:sldMkLst>
          <pc:docMk/>
          <pc:sldMk cId="1168895596" sldId="560"/>
        </pc:sldMkLst>
      </pc:sldChg>
      <pc:sldChg chg="del">
        <pc:chgData name="Jon Rosdahl" userId="2820f357-2dd4-4127-8713-e0bfde0fd756" providerId="ADAL" clId="{E0FEE260-D7BB-4C6E-9C3F-FFF23854E4A2}" dt="2023-09-05T16:42:35.347" v="110" actId="47"/>
        <pc:sldMkLst>
          <pc:docMk/>
          <pc:sldMk cId="2684340764" sldId="561"/>
        </pc:sldMkLst>
      </pc:sldChg>
      <pc:sldChg chg="del">
        <pc:chgData name="Jon Rosdahl" userId="2820f357-2dd4-4127-8713-e0bfde0fd756" providerId="ADAL" clId="{E0FEE260-D7BB-4C6E-9C3F-FFF23854E4A2}" dt="2023-09-05T16:52:01.577" v="172" actId="47"/>
        <pc:sldMkLst>
          <pc:docMk/>
          <pc:sldMk cId="3933608905" sldId="562"/>
        </pc:sldMkLst>
      </pc:sldChg>
      <pc:sldChg chg="del">
        <pc:chgData name="Jon Rosdahl" userId="2820f357-2dd4-4127-8713-e0bfde0fd756" providerId="ADAL" clId="{E0FEE260-D7BB-4C6E-9C3F-FFF23854E4A2}" dt="2023-09-05T16:52:11.906" v="175" actId="47"/>
        <pc:sldMkLst>
          <pc:docMk/>
          <pc:sldMk cId="2338459162" sldId="563"/>
        </pc:sldMkLst>
      </pc:sldChg>
      <pc:sldChg chg="del">
        <pc:chgData name="Jon Rosdahl" userId="2820f357-2dd4-4127-8713-e0bfde0fd756" providerId="ADAL" clId="{E0FEE260-D7BB-4C6E-9C3F-FFF23854E4A2}" dt="2023-09-05T16:53:01.623" v="184" actId="47"/>
        <pc:sldMkLst>
          <pc:docMk/>
          <pc:sldMk cId="3323756643" sldId="564"/>
        </pc:sldMkLst>
      </pc:sldChg>
      <pc:sldChg chg="del">
        <pc:chgData name="Jon Rosdahl" userId="2820f357-2dd4-4127-8713-e0bfde0fd756" providerId="ADAL" clId="{E0FEE260-D7BB-4C6E-9C3F-FFF23854E4A2}" dt="2023-09-05T16:51:33.669" v="166" actId="47"/>
        <pc:sldMkLst>
          <pc:docMk/>
          <pc:sldMk cId="586905232" sldId="565"/>
        </pc:sldMkLst>
      </pc:sldChg>
      <pc:sldChg chg="del">
        <pc:chgData name="Jon Rosdahl" userId="2820f357-2dd4-4127-8713-e0bfde0fd756" providerId="ADAL" clId="{E0FEE260-D7BB-4C6E-9C3F-FFF23854E4A2}" dt="2023-09-05T16:52:36.389" v="183" actId="47"/>
        <pc:sldMkLst>
          <pc:docMk/>
          <pc:sldMk cId="4143722242" sldId="566"/>
        </pc:sldMkLst>
      </pc:sldChg>
      <pc:sldChg chg="ord">
        <pc:chgData name="Jon Rosdahl" userId="2820f357-2dd4-4127-8713-e0bfde0fd756" providerId="ADAL" clId="{E0FEE260-D7BB-4C6E-9C3F-FFF23854E4A2}" dt="2023-09-05T16:54:42.818" v="204"/>
        <pc:sldMkLst>
          <pc:docMk/>
          <pc:sldMk cId="1625403956" sldId="567"/>
        </pc:sldMkLst>
      </pc:sldChg>
      <pc:sldChg chg="modSp mod ord">
        <pc:chgData name="Jon Rosdahl" userId="2820f357-2dd4-4127-8713-e0bfde0fd756" providerId="ADAL" clId="{E0FEE260-D7BB-4C6E-9C3F-FFF23854E4A2}" dt="2023-09-05T19:06:55.270" v="580" actId="6549"/>
        <pc:sldMkLst>
          <pc:docMk/>
          <pc:sldMk cId="622895505" sldId="568"/>
        </pc:sldMkLst>
        <pc:spChg chg="mod">
          <ac:chgData name="Jon Rosdahl" userId="2820f357-2dd4-4127-8713-e0bfde0fd756" providerId="ADAL" clId="{E0FEE260-D7BB-4C6E-9C3F-FFF23854E4A2}" dt="2023-09-05T19:06:55.270" v="580" actId="6549"/>
          <ac:spMkLst>
            <pc:docMk/>
            <pc:sldMk cId="622895505" sldId="568"/>
            <ac:spMk id="2" creationId="{AD2E1574-D5BB-D682-060F-B548137AFF55}"/>
          </ac:spMkLst>
        </pc:spChg>
      </pc:sldChg>
      <pc:sldChg chg="modSp add del">
        <pc:chgData name="Jon Rosdahl" userId="2820f357-2dd4-4127-8713-e0bfde0fd756" providerId="ADAL" clId="{E0FEE260-D7BB-4C6E-9C3F-FFF23854E4A2}" dt="2023-09-05T16:44:09.049" v="115" actId="47"/>
        <pc:sldMkLst>
          <pc:docMk/>
          <pc:sldMk cId="3535047406" sldId="569"/>
        </pc:sldMkLst>
        <pc:spChg chg="mod">
          <ac:chgData name="Jon Rosdahl" userId="2820f357-2dd4-4127-8713-e0bfde0fd756" providerId="ADAL" clId="{E0FEE260-D7BB-4C6E-9C3F-FFF23854E4A2}" dt="2023-09-05T16:43:21.783" v="114"/>
          <ac:spMkLst>
            <pc:docMk/>
            <pc:sldMk cId="3535047406" sldId="569"/>
            <ac:spMk id="4" creationId="{6AD2CCE1-B1BC-48B8-26A1-FCA36E467D96}"/>
          </ac:spMkLst>
        </pc:spChg>
        <pc:spChg chg="mod">
          <ac:chgData name="Jon Rosdahl" userId="2820f357-2dd4-4127-8713-e0bfde0fd756" providerId="ADAL" clId="{E0FEE260-D7BB-4C6E-9C3F-FFF23854E4A2}" dt="2023-09-05T16:43:21.783" v="114"/>
          <ac:spMkLst>
            <pc:docMk/>
            <pc:sldMk cId="3535047406" sldId="569"/>
            <ac:spMk id="5" creationId="{D32AF337-9412-E4F2-6451-7BF84F30ED80}"/>
          </ac:spMkLst>
        </pc:spChg>
        <pc:spChg chg="mod">
          <ac:chgData name="Jon Rosdahl" userId="2820f357-2dd4-4127-8713-e0bfde0fd756" providerId="ADAL" clId="{E0FEE260-D7BB-4C6E-9C3F-FFF23854E4A2}" dt="2023-09-05T16:43:21.783" v="114"/>
          <ac:spMkLst>
            <pc:docMk/>
            <pc:sldMk cId="3535047406" sldId="569"/>
            <ac:spMk id="6" creationId="{7653D097-C3AD-CDC0-B1A8-2EA23C02D707}"/>
          </ac:spMkLst>
        </pc:spChg>
      </pc:sldChg>
      <pc:sldChg chg="modSp new mod">
        <pc:chgData name="Jon Rosdahl" userId="2820f357-2dd4-4127-8713-e0bfde0fd756" providerId="ADAL" clId="{E0FEE260-D7BB-4C6E-9C3F-FFF23854E4A2}" dt="2023-09-05T19:35:21.584" v="582" actId="6549"/>
        <pc:sldMkLst>
          <pc:docMk/>
          <pc:sldMk cId="4225720845" sldId="569"/>
        </pc:sldMkLst>
        <pc:spChg chg="mod">
          <ac:chgData name="Jon Rosdahl" userId="2820f357-2dd4-4127-8713-e0bfde0fd756" providerId="ADAL" clId="{E0FEE260-D7BB-4C6E-9C3F-FFF23854E4A2}" dt="2023-09-05T18:56:26.781" v="525"/>
          <ac:spMkLst>
            <pc:docMk/>
            <pc:sldMk cId="4225720845" sldId="569"/>
            <ac:spMk id="2" creationId="{9BA00CE8-7B72-AF66-2EF2-F9FFDA188706}"/>
          </ac:spMkLst>
        </pc:spChg>
        <pc:spChg chg="mod">
          <ac:chgData name="Jon Rosdahl" userId="2820f357-2dd4-4127-8713-e0bfde0fd756" providerId="ADAL" clId="{E0FEE260-D7BB-4C6E-9C3F-FFF23854E4A2}" dt="2023-09-05T19:35:21.584" v="582" actId="6549"/>
          <ac:spMkLst>
            <pc:docMk/>
            <pc:sldMk cId="4225720845" sldId="569"/>
            <ac:spMk id="3" creationId="{3C22D682-0028-8279-7A8B-963E31D066B7}"/>
          </ac:spMkLst>
        </pc:spChg>
      </pc:sldChg>
      <pc:sldChg chg="modSp new mod ord">
        <pc:chgData name="Jon Rosdahl" userId="2820f357-2dd4-4127-8713-e0bfde0fd756" providerId="ADAL" clId="{E0FEE260-D7BB-4C6E-9C3F-FFF23854E4A2}" dt="2023-09-05T18:40:07.472" v="457"/>
        <pc:sldMkLst>
          <pc:docMk/>
          <pc:sldMk cId="3830246994" sldId="570"/>
        </pc:sldMkLst>
        <pc:spChg chg="mod">
          <ac:chgData name="Jon Rosdahl" userId="2820f357-2dd4-4127-8713-e0bfde0fd756" providerId="ADAL" clId="{E0FEE260-D7BB-4C6E-9C3F-FFF23854E4A2}" dt="2023-09-05T18:24:39.039" v="374" actId="20577"/>
          <ac:spMkLst>
            <pc:docMk/>
            <pc:sldMk cId="3830246994" sldId="570"/>
            <ac:spMk id="2" creationId="{CDD6BAE7-5605-A019-12B3-8BC71368D500}"/>
          </ac:spMkLst>
        </pc:spChg>
        <pc:spChg chg="mod">
          <ac:chgData name="Jon Rosdahl" userId="2820f357-2dd4-4127-8713-e0bfde0fd756" providerId="ADAL" clId="{E0FEE260-D7BB-4C6E-9C3F-FFF23854E4A2}" dt="2023-09-05T18:37:34.082" v="388"/>
          <ac:spMkLst>
            <pc:docMk/>
            <pc:sldMk cId="3830246994" sldId="570"/>
            <ac:spMk id="3" creationId="{0FB576DF-4067-9E48-0A22-A98794A29858}"/>
          </ac:spMkLst>
        </pc:spChg>
      </pc:sldChg>
      <pc:sldChg chg="modSp new mod">
        <pc:chgData name="Jon Rosdahl" userId="2820f357-2dd4-4127-8713-e0bfde0fd756" providerId="ADAL" clId="{E0FEE260-D7BB-4C6E-9C3F-FFF23854E4A2}" dt="2023-09-05T18:42:27.657" v="516" actId="255"/>
        <pc:sldMkLst>
          <pc:docMk/>
          <pc:sldMk cId="2785644432" sldId="571"/>
        </pc:sldMkLst>
        <pc:spChg chg="mod">
          <ac:chgData name="Jon Rosdahl" userId="2820f357-2dd4-4127-8713-e0bfde0fd756" providerId="ADAL" clId="{E0FEE260-D7BB-4C6E-9C3F-FFF23854E4A2}" dt="2023-09-05T18:40:11.302" v="458" actId="313"/>
          <ac:spMkLst>
            <pc:docMk/>
            <pc:sldMk cId="2785644432" sldId="571"/>
            <ac:spMk id="2" creationId="{4F31EF26-7068-77E2-285F-4C303969E80D}"/>
          </ac:spMkLst>
        </pc:spChg>
        <pc:spChg chg="mod">
          <ac:chgData name="Jon Rosdahl" userId="2820f357-2dd4-4127-8713-e0bfde0fd756" providerId="ADAL" clId="{E0FEE260-D7BB-4C6E-9C3F-FFF23854E4A2}" dt="2023-09-05T18:42:27.657" v="516" actId="255"/>
          <ac:spMkLst>
            <pc:docMk/>
            <pc:sldMk cId="2785644432" sldId="571"/>
            <ac:spMk id="3" creationId="{DD9B5656-80D7-8070-FBD6-7F142F5882B9}"/>
          </ac:spMkLst>
        </pc:spChg>
      </pc:sldChg>
      <pc:sldMasterChg chg="modSp mod modSldLayout">
        <pc:chgData name="Jon Rosdahl" userId="2820f357-2dd4-4127-8713-e0bfde0fd756" providerId="ADAL" clId="{E0FEE260-D7BB-4C6E-9C3F-FFF23854E4A2}" dt="2023-09-05T19:42:07.583" v="741"/>
        <pc:sldMasterMkLst>
          <pc:docMk/>
          <pc:sldMasterMk cId="0" sldId="2147483657"/>
        </pc:sldMasterMkLst>
        <pc:spChg chg="mod">
          <ac:chgData name="Jon Rosdahl" userId="2820f357-2dd4-4127-8713-e0bfde0fd756" providerId="ADAL" clId="{E0FEE260-D7BB-4C6E-9C3F-FFF23854E4A2}" dt="2023-09-05T19:42:01.372" v="740"/>
          <ac:spMkLst>
            <pc:docMk/>
            <pc:sldMasterMk cId="0" sldId="2147483657"/>
            <ac:spMk id="2" creationId="{92B304B0-FF60-41DC-9681-6067E5CBFFEE}"/>
          </ac:spMkLst>
        </pc:spChg>
        <pc:spChg chg="mod">
          <ac:chgData name="Jon Rosdahl" userId="2820f357-2dd4-4127-8713-e0bfde0fd756" providerId="ADAL" clId="{E0FEE260-D7BB-4C6E-9C3F-FFF23854E4A2}" dt="2023-09-05T16:29:16.485" v="31" actId="20577"/>
          <ac:spMkLst>
            <pc:docMk/>
            <pc:sldMasterMk cId="0" sldId="2147483657"/>
            <ac:spMk id="329737" creationId="{B6922251-FEB2-42BE-A274-06E32B974A01}"/>
          </ac:spMkLst>
        </pc:spChg>
        <pc:sldLayoutChg chg="modSp mod">
          <pc:chgData name="Jon Rosdahl" userId="2820f357-2dd4-4127-8713-e0bfde0fd756" providerId="ADAL" clId="{E0FEE260-D7BB-4C6E-9C3F-FFF23854E4A2}" dt="2023-09-05T19:42:07.583" v="741"/>
          <pc:sldLayoutMkLst>
            <pc:docMk/>
            <pc:sldMasterMk cId="0" sldId="2147483657"/>
            <pc:sldLayoutMk cId="0" sldId="2147483658"/>
          </pc:sldLayoutMkLst>
          <pc:spChg chg="mod">
            <ac:chgData name="Jon Rosdahl" userId="2820f357-2dd4-4127-8713-e0bfde0fd756" providerId="ADAL" clId="{E0FEE260-D7BB-4C6E-9C3F-FFF23854E4A2}" dt="2023-09-05T16:29:32.839" v="32"/>
            <ac:spMkLst>
              <pc:docMk/>
              <pc:sldMasterMk cId="0" sldId="2147483657"/>
              <pc:sldLayoutMk cId="0" sldId="2147483658"/>
              <ac:spMk id="2" creationId="{74FF4054-022A-D0F2-B623-A36C797ED32B}"/>
            </ac:spMkLst>
          </pc:spChg>
          <pc:spChg chg="mod">
            <ac:chgData name="Jon Rosdahl" userId="2820f357-2dd4-4127-8713-e0bfde0fd756" providerId="ADAL" clId="{E0FEE260-D7BB-4C6E-9C3F-FFF23854E4A2}" dt="2023-09-05T19:42:07.583" v="741"/>
            <ac:spMkLst>
              <pc:docMk/>
              <pc:sldMasterMk cId="0" sldId="2147483657"/>
              <pc:sldLayoutMk cId="0" sldId="2147483658"/>
              <ac:spMk id="3" creationId="{423ED666-F47B-91BB-92D2-4985B832B87E}"/>
            </ac:spMkLst>
          </pc:spChg>
        </pc:sldLayoutChg>
      </pc:sldMasterChg>
      <pc:sldMasterChg chg="del delSldLayout">
        <pc:chgData name="Jon Rosdahl" userId="2820f357-2dd4-4127-8713-e0bfde0fd756" providerId="ADAL" clId="{E0FEE260-D7BB-4C6E-9C3F-FFF23854E4A2}" dt="2023-09-05T16:42:16.584" v="108" actId="47"/>
        <pc:sldMasterMkLst>
          <pc:docMk/>
          <pc:sldMasterMk cId="2834922568" sldId="2147483672"/>
        </pc:sldMasterMkLst>
        <pc:sldLayoutChg chg="del">
          <pc:chgData name="Jon Rosdahl" userId="2820f357-2dd4-4127-8713-e0bfde0fd756" providerId="ADAL" clId="{E0FEE260-D7BB-4C6E-9C3F-FFF23854E4A2}" dt="2023-09-05T16:42:03.727" v="99" actId="47"/>
          <pc:sldLayoutMkLst>
            <pc:docMk/>
            <pc:sldMasterMk cId="2834922568" sldId="2147483672"/>
            <pc:sldLayoutMk cId="3802569938" sldId="2147483673"/>
          </pc:sldLayoutMkLst>
        </pc:sldLayoutChg>
        <pc:sldLayoutChg chg="del">
          <pc:chgData name="Jon Rosdahl" userId="2820f357-2dd4-4127-8713-e0bfde0fd756" providerId="ADAL" clId="{E0FEE260-D7BB-4C6E-9C3F-FFF23854E4A2}" dt="2023-09-05T16:42:13.489" v="107" actId="47"/>
          <pc:sldLayoutMkLst>
            <pc:docMk/>
            <pc:sldMasterMk cId="2834922568" sldId="2147483672"/>
            <pc:sldLayoutMk cId="651286036" sldId="2147483674"/>
          </pc:sldLayoutMkLst>
        </pc:sldLayoutChg>
        <pc:sldLayoutChg chg="del">
          <pc:chgData name="Jon Rosdahl" userId="2820f357-2dd4-4127-8713-e0bfde0fd756" providerId="ADAL" clId="{E0FEE260-D7BB-4C6E-9C3F-FFF23854E4A2}" dt="2023-09-05T16:42:16.584" v="108" actId="47"/>
          <pc:sldLayoutMkLst>
            <pc:docMk/>
            <pc:sldMasterMk cId="2834922568" sldId="2147483672"/>
            <pc:sldLayoutMk cId="3585066062" sldId="2147483675"/>
          </pc:sldLayoutMkLst>
        </pc:sldLayoutChg>
        <pc:sldLayoutChg chg="del">
          <pc:chgData name="Jon Rosdahl" userId="2820f357-2dd4-4127-8713-e0bfde0fd756" providerId="ADAL" clId="{E0FEE260-D7BB-4C6E-9C3F-FFF23854E4A2}" dt="2023-09-05T16:42:16.584" v="108" actId="47"/>
          <pc:sldLayoutMkLst>
            <pc:docMk/>
            <pc:sldMasterMk cId="2834922568" sldId="2147483672"/>
            <pc:sldLayoutMk cId="168195079" sldId="2147483676"/>
          </pc:sldLayoutMkLst>
        </pc:sldLayoutChg>
        <pc:sldLayoutChg chg="del">
          <pc:chgData name="Jon Rosdahl" userId="2820f357-2dd4-4127-8713-e0bfde0fd756" providerId="ADAL" clId="{E0FEE260-D7BB-4C6E-9C3F-FFF23854E4A2}" dt="2023-09-05T16:42:16.584" v="108" actId="47"/>
          <pc:sldLayoutMkLst>
            <pc:docMk/>
            <pc:sldMasterMk cId="2834922568" sldId="2147483672"/>
            <pc:sldLayoutMk cId="2731917662" sldId="2147483677"/>
          </pc:sldLayoutMkLst>
        </pc:sldLayoutChg>
        <pc:sldLayoutChg chg="del">
          <pc:chgData name="Jon Rosdahl" userId="2820f357-2dd4-4127-8713-e0bfde0fd756" providerId="ADAL" clId="{E0FEE260-D7BB-4C6E-9C3F-FFF23854E4A2}" dt="2023-09-05T16:42:16.584" v="108" actId="47"/>
          <pc:sldLayoutMkLst>
            <pc:docMk/>
            <pc:sldMasterMk cId="2834922568" sldId="2147483672"/>
            <pc:sldLayoutMk cId="788249883" sldId="2147483678"/>
          </pc:sldLayoutMkLst>
        </pc:sldLayoutChg>
        <pc:sldLayoutChg chg="del">
          <pc:chgData name="Jon Rosdahl" userId="2820f357-2dd4-4127-8713-e0bfde0fd756" providerId="ADAL" clId="{E0FEE260-D7BB-4C6E-9C3F-FFF23854E4A2}" dt="2023-09-05T16:42:16.584" v="108" actId="47"/>
          <pc:sldLayoutMkLst>
            <pc:docMk/>
            <pc:sldMasterMk cId="2834922568" sldId="2147483672"/>
            <pc:sldLayoutMk cId="2893285041" sldId="2147483679"/>
          </pc:sldLayoutMkLst>
        </pc:sldLayoutChg>
        <pc:sldLayoutChg chg="del">
          <pc:chgData name="Jon Rosdahl" userId="2820f357-2dd4-4127-8713-e0bfde0fd756" providerId="ADAL" clId="{E0FEE260-D7BB-4C6E-9C3F-FFF23854E4A2}" dt="2023-09-05T16:42:16.584" v="108" actId="47"/>
          <pc:sldLayoutMkLst>
            <pc:docMk/>
            <pc:sldMasterMk cId="2834922568" sldId="2147483672"/>
            <pc:sldLayoutMk cId="2692193120" sldId="2147483680"/>
          </pc:sldLayoutMkLst>
        </pc:sldLayoutChg>
        <pc:sldLayoutChg chg="del">
          <pc:chgData name="Jon Rosdahl" userId="2820f357-2dd4-4127-8713-e0bfde0fd756" providerId="ADAL" clId="{E0FEE260-D7BB-4C6E-9C3F-FFF23854E4A2}" dt="2023-09-05T16:42:16.584" v="108" actId="47"/>
          <pc:sldLayoutMkLst>
            <pc:docMk/>
            <pc:sldMasterMk cId="2834922568" sldId="2147483672"/>
            <pc:sldLayoutMk cId="3388316615" sldId="2147483681"/>
          </pc:sldLayoutMkLst>
        </pc:sldLayoutChg>
        <pc:sldLayoutChg chg="del">
          <pc:chgData name="Jon Rosdahl" userId="2820f357-2dd4-4127-8713-e0bfde0fd756" providerId="ADAL" clId="{E0FEE260-D7BB-4C6E-9C3F-FFF23854E4A2}" dt="2023-09-05T16:42:16.584" v="108" actId="47"/>
          <pc:sldLayoutMkLst>
            <pc:docMk/>
            <pc:sldMasterMk cId="2834922568" sldId="2147483672"/>
            <pc:sldLayoutMk cId="2525830701" sldId="2147483682"/>
          </pc:sldLayoutMkLst>
        </pc:sldLayoutChg>
        <pc:sldLayoutChg chg="del">
          <pc:chgData name="Jon Rosdahl" userId="2820f357-2dd4-4127-8713-e0bfde0fd756" providerId="ADAL" clId="{E0FEE260-D7BB-4C6E-9C3F-FFF23854E4A2}" dt="2023-09-05T16:42:16.584" v="108" actId="47"/>
          <pc:sldLayoutMkLst>
            <pc:docMk/>
            <pc:sldMasterMk cId="2834922568" sldId="2147483672"/>
            <pc:sldLayoutMk cId="1227047136" sldId="2147483683"/>
          </pc:sldLayoutMkLst>
        </pc:sldLayoutChg>
      </pc:sldMasterChg>
      <pc:sldMasterChg chg="del delSldLayout">
        <pc:chgData name="Jon Rosdahl" userId="2820f357-2dd4-4127-8713-e0bfde0fd756" providerId="ADAL" clId="{E0FEE260-D7BB-4C6E-9C3F-FFF23854E4A2}" dt="2023-09-05T16:42:23.652" v="109" actId="47"/>
        <pc:sldMasterMkLst>
          <pc:docMk/>
          <pc:sldMasterMk cId="3121379302" sldId="2147483684"/>
        </pc:sldMasterMkLst>
        <pc:sldLayoutChg chg="del">
          <pc:chgData name="Jon Rosdahl" userId="2820f357-2dd4-4127-8713-e0bfde0fd756" providerId="ADAL" clId="{E0FEE260-D7BB-4C6E-9C3F-FFF23854E4A2}" dt="2023-09-05T16:42:23.652" v="109" actId="47"/>
          <pc:sldLayoutMkLst>
            <pc:docMk/>
            <pc:sldMasterMk cId="3121379302" sldId="2147483684"/>
            <pc:sldLayoutMk cId="1056455998" sldId="2147483685"/>
          </pc:sldLayoutMkLst>
        </pc:sldLayoutChg>
        <pc:sldLayoutChg chg="del">
          <pc:chgData name="Jon Rosdahl" userId="2820f357-2dd4-4127-8713-e0bfde0fd756" providerId="ADAL" clId="{E0FEE260-D7BB-4C6E-9C3F-FFF23854E4A2}" dt="2023-09-05T16:42:23.652" v="109" actId="47"/>
          <pc:sldLayoutMkLst>
            <pc:docMk/>
            <pc:sldMasterMk cId="3121379302" sldId="2147483684"/>
            <pc:sldLayoutMk cId="3420615828" sldId="2147483686"/>
          </pc:sldLayoutMkLst>
        </pc:sldLayoutChg>
        <pc:sldLayoutChg chg="del">
          <pc:chgData name="Jon Rosdahl" userId="2820f357-2dd4-4127-8713-e0bfde0fd756" providerId="ADAL" clId="{E0FEE260-D7BB-4C6E-9C3F-FFF23854E4A2}" dt="2023-09-05T16:42:23.652" v="109" actId="47"/>
          <pc:sldLayoutMkLst>
            <pc:docMk/>
            <pc:sldMasterMk cId="3121379302" sldId="2147483684"/>
            <pc:sldLayoutMk cId="3801979849" sldId="2147483687"/>
          </pc:sldLayoutMkLst>
        </pc:sldLayoutChg>
        <pc:sldLayoutChg chg="del">
          <pc:chgData name="Jon Rosdahl" userId="2820f357-2dd4-4127-8713-e0bfde0fd756" providerId="ADAL" clId="{E0FEE260-D7BB-4C6E-9C3F-FFF23854E4A2}" dt="2023-09-05T16:42:23.652" v="109" actId="47"/>
          <pc:sldLayoutMkLst>
            <pc:docMk/>
            <pc:sldMasterMk cId="3121379302" sldId="2147483684"/>
            <pc:sldLayoutMk cId="857186473" sldId="2147483688"/>
          </pc:sldLayoutMkLst>
        </pc:sldLayoutChg>
        <pc:sldLayoutChg chg="del">
          <pc:chgData name="Jon Rosdahl" userId="2820f357-2dd4-4127-8713-e0bfde0fd756" providerId="ADAL" clId="{E0FEE260-D7BB-4C6E-9C3F-FFF23854E4A2}" dt="2023-09-05T16:42:23.652" v="109" actId="47"/>
          <pc:sldLayoutMkLst>
            <pc:docMk/>
            <pc:sldMasterMk cId="3121379302" sldId="2147483684"/>
            <pc:sldLayoutMk cId="2208661690" sldId="2147483689"/>
          </pc:sldLayoutMkLst>
        </pc:sldLayoutChg>
        <pc:sldLayoutChg chg="del">
          <pc:chgData name="Jon Rosdahl" userId="2820f357-2dd4-4127-8713-e0bfde0fd756" providerId="ADAL" clId="{E0FEE260-D7BB-4C6E-9C3F-FFF23854E4A2}" dt="2023-09-05T16:42:23.652" v="109" actId="47"/>
          <pc:sldLayoutMkLst>
            <pc:docMk/>
            <pc:sldMasterMk cId="3121379302" sldId="2147483684"/>
            <pc:sldLayoutMk cId="2085775413" sldId="2147483690"/>
          </pc:sldLayoutMkLst>
        </pc:sldLayoutChg>
        <pc:sldLayoutChg chg="del">
          <pc:chgData name="Jon Rosdahl" userId="2820f357-2dd4-4127-8713-e0bfde0fd756" providerId="ADAL" clId="{E0FEE260-D7BB-4C6E-9C3F-FFF23854E4A2}" dt="2023-09-05T16:42:23.652" v="109" actId="47"/>
          <pc:sldLayoutMkLst>
            <pc:docMk/>
            <pc:sldMasterMk cId="3121379302" sldId="2147483684"/>
            <pc:sldLayoutMk cId="3450406901" sldId="2147483691"/>
          </pc:sldLayoutMkLst>
        </pc:sldLayoutChg>
        <pc:sldLayoutChg chg="del">
          <pc:chgData name="Jon Rosdahl" userId="2820f357-2dd4-4127-8713-e0bfde0fd756" providerId="ADAL" clId="{E0FEE260-D7BB-4C6E-9C3F-FFF23854E4A2}" dt="2023-09-05T16:42:23.652" v="109" actId="47"/>
          <pc:sldLayoutMkLst>
            <pc:docMk/>
            <pc:sldMasterMk cId="3121379302" sldId="2147483684"/>
            <pc:sldLayoutMk cId="4026525568" sldId="2147483692"/>
          </pc:sldLayoutMkLst>
        </pc:sldLayoutChg>
        <pc:sldLayoutChg chg="del">
          <pc:chgData name="Jon Rosdahl" userId="2820f357-2dd4-4127-8713-e0bfde0fd756" providerId="ADAL" clId="{E0FEE260-D7BB-4C6E-9C3F-FFF23854E4A2}" dt="2023-09-05T16:42:23.652" v="109" actId="47"/>
          <pc:sldLayoutMkLst>
            <pc:docMk/>
            <pc:sldMasterMk cId="3121379302" sldId="2147483684"/>
            <pc:sldLayoutMk cId="2658695045" sldId="2147483693"/>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871DC766-1E8F-4CF2-8AEA-35CDB6CCEAA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654DC43F-F48F-4695-9F1B-40D6BBB94ED3}"/>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September 2023</a:t>
            </a:r>
          </a:p>
        </p:txBody>
      </p:sp>
      <p:sp>
        <p:nvSpPr>
          <p:cNvPr id="595972" name="Rectangle 4">
            <a:extLst>
              <a:ext uri="{FF2B5EF4-FFF2-40B4-BE49-F238E27FC236}">
                <a16:creationId xmlns:a16="http://schemas.microsoft.com/office/drawing/2014/main" id="{8C305D45-C341-4664-9CC2-BC63D4C1F5B3}"/>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EC-23-0163-01-00EC</a:t>
            </a:r>
          </a:p>
        </p:txBody>
      </p:sp>
      <p:sp>
        <p:nvSpPr>
          <p:cNvPr id="595973" name="Rectangle 5">
            <a:extLst>
              <a:ext uri="{FF2B5EF4-FFF2-40B4-BE49-F238E27FC236}">
                <a16:creationId xmlns:a16="http://schemas.microsoft.com/office/drawing/2014/main" id="{C39DF945-535E-4C4E-A8ED-A998BC26F4A2}"/>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C1BD8C2E-E69C-4013-AEC1-5AD18F459214}"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C2B0497-5142-43AA-BDEB-F2A5749571D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277BB58A-02BE-4825-B96B-857435ECD22E}"/>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September 2023</a:t>
            </a:r>
          </a:p>
        </p:txBody>
      </p:sp>
      <p:sp>
        <p:nvSpPr>
          <p:cNvPr id="107524" name="Rectangle 4">
            <a:extLst>
              <a:ext uri="{FF2B5EF4-FFF2-40B4-BE49-F238E27FC236}">
                <a16:creationId xmlns:a16="http://schemas.microsoft.com/office/drawing/2014/main" id="{BBFFEF78-4544-46E5-BDAF-D7E50D50E2E2}"/>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5EB52EF1-F4F9-4740-AFEC-793E18E8D11C}"/>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C511F877-6E72-4291-BE27-2FFB619DED85}"/>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EC-23-0163-01-00EC</a:t>
            </a:r>
          </a:p>
        </p:txBody>
      </p:sp>
      <p:sp>
        <p:nvSpPr>
          <p:cNvPr id="107527" name="Rectangle 7">
            <a:extLst>
              <a:ext uri="{FF2B5EF4-FFF2-40B4-BE49-F238E27FC236}">
                <a16:creationId xmlns:a16="http://schemas.microsoft.com/office/drawing/2014/main" id="{48307941-2B4D-4872-AF5D-7C473892C443}"/>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7A52B0D-DD1E-4554-8B26-BB0942B0983C}"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s://creativecommons.org/licenses/by-sa/3.0/" TargetMode="External"/><Relationship Id="rId3" Type="http://schemas.openxmlformats.org/officeDocument/2006/relationships/hyperlink" Target="https://freepngimg.com/png/3501-microphone-png-image" TargetMode="External"/><Relationship Id="rId7" Type="http://schemas.openxmlformats.org/officeDocument/2006/relationships/hyperlink" Target="https://www.bluecinetech.co.uk/projector-screens/"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s://creativecommons.org/licenses/by-nc-sa/3.0/" TargetMode="External"/><Relationship Id="rId5" Type="http://schemas.openxmlformats.org/officeDocument/2006/relationships/hyperlink" Target="https://androidpctv.com/yg620-fullhd-projector-price/" TargetMode="External"/><Relationship Id="rId4" Type="http://schemas.openxmlformats.org/officeDocument/2006/relationships/hyperlink" Target="https://creativecommons.org/licenses/by-nc/3.0/"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E054307-8838-4972-BCA5-FB0EEEA9F87C}"/>
              </a:ext>
            </a:extLst>
          </p:cNvPr>
          <p:cNvSpPr>
            <a:spLocks noGrp="1" noChangeArrowheads="1"/>
          </p:cNvSpPr>
          <p:nvPr>
            <p:ph type="sldNum" sz="quarter" idx="5"/>
          </p:nvPr>
        </p:nvSpPr>
        <p:spPr>
          <a:ln/>
        </p:spPr>
        <p:txBody>
          <a:bodyPr/>
          <a:lstStyle/>
          <a:p>
            <a:fld id="{9A2B7614-8CEF-416B-BF11-0AD109525BB1}" type="slidenum">
              <a:rPr lang="en-US" altLang="en-US"/>
              <a:pPr/>
              <a:t>1</a:t>
            </a:fld>
            <a:endParaRPr lang="en-US" altLang="en-US"/>
          </a:p>
        </p:txBody>
      </p:sp>
      <p:sp>
        <p:nvSpPr>
          <p:cNvPr id="237570" name="Rectangle 2">
            <a:extLst>
              <a:ext uri="{FF2B5EF4-FFF2-40B4-BE49-F238E27FC236}">
                <a16:creationId xmlns:a16="http://schemas.microsoft.com/office/drawing/2014/main" id="{57583804-EB97-435C-83B6-17B9DDE6F525}"/>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69AC67FA-F51C-4D69-B8C3-28F5082556DB}"/>
              </a:ext>
            </a:extLst>
          </p:cNvPr>
          <p:cNvSpPr>
            <a:spLocks noGrp="1" noChangeArrowheads="1"/>
          </p:cNvSpPr>
          <p:nvPr>
            <p:ph type="body" idx="1"/>
          </p:nvPr>
        </p:nvSpPr>
        <p:spPr/>
        <p:txBody>
          <a:bodyPr/>
          <a:lstStyle/>
          <a:p>
            <a:endParaRPr lang="en-US" altLang="en-US" dirty="0"/>
          </a:p>
        </p:txBody>
      </p:sp>
      <p:sp>
        <p:nvSpPr>
          <p:cNvPr id="2" name="Date Placeholder 1">
            <a:extLst>
              <a:ext uri="{FF2B5EF4-FFF2-40B4-BE49-F238E27FC236}">
                <a16:creationId xmlns:a16="http://schemas.microsoft.com/office/drawing/2014/main" id="{776741E1-F655-49A1-855A-47950535CA24}"/>
              </a:ext>
            </a:extLst>
          </p:cNvPr>
          <p:cNvSpPr>
            <a:spLocks noGrp="1"/>
          </p:cNvSpPr>
          <p:nvPr>
            <p:ph type="dt" idx="1"/>
          </p:nvPr>
        </p:nvSpPr>
        <p:spPr/>
        <p:txBody>
          <a:bodyPr/>
          <a:lstStyle/>
          <a:p>
            <a:r>
              <a:rPr lang="en-US" altLang="en-US"/>
              <a:t>September 2023</a:t>
            </a:r>
          </a:p>
        </p:txBody>
      </p:sp>
      <p:sp>
        <p:nvSpPr>
          <p:cNvPr id="3" name="Footer Placeholder 2">
            <a:extLst>
              <a:ext uri="{FF2B5EF4-FFF2-40B4-BE49-F238E27FC236}">
                <a16:creationId xmlns:a16="http://schemas.microsoft.com/office/drawing/2014/main" id="{B4AB542B-1DD6-4E56-8615-60E9F237C2D4}"/>
              </a:ext>
            </a:extLst>
          </p:cNvPr>
          <p:cNvSpPr>
            <a:spLocks noGrp="1"/>
          </p:cNvSpPr>
          <p:nvPr>
            <p:ph type="ftr" sz="quarter" idx="4"/>
          </p:nvPr>
        </p:nvSpPr>
        <p:spPr/>
        <p:txBody>
          <a:bodyPr/>
          <a:lstStyle/>
          <a:p>
            <a:r>
              <a:rPr lang="en-US" altLang="en-US"/>
              <a:t>EC-23-0163-01-00EC</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D642A79-F2C1-4EF2-9629-C069A599452B}"/>
              </a:ext>
            </a:extLst>
          </p:cNvPr>
          <p:cNvSpPr>
            <a:spLocks noGrp="1" noChangeArrowheads="1"/>
          </p:cNvSpPr>
          <p:nvPr>
            <p:ph type="sldNum" sz="quarter" idx="5"/>
          </p:nvPr>
        </p:nvSpPr>
        <p:spPr>
          <a:ln/>
        </p:spPr>
        <p:txBody>
          <a:bodyPr/>
          <a:lstStyle/>
          <a:p>
            <a:fld id="{EAF7A228-8293-4E9F-976D-166646B2655F}" type="slidenum">
              <a:rPr lang="en-US" altLang="en-US"/>
              <a:pPr/>
              <a:t>2</a:t>
            </a:fld>
            <a:endParaRPr lang="en-US" altLang="en-US"/>
          </a:p>
        </p:txBody>
      </p:sp>
      <p:sp>
        <p:nvSpPr>
          <p:cNvPr id="274434" name="Rectangle 2">
            <a:extLst>
              <a:ext uri="{FF2B5EF4-FFF2-40B4-BE49-F238E27FC236}">
                <a16:creationId xmlns:a16="http://schemas.microsoft.com/office/drawing/2014/main" id="{851BC98E-E896-42DF-B730-1D0C0D8CF164}"/>
              </a:ext>
            </a:extLst>
          </p:cNvPr>
          <p:cNvSpPr>
            <a:spLocks noGrp="1" noRot="1" noChangeAspect="1" noChangeArrowheads="1" noTextEdit="1"/>
          </p:cNvSpPr>
          <p:nvPr>
            <p:ph type="sldImg"/>
          </p:nvPr>
        </p:nvSpPr>
        <p:spPr>
          <a:xfrm>
            <a:off x="381000" y="685800"/>
            <a:ext cx="6096000" cy="3429000"/>
          </a:xfrm>
          <a:ln/>
        </p:spPr>
      </p:sp>
      <p:sp>
        <p:nvSpPr>
          <p:cNvPr id="274435" name="Rectangle 3">
            <a:extLst>
              <a:ext uri="{FF2B5EF4-FFF2-40B4-BE49-F238E27FC236}">
                <a16:creationId xmlns:a16="http://schemas.microsoft.com/office/drawing/2014/main" id="{F4CDCF37-5D18-4A7A-BD29-19CB733E8150}"/>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CE488224-5423-4987-AC4E-FE4B315F315A}"/>
              </a:ext>
            </a:extLst>
          </p:cNvPr>
          <p:cNvSpPr>
            <a:spLocks noGrp="1"/>
          </p:cNvSpPr>
          <p:nvPr>
            <p:ph type="dt" idx="1"/>
          </p:nvPr>
        </p:nvSpPr>
        <p:spPr/>
        <p:txBody>
          <a:bodyPr/>
          <a:lstStyle/>
          <a:p>
            <a:r>
              <a:rPr lang="en-US" altLang="en-US"/>
              <a:t>September 2023</a:t>
            </a:r>
          </a:p>
        </p:txBody>
      </p:sp>
      <p:sp>
        <p:nvSpPr>
          <p:cNvPr id="3" name="Footer Placeholder 2">
            <a:extLst>
              <a:ext uri="{FF2B5EF4-FFF2-40B4-BE49-F238E27FC236}">
                <a16:creationId xmlns:a16="http://schemas.microsoft.com/office/drawing/2014/main" id="{7814151C-7927-4326-A36F-F6023E68A629}"/>
              </a:ext>
            </a:extLst>
          </p:cNvPr>
          <p:cNvSpPr>
            <a:spLocks noGrp="1"/>
          </p:cNvSpPr>
          <p:nvPr>
            <p:ph type="ftr" sz="quarter" idx="4"/>
          </p:nvPr>
        </p:nvSpPr>
        <p:spPr/>
        <p:txBody>
          <a:bodyPr/>
          <a:lstStyle/>
          <a:p>
            <a:r>
              <a:rPr lang="en-US" altLang="en-US"/>
              <a:t>EC-23-0163-01-00EC</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800" dirty="0">
                <a:hlinkClick r:id="rId3" tooltip="https://freepngimg.com/png/3501-microphone-png-image"/>
              </a:rPr>
              <a:t>This Photo</a:t>
            </a:r>
            <a:r>
              <a:rPr lang="en-CA" sz="800" dirty="0"/>
              <a:t> by Unknown Author is licensed under </a:t>
            </a:r>
            <a:r>
              <a:rPr lang="en-CA" sz="800" dirty="0">
                <a:hlinkClick r:id="rId4" tooltip="https://creativecommons.org/licenses/by-nc/3.0/"/>
              </a:rPr>
              <a:t>CC BY-NC</a:t>
            </a:r>
            <a:endParaRPr lang="en-CA" sz="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5" tooltip="https://androidpctv.com/yg620-fullhd-projector-price/"/>
              </a:rPr>
              <a:t>This Photo</a:t>
            </a:r>
            <a:r>
              <a:rPr lang="en-CA" sz="1200" dirty="0"/>
              <a:t> by Unknown Author is licensed under </a:t>
            </a:r>
            <a:r>
              <a:rPr lang="en-CA" sz="1200" dirty="0">
                <a:hlinkClick r:id="rId6" tooltip="https://creativecommons.org/licenses/by-nc-sa/3.0/"/>
              </a:rPr>
              <a:t>CC BY-SA-NC</a:t>
            </a:r>
            <a:endParaRPr lang="en-CA"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7" tooltip="https://www.bluecinetech.co.uk/projector-screens/"/>
              </a:rPr>
              <a:t>This Photo</a:t>
            </a:r>
            <a:r>
              <a:rPr lang="en-CA" sz="1200" dirty="0"/>
              <a:t> by Unknown Author is licensed under </a:t>
            </a:r>
            <a:r>
              <a:rPr lang="en-CA" sz="1200" dirty="0">
                <a:hlinkClick r:id="rId8" tooltip="https://creativecommons.org/licenses/by-sa/3.0/"/>
              </a:rPr>
              <a:t>CC BY-SA</a:t>
            </a:r>
            <a:endParaRPr lang="en-CA" sz="1200" dirty="0"/>
          </a:p>
          <a:p>
            <a:endParaRPr lang="en-US" dirty="0"/>
          </a:p>
        </p:txBody>
      </p:sp>
      <p:sp>
        <p:nvSpPr>
          <p:cNvPr id="4" name="Header Placeholder 3"/>
          <p:cNvSpPr>
            <a:spLocks noGrp="1"/>
          </p:cNvSpPr>
          <p:nvPr>
            <p:ph type="hdr"/>
          </p:nvPr>
        </p:nvSpPr>
        <p:spPr/>
        <p:txBody>
          <a:bodyPr/>
          <a:lstStyle/>
          <a:p>
            <a:r>
              <a:rPr lang="en-US"/>
              <a:t>doc.: IEEE 802 EC-22/0204r0</a:t>
            </a:r>
          </a:p>
        </p:txBody>
      </p:sp>
      <p:sp>
        <p:nvSpPr>
          <p:cNvPr id="5" name="Date Placeholder 4"/>
          <p:cNvSpPr>
            <a:spLocks noGrp="1"/>
          </p:cNvSpPr>
          <p:nvPr>
            <p:ph type="dt"/>
          </p:nvPr>
        </p:nvSpPr>
        <p:spPr/>
        <p:txBody>
          <a:bodyPr/>
          <a:lstStyle/>
          <a:p>
            <a:r>
              <a:rPr lang="en-US"/>
              <a:t>September 2023</a:t>
            </a:r>
          </a:p>
        </p:txBody>
      </p:sp>
      <p:sp>
        <p:nvSpPr>
          <p:cNvPr id="6" name="Footer Placeholder 5"/>
          <p:cNvSpPr>
            <a:spLocks noGrp="1"/>
          </p:cNvSpPr>
          <p:nvPr>
            <p:ph type="ftr"/>
          </p:nvPr>
        </p:nvSpPr>
        <p:spPr/>
        <p:txBody>
          <a:bodyPr/>
          <a:lstStyle/>
          <a:p>
            <a:r>
              <a:rPr lang="en-US"/>
              <a:t>EC-23-0163-01-00EC</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856473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9</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September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EC-23-0163-01-00EC</a:t>
            </a:r>
          </a:p>
        </p:txBody>
      </p:sp>
    </p:spTree>
    <p:extLst>
      <p:ext uri="{BB962C8B-B14F-4D97-AF65-F5344CB8AC3E}">
        <p14:creationId xmlns:p14="http://schemas.microsoft.com/office/powerpoint/2010/main" val="656981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p:txBody>
      </p:sp>
      <p:sp>
        <p:nvSpPr>
          <p:cNvPr id="4" name="Date Placeholder 3"/>
          <p:cNvSpPr>
            <a:spLocks noGrp="1"/>
          </p:cNvSpPr>
          <p:nvPr>
            <p:ph type="dt" idx="1"/>
          </p:nvPr>
        </p:nvSpPr>
        <p:spPr/>
        <p:txBody>
          <a:bodyPr/>
          <a:lstStyle/>
          <a:p>
            <a:r>
              <a:rPr lang="en-US" altLang="en-US"/>
              <a:t>September 2023</a:t>
            </a:r>
          </a:p>
        </p:txBody>
      </p:sp>
      <p:sp>
        <p:nvSpPr>
          <p:cNvPr id="5" name="Footer Placeholder 4"/>
          <p:cNvSpPr>
            <a:spLocks noGrp="1"/>
          </p:cNvSpPr>
          <p:nvPr>
            <p:ph type="ftr" sz="quarter" idx="4"/>
          </p:nvPr>
        </p:nvSpPr>
        <p:spPr/>
        <p:txBody>
          <a:bodyPr/>
          <a:lstStyle/>
          <a:p>
            <a:r>
              <a:rPr lang="en-US" altLang="en-US"/>
              <a:t>EC-23-0163-01-00EC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16</a:t>
            </a:fld>
            <a:endParaRPr lang="en-US" altLang="en-US"/>
          </a:p>
        </p:txBody>
      </p:sp>
    </p:spTree>
    <p:extLst>
      <p:ext uri="{BB962C8B-B14F-4D97-AF65-F5344CB8AC3E}">
        <p14:creationId xmlns:p14="http://schemas.microsoft.com/office/powerpoint/2010/main" val="8987942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Mentor Link to 2023 Tutorial Request form: </a:t>
            </a:r>
            <a:r>
              <a:rPr lang="en-US" sz="1200" u="sng" kern="1200" dirty="0">
                <a:solidFill>
                  <a:srgbClr val="0066FF"/>
                </a:solidFill>
                <a:effectLst/>
                <a:latin typeface="Times New Roman" pitchFamily="16" charset="0"/>
                <a:ea typeface="+mn-ea"/>
                <a:cs typeface="+mn-cs"/>
              </a:rPr>
              <a:t>https://mentor.ieee.org/802-ec/dcn/23/ec-23-0128-00-00EC-802-tutorial-request-form-2023.docx  </a:t>
            </a:r>
          </a:p>
        </p:txBody>
      </p:sp>
      <p:sp>
        <p:nvSpPr>
          <p:cNvPr id="5" name="Date Placeholder 4"/>
          <p:cNvSpPr>
            <a:spLocks noGrp="1"/>
          </p:cNvSpPr>
          <p:nvPr>
            <p:ph type="dt" idx="1"/>
          </p:nvPr>
        </p:nvSpPr>
        <p:spPr/>
        <p:txBody>
          <a:bodyPr/>
          <a:lstStyle/>
          <a:p>
            <a:r>
              <a:rPr lang="en-US" altLang="en-US"/>
              <a:t>September 2023</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17</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EC-23-0163-01-00EC</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9051" y="6572913"/>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2" name="Text Box 9">
            <a:extLst>
              <a:ext uri="{FF2B5EF4-FFF2-40B4-BE49-F238E27FC236}">
                <a16:creationId xmlns:a16="http://schemas.microsoft.com/office/drawing/2014/main" id="{74FF4054-022A-D0F2-B623-A36C797ED32B}"/>
              </a:ext>
            </a:extLst>
          </p:cNvPr>
          <p:cNvSpPr txBox="1">
            <a:spLocks noChangeArrowheads="1"/>
          </p:cNvSpPr>
          <p:nvPr userDrawn="1"/>
        </p:nvSpPr>
        <p:spPr bwMode="auto">
          <a:xfrm>
            <a:off x="9525" y="6546191"/>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2023 September IEEE 802 Interim Telecon</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4236"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914400" y="2130428"/>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1CB15AE4-5154-4C3F-8C5F-14C4E82E64F1}"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11089219" y="5876928"/>
            <a:ext cx="1058333"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3" name="TextBox 2">
            <a:extLst>
              <a:ext uri="{FF2B5EF4-FFF2-40B4-BE49-F238E27FC236}">
                <a16:creationId xmlns:a16="http://schemas.microsoft.com/office/drawing/2014/main" id="{423ED666-F47B-91BB-92D2-4985B832B87E}"/>
              </a:ext>
            </a:extLst>
          </p:cNvPr>
          <p:cNvSpPr txBox="1"/>
          <p:nvPr userDrawn="1"/>
        </p:nvSpPr>
        <p:spPr>
          <a:xfrm>
            <a:off x="0" y="6604000"/>
            <a:ext cx="3048000" cy="261610"/>
          </a:xfrm>
          <a:prstGeom prst="rect">
            <a:avLst/>
          </a:prstGeom>
          <a:noFill/>
        </p:spPr>
        <p:txBody>
          <a:bodyPr wrap="square" rtlCol="0">
            <a:spAutoFit/>
          </a:bodyPr>
          <a:lstStyle/>
          <a:p>
            <a:r>
              <a:rPr lang="en-US" sz="1100" dirty="0"/>
              <a:t>doc: </a:t>
            </a:r>
            <a:r>
              <a:rPr lang="en-US" sz="1100" kern="1200" dirty="0">
                <a:solidFill>
                  <a:schemeClr val="tx1"/>
                </a:solidFill>
                <a:latin typeface="Arial" panose="020B0604020202020204" pitchFamily="34" charset="0"/>
                <a:ea typeface="ＭＳ Ｐゴシック" panose="020B0600070205080204" pitchFamily="34" charset="-128"/>
                <a:cs typeface="+mn-cs"/>
              </a:rPr>
              <a:t>802 EC-23-0163-01-00EC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0298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8771468" y="404816"/>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334436" y="404816"/>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918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0087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094243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956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165547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4757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850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932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1181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51389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5183717" y="987428"/>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489712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1"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4236"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8C6580E-8574-448A-B696-FE3CE2803A0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46564" y="6589712"/>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2023 September IEEE 802 Interim Telecon</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11089219" y="5876928"/>
            <a:ext cx="1058333"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0"/>
            <a:ext cx="3048000" cy="261610"/>
          </a:xfrm>
          <a:prstGeom prst="rect">
            <a:avLst/>
          </a:prstGeom>
          <a:noFill/>
        </p:spPr>
        <p:txBody>
          <a:bodyPr wrap="square" rtlCol="0">
            <a:spAutoFit/>
          </a:bodyPr>
          <a:lstStyle/>
          <a:p>
            <a:r>
              <a:rPr lang="en-US" sz="1100" dirty="0"/>
              <a:t>doc: </a:t>
            </a:r>
            <a:r>
              <a:rPr lang="en-US" sz="1100" kern="1200" dirty="0">
                <a:solidFill>
                  <a:schemeClr val="tx1"/>
                </a:solidFill>
                <a:latin typeface="Arial" panose="020B0604020202020204" pitchFamily="34" charset="0"/>
                <a:ea typeface="ＭＳ Ｐゴシック" panose="020B0600070205080204" pitchFamily="34" charset="-128"/>
                <a:cs typeface="+mn-cs"/>
              </a:rPr>
              <a:t>802 EC-23-0163-01-00EC</a:t>
            </a:r>
          </a:p>
        </p:txBody>
      </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hf sldNum="0"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ec/dcn/23/ec-23-0145-00-00EC-ieee-802-rfp-2023.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53B2155B-CFEF-47E6-921E-45594A6364EC}"/>
              </a:ext>
            </a:extLst>
          </p:cNvPr>
          <p:cNvSpPr>
            <a:spLocks noGrp="1" noChangeArrowheads="1"/>
          </p:cNvSpPr>
          <p:nvPr>
            <p:ph type="ctrTitle"/>
          </p:nvPr>
        </p:nvSpPr>
        <p:spPr/>
        <p:txBody>
          <a:bodyPr/>
          <a:lstStyle/>
          <a:p>
            <a:r>
              <a:rPr lang="en-US" altLang="en-US" dirty="0"/>
              <a:t>Executive Secretary Agenda Items </a:t>
            </a:r>
            <a:br>
              <a:rPr lang="en-US" altLang="en-US" dirty="0"/>
            </a:br>
            <a:r>
              <a:rPr lang="en-US" altLang="en-US" dirty="0"/>
              <a:t>2023 September Interim Telecon</a:t>
            </a:r>
          </a:p>
        </p:txBody>
      </p:sp>
      <p:sp>
        <p:nvSpPr>
          <p:cNvPr id="111621" name="Rectangle 5">
            <a:extLst>
              <a:ext uri="{FF2B5EF4-FFF2-40B4-BE49-F238E27FC236}">
                <a16:creationId xmlns:a16="http://schemas.microsoft.com/office/drawing/2014/main" id="{55762D25-456E-4FCB-B057-8162CEEA2A48}"/>
              </a:ext>
            </a:extLst>
          </p:cNvPr>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B286A-735B-4EAB-B47B-955D713EC1B9}"/>
              </a:ext>
            </a:extLst>
          </p:cNvPr>
          <p:cNvSpPr>
            <a:spLocks noGrp="1"/>
          </p:cNvSpPr>
          <p:nvPr>
            <p:ph type="title"/>
          </p:nvPr>
        </p:nvSpPr>
        <p:spPr/>
        <p:txBody>
          <a:bodyPr/>
          <a:lstStyle/>
          <a:p>
            <a:r>
              <a:rPr lang="en-US" dirty="0"/>
              <a:t>Plenary RFP Targets</a:t>
            </a:r>
          </a:p>
        </p:txBody>
      </p:sp>
      <p:sp>
        <p:nvSpPr>
          <p:cNvPr id="3" name="Content Placeholder 2">
            <a:extLst>
              <a:ext uri="{FF2B5EF4-FFF2-40B4-BE49-F238E27FC236}">
                <a16:creationId xmlns:a16="http://schemas.microsoft.com/office/drawing/2014/main" id="{F9657F8A-5834-4BD7-8DBC-9537F96B52F6}"/>
              </a:ext>
            </a:extLst>
          </p:cNvPr>
          <p:cNvSpPr>
            <a:spLocks noGrp="1"/>
          </p:cNvSpPr>
          <p:nvPr>
            <p:ph idx="1"/>
          </p:nvPr>
        </p:nvSpPr>
        <p:spPr>
          <a:xfrm>
            <a:off x="609600" y="1318677"/>
            <a:ext cx="11049000" cy="5234523"/>
          </a:xfrm>
        </p:spPr>
        <p:txBody>
          <a:bodyPr/>
          <a:lstStyle/>
          <a:p>
            <a:pPr marL="914400" lvl="2" indent="0">
              <a:buNone/>
            </a:pPr>
            <a:endParaRPr lang="en-US" dirty="0"/>
          </a:p>
          <a:p>
            <a:endParaRPr lang="en-US" sz="2400" dirty="0"/>
          </a:p>
        </p:txBody>
      </p:sp>
      <p:sp>
        <p:nvSpPr>
          <p:cNvPr id="4" name="Rectangle 1">
            <a:extLst>
              <a:ext uri="{FF2B5EF4-FFF2-40B4-BE49-F238E27FC236}">
                <a16:creationId xmlns:a16="http://schemas.microsoft.com/office/drawing/2014/main" id="{DE945E66-97C7-B010-6686-ED5371B6D65F}"/>
              </a:ext>
            </a:extLst>
          </p:cNvPr>
          <p:cNvSpPr>
            <a:spLocks noChangeArrowheads="1"/>
          </p:cNvSpPr>
          <p:nvPr/>
        </p:nvSpPr>
        <p:spPr bwMode="auto">
          <a:xfrm>
            <a:off x="533400" y="1292006"/>
            <a:ext cx="115062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0" i="0" u="none" strike="noStrike" cap="none" normalizeH="0" baseline="0" dirty="0">
                <a:ln>
                  <a:noFill/>
                </a:ln>
                <a:solidFill>
                  <a:schemeClr val="tx1"/>
                </a:solidFill>
                <a:effectLst/>
                <a:latin typeface="Arial" panose="020B0604020202020204" pitchFamily="34" charset="0"/>
              </a:rPr>
              <a:t>IEEE 802 Plenary Sessions are </a:t>
            </a: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held </a:t>
            </a:r>
            <a:r>
              <a:rPr kumimoji="0" lang="en-US" altLang="en-US" sz="1800" b="0" i="0" u="none" strike="noStrike" cap="none" normalizeH="0" baseline="0" dirty="0">
                <a:ln>
                  <a:noFill/>
                </a:ln>
                <a:solidFill>
                  <a:schemeClr val="tx1"/>
                </a:solidFill>
                <a:effectLst/>
              </a:rPr>
              <a:t>Mar/July/Nov each year. </a:t>
            </a:r>
          </a:p>
          <a:p>
            <a:pPr lvl="1"/>
            <a:r>
              <a:rPr kumimoji="0" lang="en-US" altLang="en-US" sz="1800" b="0" i="0" u="none" strike="noStrike" cap="none" normalizeH="0" baseline="0" dirty="0">
                <a:ln>
                  <a:noFill/>
                </a:ln>
                <a:solidFill>
                  <a:schemeClr val="tx1"/>
                </a:solidFill>
                <a:effectLst/>
              </a:rPr>
              <a:t>- one in Asia in Even years and one in Europe in Odd years.</a:t>
            </a:r>
            <a:br>
              <a:rPr kumimoji="0" lang="en-US" altLang="en-US" sz="1800" b="0" i="0" u="none" strike="noStrike" cap="none" normalizeH="0" baseline="0" dirty="0">
                <a:ln>
                  <a:noFill/>
                </a:ln>
                <a:solidFill>
                  <a:schemeClr val="tx1"/>
                </a:solidFill>
                <a:effectLst/>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room block is about 2400 – Estimate 450-500 in person.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Specific Requirements for Meeting Space/Network/AV </a:t>
            </a:r>
            <a:r>
              <a:rPr kumimoji="0" lang="en-US" altLang="en-US" sz="1800" b="0" i="0" u="none" strike="noStrike" cap="none" normalizeH="0" baseline="0" dirty="0" err="1">
                <a:ln>
                  <a:noFill/>
                </a:ln>
                <a:solidFill>
                  <a:schemeClr val="tx1"/>
                </a:solidFill>
                <a:effectLst/>
                <a:latin typeface="Arial" panose="020B0604020202020204" pitchFamily="34" charset="0"/>
              </a:rPr>
              <a:t>etc</a:t>
            </a:r>
            <a:r>
              <a:rPr kumimoji="0" lang="en-US" altLang="en-US" sz="1800" b="0" i="0" u="none" strike="noStrike" cap="none" normalizeH="0" baseline="0" dirty="0">
                <a:ln>
                  <a:noFill/>
                </a:ln>
                <a:solidFill>
                  <a:schemeClr val="tx1"/>
                </a:solidFill>
                <a:effectLst/>
                <a:latin typeface="Arial" panose="020B0604020202020204" pitchFamily="34" charset="0"/>
              </a:rPr>
              <a:t> is located in </a:t>
            </a:r>
          </a:p>
          <a:p>
            <a:pPr lvl="2"/>
            <a:r>
              <a:rPr kumimoji="0" lang="en-US" altLang="en-US" sz="1800" b="0" i="0" u="none" strike="noStrike" cap="none" normalizeH="0" baseline="0" dirty="0">
                <a:ln>
                  <a:noFill/>
                </a:ln>
                <a:solidFill>
                  <a:schemeClr val="tx1"/>
                </a:solidFill>
                <a:effectLst/>
                <a:latin typeface="Arial" panose="020B0604020202020204" pitchFamily="34" charset="0"/>
              </a:rPr>
              <a:t>Doc 802 EC-23/0145r0:</a:t>
            </a: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 </a:t>
            </a:r>
            <a:endParaRPr kumimoji="0" lang="en-US" altLang="en-US" sz="1800" b="0" i="0" u="none" strike="noStrike" cap="none" normalizeH="0" baseline="0" dirty="0">
              <a:ln>
                <a:noFill/>
              </a:ln>
              <a:solidFill>
                <a:schemeClr val="tx1"/>
              </a:solidFill>
              <a:effectLst/>
            </a:endParaRPr>
          </a:p>
          <a:p>
            <a:pPr lvl="3"/>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https://mentor.ieee.org/802-ec/dcn/23/ec-23-0145-00-00EC-ieee-802-rfp-2023.xlsx</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Potential Dates:</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2025 July 13-18 (Targeting Europe) (currently EC approval for Madrid)</a:t>
            </a:r>
          </a:p>
          <a:p>
            <a:pPr marL="457200" marR="0" lvl="1" indent="0" algn="l" defTabSz="914400" rtl="0" eaLnBrk="0" fontAlgn="base" latinLnBrk="0" hangingPunct="0">
              <a:lnSpc>
                <a:spcPct val="100000"/>
              </a:lnSpc>
              <a:spcBef>
                <a:spcPct val="0"/>
              </a:spcBef>
              <a:spcAft>
                <a:spcPct val="0"/>
              </a:spcAft>
              <a:buClrTx/>
              <a:buSzTx/>
              <a:tabLst/>
            </a:pPr>
            <a:r>
              <a:rPr kumimoji="0" lang="en-US" altLang="en-US" sz="1800" b="0" i="0" u="none" strike="noStrike" cap="none" normalizeH="0" baseline="0" dirty="0">
                <a:ln>
                  <a:noFill/>
                </a:ln>
                <a:solidFill>
                  <a:schemeClr val="tx1"/>
                </a:solidFill>
                <a:effectLst/>
                <a:latin typeface="Arial" panose="020B0604020202020204" pitchFamily="34" charset="0"/>
              </a:rPr>
              <a:t>	2025 Nov 9-24  </a:t>
            </a:r>
          </a:p>
          <a:p>
            <a:pPr marL="457200" marR="0" lvl="1" indent="0" algn="l" defTabSz="914400" rtl="0" eaLnBrk="0" fontAlgn="base" latinLnBrk="0" hangingPunct="0">
              <a:lnSpc>
                <a:spcPct val="100000"/>
              </a:lnSpc>
              <a:spcBef>
                <a:spcPct val="0"/>
              </a:spcBef>
              <a:spcAft>
                <a:spcPct val="0"/>
              </a:spcAft>
              <a:buClrTx/>
              <a:buSzTx/>
              <a:tabLst/>
            </a:pPr>
            <a:r>
              <a:rPr kumimoji="0" lang="en-US" altLang="en-US" sz="1800" b="0" i="0" u="none" strike="noStrike" cap="none" normalizeH="0" baseline="0" dirty="0">
                <a:ln>
                  <a:noFill/>
                </a:ln>
                <a:solidFill>
                  <a:schemeClr val="tx1"/>
                </a:solidFill>
                <a:effectLst/>
                <a:latin typeface="Arial" panose="020B0604020202020204" pitchFamily="34" charset="0"/>
              </a:rPr>
              <a:t>	2026 Nov 8-13  (Targeting Asia)</a:t>
            </a:r>
          </a:p>
          <a:p>
            <a:pPr marL="457200" marR="0" lvl="1" indent="0" algn="l" defTabSz="914400" rtl="0" eaLnBrk="0" fontAlgn="base" latinLnBrk="0" hangingPunct="0">
              <a:lnSpc>
                <a:spcPct val="100000"/>
              </a:lnSpc>
              <a:spcBef>
                <a:spcPct val="0"/>
              </a:spcBef>
              <a:spcAft>
                <a:spcPct val="0"/>
              </a:spcAft>
              <a:buClrTx/>
              <a:buSzTx/>
              <a:tabLst/>
            </a:pPr>
            <a:r>
              <a:rPr kumimoji="0" lang="en-US" altLang="en-US" sz="1800" b="0" i="0" u="none" strike="noStrike" cap="none" normalizeH="0" baseline="0" dirty="0">
                <a:ln>
                  <a:noFill/>
                </a:ln>
                <a:solidFill>
                  <a:schemeClr val="tx1"/>
                </a:solidFill>
                <a:effectLst/>
                <a:latin typeface="Arial" panose="020B0604020202020204" pitchFamily="34" charset="0"/>
              </a:rPr>
              <a:t>	2027 July 11-16 (Targeting Europe)</a:t>
            </a:r>
          </a:p>
          <a:p>
            <a:pPr marL="457200" marR="0" lvl="1" indent="0" algn="l" defTabSz="914400" rtl="0" eaLnBrk="0" fontAlgn="base" latinLnBrk="0" hangingPunct="0">
              <a:lnSpc>
                <a:spcPct val="100000"/>
              </a:lnSpc>
              <a:spcBef>
                <a:spcPct val="0"/>
              </a:spcBef>
              <a:spcAft>
                <a:spcPct val="0"/>
              </a:spcAft>
              <a:buClrTx/>
              <a:buSzTx/>
              <a:tabLst/>
            </a:pPr>
            <a:endParaRPr lang="en-US" altLang="en-US" sz="1800" dirty="0"/>
          </a:p>
          <a:p>
            <a:pPr marL="457200" marR="0" lvl="1" indent="0" algn="l" defTabSz="914400" rtl="0" eaLnBrk="0" fontAlgn="base" latinLnBrk="0" hangingPunct="0">
              <a:lnSpc>
                <a:spcPct val="100000"/>
              </a:lnSpc>
              <a:spcBef>
                <a:spcPct val="0"/>
              </a:spcBef>
              <a:spcAft>
                <a:spcPct val="0"/>
              </a:spcAft>
              <a:buClrTx/>
              <a:buSzTx/>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43269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1EF26-7068-77E2-285F-4C303969E80D}"/>
              </a:ext>
            </a:extLst>
          </p:cNvPr>
          <p:cNvSpPr>
            <a:spLocks noGrp="1"/>
          </p:cNvSpPr>
          <p:nvPr>
            <p:ph type="title"/>
          </p:nvPr>
        </p:nvSpPr>
        <p:spPr/>
        <p:txBody>
          <a:bodyPr/>
          <a:lstStyle/>
          <a:p>
            <a:r>
              <a:rPr lang="en-US" dirty="0"/>
              <a:t>IEEE MCE Convene - Follow-up</a:t>
            </a:r>
          </a:p>
        </p:txBody>
      </p:sp>
      <p:sp>
        <p:nvSpPr>
          <p:cNvPr id="3" name="Content Placeholder 2">
            <a:extLst>
              <a:ext uri="{FF2B5EF4-FFF2-40B4-BE49-F238E27FC236}">
                <a16:creationId xmlns:a16="http://schemas.microsoft.com/office/drawing/2014/main" id="{DD9B5656-80D7-8070-FBD6-7F142F5882B9}"/>
              </a:ext>
            </a:extLst>
          </p:cNvPr>
          <p:cNvSpPr>
            <a:spLocks noGrp="1"/>
          </p:cNvSpPr>
          <p:nvPr>
            <p:ph idx="1"/>
          </p:nvPr>
        </p:nvSpPr>
        <p:spPr>
          <a:xfrm>
            <a:off x="334432" y="1341437"/>
            <a:ext cx="11781367" cy="5111749"/>
          </a:xfrm>
        </p:spPr>
        <p:txBody>
          <a:bodyPr/>
          <a:lstStyle/>
          <a:p>
            <a:r>
              <a:rPr lang="en-US" sz="1800" dirty="0"/>
              <a:t>Email Follow-up was sent to the following:</a:t>
            </a:r>
          </a:p>
          <a:p>
            <a:pPr lvl="1" indent="-342900">
              <a:buFont typeface="+mj-lt"/>
              <a:buAutoNum type="arabicParenR"/>
            </a:pPr>
            <a:r>
              <a:rPr lang="en-US" sz="1800" dirty="0"/>
              <a:t>Rocco </a:t>
            </a:r>
            <a:r>
              <a:rPr lang="en-US" sz="1800" dirty="0" err="1"/>
              <a:t>LaForgia</a:t>
            </a:r>
            <a:r>
              <a:rPr lang="en-US" sz="1800" dirty="0"/>
              <a:t> - Director of Sales Worldwide Accounts,</a:t>
            </a:r>
          </a:p>
          <a:p>
            <a:pPr lvl="1" indent="-342900">
              <a:buFont typeface="+mj-lt"/>
              <a:buAutoNum type="arabicParenR"/>
            </a:pPr>
            <a:r>
              <a:rPr lang="en-US" sz="1800" dirty="0"/>
              <a:t>Cindy Ramesh - Complex Director of Sales and Marketing - Hilton San Francisco Union Square, San Francisco, CA.</a:t>
            </a:r>
          </a:p>
          <a:p>
            <a:pPr lvl="1" indent="-342900">
              <a:buFont typeface="+mj-lt"/>
              <a:buAutoNum type="arabicParenR"/>
            </a:pPr>
            <a:r>
              <a:rPr lang="en-US" sz="1800" dirty="0"/>
              <a:t>Fraser Abbott - Director of Business Dev, Calgary Champions Program - Calgary Alberta, Canada</a:t>
            </a:r>
          </a:p>
          <a:p>
            <a:pPr lvl="1" indent="-342900">
              <a:buFont typeface="+mj-lt"/>
              <a:buAutoNum type="arabicParenR"/>
            </a:pPr>
            <a:r>
              <a:rPr lang="en-US" sz="1800" dirty="0"/>
              <a:t>Matthew </a:t>
            </a:r>
            <a:r>
              <a:rPr lang="en-US" sz="1800" dirty="0" err="1"/>
              <a:t>Hourihan</a:t>
            </a:r>
            <a:r>
              <a:rPr lang="en-US" sz="1800" dirty="0"/>
              <a:t> - National Sales Manager - Pasadena Convention and Visitors Bureau</a:t>
            </a:r>
          </a:p>
          <a:p>
            <a:pPr lvl="1" indent="-342900">
              <a:buFont typeface="+mj-lt"/>
              <a:buAutoNum type="arabicParenR"/>
            </a:pPr>
            <a:r>
              <a:rPr lang="en-US" sz="1800" dirty="0"/>
              <a:t>Carl </a:t>
            </a:r>
            <a:r>
              <a:rPr lang="en-US" sz="1800" dirty="0" err="1"/>
              <a:t>Lauto</a:t>
            </a:r>
            <a:r>
              <a:rPr lang="en-US" sz="1800" dirty="0"/>
              <a:t>, Senior Account Executive - New Orleans and Company</a:t>
            </a:r>
          </a:p>
          <a:p>
            <a:pPr lvl="1" indent="-342900">
              <a:buFont typeface="+mj-lt"/>
              <a:buAutoNum type="arabicParenR"/>
            </a:pPr>
            <a:r>
              <a:rPr lang="en-US" sz="1800" dirty="0"/>
              <a:t>Coleen Buchanan, Senior Sales Manager - Visit San Antonio</a:t>
            </a:r>
          </a:p>
          <a:p>
            <a:pPr lvl="1" indent="-342900">
              <a:buFont typeface="+mj-lt"/>
              <a:buAutoNum type="arabicParenR"/>
            </a:pPr>
            <a:r>
              <a:rPr lang="en-US" sz="1800" dirty="0"/>
              <a:t>Joy Kang, Assistant Director of Sales - Marina Bay Sands, Singapore</a:t>
            </a:r>
          </a:p>
          <a:p>
            <a:pPr lvl="1" indent="-342900">
              <a:buFont typeface="+mj-lt"/>
              <a:buAutoNum type="arabicParenR"/>
            </a:pPr>
            <a:r>
              <a:rPr lang="en-US" sz="1800" dirty="0"/>
              <a:t>Thembi </a:t>
            </a:r>
            <a:r>
              <a:rPr lang="en-US" sz="1800" dirty="0" err="1"/>
              <a:t>Kuchena</a:t>
            </a:r>
            <a:r>
              <a:rPr lang="en-US" sz="1800" dirty="0"/>
              <a:t> - Manager Sales (Conferences) - ADNEC - Abu Dhabi National Exhibition Centre - Abu Dhabi, UAE</a:t>
            </a:r>
          </a:p>
          <a:p>
            <a:pPr lvl="1" indent="-342900">
              <a:buFont typeface="+mj-lt"/>
              <a:buAutoNum type="arabicParenR"/>
            </a:pPr>
            <a:r>
              <a:rPr lang="en-US" sz="1800" dirty="0"/>
              <a:t>Zenab Gharib Ahmed Mohamed, Conventions Senior Executive, Abu Dhabi Convention and Exhibition Bureau</a:t>
            </a:r>
          </a:p>
          <a:p>
            <a:pPr lvl="1" indent="-342900">
              <a:buFont typeface="+mj-lt"/>
              <a:buAutoNum type="arabicParenR"/>
            </a:pPr>
            <a:r>
              <a:rPr lang="en-US" sz="1800" dirty="0"/>
              <a:t>Neasa Ni </a:t>
            </a:r>
            <a:r>
              <a:rPr lang="en-US" sz="1800" dirty="0" err="1"/>
              <a:t>Dhomhnaill</a:t>
            </a:r>
            <a:r>
              <a:rPr lang="en-US" sz="1800" dirty="0"/>
              <a:t>, Business Dev Officer, Dublin Convention Bureau - Dublin, Ireland</a:t>
            </a:r>
          </a:p>
          <a:p>
            <a:pPr lvl="1" indent="-342900">
              <a:buFont typeface="+mj-lt"/>
              <a:buAutoNum type="arabicParenR"/>
            </a:pPr>
            <a:r>
              <a:rPr lang="en-US" sz="1800" dirty="0" err="1"/>
              <a:t>Trese</a:t>
            </a:r>
            <a:r>
              <a:rPr lang="en-US" sz="1800" dirty="0"/>
              <a:t> Moser, Sales Manager - Evans Hotels - 802W program only - San Diego, CA</a:t>
            </a:r>
          </a:p>
          <a:p>
            <a:pPr marL="400050" lvl="1" indent="0">
              <a:buNone/>
            </a:pPr>
            <a:endParaRPr lang="en-US" sz="1400" dirty="0"/>
          </a:p>
        </p:txBody>
      </p:sp>
    </p:spTree>
    <p:extLst>
      <p:ext uri="{BB962C8B-B14F-4D97-AF65-F5344CB8AC3E}">
        <p14:creationId xmlns:p14="http://schemas.microsoft.com/office/powerpoint/2010/main" val="2785644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6BAE7-5605-A019-12B3-8BC71368D500}"/>
              </a:ext>
            </a:extLst>
          </p:cNvPr>
          <p:cNvSpPr>
            <a:spLocks noGrp="1"/>
          </p:cNvSpPr>
          <p:nvPr>
            <p:ph type="title"/>
          </p:nvPr>
        </p:nvSpPr>
        <p:spPr/>
        <p:txBody>
          <a:bodyPr/>
          <a:lstStyle/>
          <a:p>
            <a:r>
              <a:rPr lang="en-US" dirty="0"/>
              <a:t>IEEE MCE Convene Report</a:t>
            </a:r>
          </a:p>
        </p:txBody>
      </p:sp>
      <p:sp>
        <p:nvSpPr>
          <p:cNvPr id="3" name="Content Placeholder 2">
            <a:extLst>
              <a:ext uri="{FF2B5EF4-FFF2-40B4-BE49-F238E27FC236}">
                <a16:creationId xmlns:a16="http://schemas.microsoft.com/office/drawing/2014/main" id="{0FB576DF-4067-9E48-0A22-A98794A29858}"/>
              </a:ext>
            </a:extLst>
          </p:cNvPr>
          <p:cNvSpPr>
            <a:spLocks noGrp="1"/>
          </p:cNvSpPr>
          <p:nvPr>
            <p:ph idx="1"/>
          </p:nvPr>
        </p:nvSpPr>
        <p:spPr/>
        <p:txBody>
          <a:bodyPr/>
          <a:lstStyle/>
          <a:p>
            <a:r>
              <a:rPr lang="en-US" sz="2000" dirty="0">
                <a:effectLst/>
                <a:latin typeface="tahoma" panose="020B0604030504040204" pitchFamily="34" charset="0"/>
              </a:rPr>
              <a:t>I expect that we will get the following items for comparison of the bids:</a:t>
            </a:r>
          </a:p>
          <a:p>
            <a:pPr marL="400050" lvl="1" indent="0">
              <a:buNone/>
            </a:pPr>
            <a:r>
              <a:rPr lang="en-US" sz="2000" dirty="0">
                <a:effectLst/>
                <a:latin typeface="tahoma" panose="020B0604030504040204" pitchFamily="34" charset="0"/>
              </a:rPr>
              <a:t>1. Network Requirements met</a:t>
            </a:r>
          </a:p>
          <a:p>
            <a:pPr marL="400050" lvl="1" indent="0">
              <a:buNone/>
            </a:pPr>
            <a:r>
              <a:rPr lang="en-US" sz="2000" dirty="0">
                <a:effectLst/>
                <a:latin typeface="tahoma" panose="020B0604030504040204" pitchFamily="34" charset="0"/>
              </a:rPr>
              <a:t>2. Room Rate (Hope for US$200 or less).</a:t>
            </a:r>
            <a:br>
              <a:rPr lang="en-US" sz="2000" dirty="0">
                <a:effectLst/>
                <a:latin typeface="tahoma" panose="020B0604030504040204" pitchFamily="34" charset="0"/>
              </a:rPr>
            </a:br>
            <a:r>
              <a:rPr lang="en-US" sz="2000" dirty="0">
                <a:effectLst/>
                <a:latin typeface="tahoma" panose="020B0604030504040204" pitchFamily="34" charset="0"/>
              </a:rPr>
              <a:t>3. Meeting Room Fit - in a hotel rather than convention center</a:t>
            </a:r>
          </a:p>
          <a:p>
            <a:pPr marL="400050" lvl="1" indent="0">
              <a:buNone/>
            </a:pPr>
            <a:r>
              <a:rPr lang="en-US" sz="2000" dirty="0">
                <a:effectLst/>
                <a:latin typeface="tahoma" panose="020B0604030504040204" pitchFamily="34" charset="0"/>
              </a:rPr>
              <a:t>4. AV company - In House or 3rd party</a:t>
            </a:r>
          </a:p>
          <a:p>
            <a:pPr marL="400050" lvl="1" indent="0">
              <a:buNone/>
            </a:pPr>
            <a:r>
              <a:rPr lang="en-US" sz="2000" dirty="0">
                <a:effectLst/>
                <a:latin typeface="tahoma" panose="020B0604030504040204" pitchFamily="34" charset="0"/>
              </a:rPr>
              <a:t>5. Airport - International Cities Served</a:t>
            </a:r>
          </a:p>
          <a:p>
            <a:pPr marL="400050" lvl="1" indent="0">
              <a:buNone/>
            </a:pPr>
            <a:r>
              <a:rPr lang="en-US" sz="2000" dirty="0">
                <a:effectLst/>
                <a:latin typeface="tahoma" panose="020B0604030504040204" pitchFamily="34" charset="0"/>
              </a:rPr>
              <a:t>6. Visa - Issues</a:t>
            </a:r>
          </a:p>
          <a:p>
            <a:pPr marL="400050" lvl="1" indent="0">
              <a:buNone/>
            </a:pPr>
            <a:r>
              <a:rPr lang="en-US" sz="2000" dirty="0">
                <a:effectLst/>
                <a:latin typeface="tahoma" panose="020B0604030504040204" pitchFamily="34" charset="0"/>
              </a:rPr>
              <a:t>7. Costs of Meeting Space.</a:t>
            </a:r>
          </a:p>
          <a:p>
            <a:endParaRPr lang="en-US" sz="2000" dirty="0"/>
          </a:p>
        </p:txBody>
      </p:sp>
    </p:spTree>
    <p:extLst>
      <p:ext uri="{BB962C8B-B14F-4D97-AF65-F5344CB8AC3E}">
        <p14:creationId xmlns:p14="http://schemas.microsoft.com/office/powerpoint/2010/main" val="3830246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E1574-D5BB-D682-060F-B548137AFF55}"/>
              </a:ext>
            </a:extLst>
          </p:cNvPr>
          <p:cNvSpPr>
            <a:spLocks noGrp="1"/>
          </p:cNvSpPr>
          <p:nvPr>
            <p:ph type="title"/>
          </p:nvPr>
        </p:nvSpPr>
        <p:spPr/>
        <p:txBody>
          <a:bodyPr/>
          <a:lstStyle/>
          <a:p>
            <a:r>
              <a:rPr lang="en-US"/>
              <a:t>3.04 </a:t>
            </a:r>
            <a:r>
              <a:rPr lang="en-US" dirty="0"/>
              <a:t>Student Outreach/Student University Outreach</a:t>
            </a:r>
          </a:p>
        </p:txBody>
      </p:sp>
      <p:sp>
        <p:nvSpPr>
          <p:cNvPr id="3" name="Content Placeholder 2">
            <a:extLst>
              <a:ext uri="{FF2B5EF4-FFF2-40B4-BE49-F238E27FC236}">
                <a16:creationId xmlns:a16="http://schemas.microsoft.com/office/drawing/2014/main" id="{7484E0B2-BF25-C572-4774-E2A29B6829BE}"/>
              </a:ext>
            </a:extLst>
          </p:cNvPr>
          <p:cNvSpPr>
            <a:spLocks noGrp="1"/>
          </p:cNvSpPr>
          <p:nvPr>
            <p:ph idx="1"/>
          </p:nvPr>
        </p:nvSpPr>
        <p:spPr/>
        <p:txBody>
          <a:bodyPr/>
          <a:lstStyle/>
          <a:p>
            <a:r>
              <a:rPr lang="en-US" dirty="0"/>
              <a:t>Form </a:t>
            </a:r>
            <a:r>
              <a:rPr lang="en-US" dirty="0" err="1"/>
              <a:t>AdHoc</a:t>
            </a:r>
            <a:r>
              <a:rPr lang="en-US" dirty="0"/>
              <a:t>:</a:t>
            </a:r>
          </a:p>
          <a:p>
            <a:pPr lvl="1"/>
            <a:r>
              <a:rPr lang="en-US" dirty="0"/>
              <a:t>Chair Jon</a:t>
            </a:r>
          </a:p>
          <a:p>
            <a:pPr lvl="2"/>
            <a:r>
              <a:rPr lang="en-US" dirty="0"/>
              <a:t>Members:</a:t>
            </a:r>
          </a:p>
          <a:p>
            <a:pPr lvl="3"/>
            <a:r>
              <a:rPr lang="en-US" dirty="0"/>
              <a:t>Paul </a:t>
            </a:r>
            <a:r>
              <a:rPr lang="en-US" dirty="0" err="1"/>
              <a:t>Nikolich</a:t>
            </a:r>
            <a:r>
              <a:rPr lang="en-US" dirty="0"/>
              <a:t>, Edward Au, Geoff Thompson, Clint Powell, David Law, Tuncer </a:t>
            </a:r>
            <a:r>
              <a:rPr lang="en-US" dirty="0" err="1"/>
              <a:t>Baykays</a:t>
            </a:r>
            <a:r>
              <a:rPr lang="en-US" dirty="0"/>
              <a:t>, George Zimmerman, Subir Das, Guido </a:t>
            </a:r>
            <a:r>
              <a:rPr lang="en-US" dirty="0" err="1"/>
              <a:t>Hiertz</a:t>
            </a:r>
            <a:endParaRPr lang="en-US" dirty="0"/>
          </a:p>
          <a:p>
            <a:r>
              <a:rPr lang="en-US" dirty="0"/>
              <a:t>Deliverables:</a:t>
            </a:r>
          </a:p>
          <a:p>
            <a:pPr lvl="1"/>
            <a:r>
              <a:rPr lang="en-US" dirty="0"/>
              <a:t>Jon and Paul to prepare Scope by August 15</a:t>
            </a:r>
            <a:r>
              <a:rPr lang="en-US" baseline="30000" dirty="0"/>
              <a:t>th</a:t>
            </a:r>
            <a:endParaRPr lang="en-US" dirty="0"/>
          </a:p>
          <a:p>
            <a:pPr lvl="1"/>
            <a:r>
              <a:rPr lang="en-US" dirty="0" err="1"/>
              <a:t>AdHoc</a:t>
            </a:r>
            <a:r>
              <a:rPr lang="en-US" dirty="0"/>
              <a:t> initial proposal by Oct Interim Telecon.</a:t>
            </a:r>
          </a:p>
        </p:txBody>
      </p:sp>
    </p:spTree>
    <p:extLst>
      <p:ext uri="{BB962C8B-B14F-4D97-AF65-F5344CB8AC3E}">
        <p14:creationId xmlns:p14="http://schemas.microsoft.com/office/powerpoint/2010/main" val="622895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1690F-478E-FED5-1B1F-7027AE762122}"/>
              </a:ext>
            </a:extLst>
          </p:cNvPr>
          <p:cNvSpPr>
            <a:spLocks noGrp="1"/>
          </p:cNvSpPr>
          <p:nvPr>
            <p:ph type="title"/>
          </p:nvPr>
        </p:nvSpPr>
        <p:spPr/>
        <p:txBody>
          <a:bodyPr/>
          <a:lstStyle/>
          <a:p>
            <a:r>
              <a:rPr lang="en-US" dirty="0"/>
              <a:t>Things to improve	</a:t>
            </a:r>
          </a:p>
        </p:txBody>
      </p:sp>
      <p:sp>
        <p:nvSpPr>
          <p:cNvPr id="3" name="Content Placeholder 2">
            <a:extLst>
              <a:ext uri="{FF2B5EF4-FFF2-40B4-BE49-F238E27FC236}">
                <a16:creationId xmlns:a16="http://schemas.microsoft.com/office/drawing/2014/main" id="{853F03CD-F765-0920-DAE9-6AA6DED38129}"/>
              </a:ext>
            </a:extLst>
          </p:cNvPr>
          <p:cNvSpPr>
            <a:spLocks noGrp="1"/>
          </p:cNvSpPr>
          <p:nvPr>
            <p:ph idx="1"/>
          </p:nvPr>
        </p:nvSpPr>
        <p:spPr/>
        <p:txBody>
          <a:bodyPr/>
          <a:lstStyle/>
          <a:p>
            <a:r>
              <a:rPr lang="en-US" dirty="0"/>
              <a:t>2 student programs </a:t>
            </a:r>
          </a:p>
          <a:p>
            <a:pPr lvl="1"/>
            <a:r>
              <a:rPr lang="en-US" dirty="0"/>
              <a:t>(Student Outreach and University Outreach was confusing).</a:t>
            </a:r>
          </a:p>
          <a:p>
            <a:pPr lvl="1"/>
            <a:r>
              <a:rPr lang="en-US" dirty="0"/>
              <a:t>Consider format to allow more flexibility </a:t>
            </a:r>
          </a:p>
          <a:p>
            <a:pPr lvl="1"/>
            <a:r>
              <a:rPr lang="en-US" dirty="0"/>
              <a:t>Consider orientation prior to arrival (like new members).</a:t>
            </a:r>
          </a:p>
          <a:p>
            <a:r>
              <a:rPr lang="en-US" dirty="0"/>
              <a:t>Change Student Outreach fee's structure.</a:t>
            </a:r>
          </a:p>
          <a:p>
            <a:pPr lvl="1"/>
            <a:r>
              <a:rPr lang="en-US" dirty="0"/>
              <a:t>Change from $150 to some other value but continue to allow repeat usage.</a:t>
            </a:r>
          </a:p>
        </p:txBody>
      </p:sp>
    </p:spTree>
    <p:extLst>
      <p:ext uri="{BB962C8B-B14F-4D97-AF65-F5344CB8AC3E}">
        <p14:creationId xmlns:p14="http://schemas.microsoft.com/office/powerpoint/2010/main" val="1625403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00CE8-7B72-AF66-2EF2-F9FFDA188706}"/>
              </a:ext>
            </a:extLst>
          </p:cNvPr>
          <p:cNvSpPr>
            <a:spLocks noGrp="1"/>
          </p:cNvSpPr>
          <p:nvPr>
            <p:ph type="title"/>
          </p:nvPr>
        </p:nvSpPr>
        <p:spPr/>
        <p:txBody>
          <a:bodyPr/>
          <a:lstStyle/>
          <a:p>
            <a:r>
              <a:rPr lang="en-US" sz="3600" dirty="0"/>
              <a:t>Student Outreach Ad Hoc Purpose and Scope</a:t>
            </a:r>
          </a:p>
        </p:txBody>
      </p:sp>
      <p:sp>
        <p:nvSpPr>
          <p:cNvPr id="3" name="Content Placeholder 2">
            <a:extLst>
              <a:ext uri="{FF2B5EF4-FFF2-40B4-BE49-F238E27FC236}">
                <a16:creationId xmlns:a16="http://schemas.microsoft.com/office/drawing/2014/main" id="{3C22D682-0028-8279-7A8B-963E31D066B7}"/>
              </a:ext>
            </a:extLst>
          </p:cNvPr>
          <p:cNvSpPr>
            <a:spLocks noGrp="1"/>
          </p:cNvSpPr>
          <p:nvPr>
            <p:ph idx="1"/>
          </p:nvPr>
        </p:nvSpPr>
        <p:spPr>
          <a:xfrm>
            <a:off x="334433" y="1341437"/>
            <a:ext cx="10972800" cy="5111749"/>
          </a:xfrm>
        </p:spPr>
        <p:txBody>
          <a:bodyPr/>
          <a:lstStyle/>
          <a:p>
            <a:r>
              <a:rPr lang="en-US" sz="1800" dirty="0"/>
              <a:t>Purpose: </a:t>
            </a:r>
          </a:p>
          <a:p>
            <a:pPr lvl="1"/>
            <a:r>
              <a:rPr lang="en-US" sz="1800" dirty="0"/>
              <a:t>Encourage university students and professors to participate in IEEE 802 LMSC standards activities, by reducing or eliminating barriers to their participation.</a:t>
            </a:r>
          </a:p>
          <a:p>
            <a:r>
              <a:rPr lang="en-US" sz="1800" dirty="0"/>
              <a:t>Scope: </a:t>
            </a:r>
          </a:p>
          <a:p>
            <a:pPr lvl="1"/>
            <a:r>
              <a:rPr lang="en-US" sz="1800" dirty="0"/>
              <a:t>Prepare P&amp;P changes that will enable a wide range of university students and professors across a several university disciplines, e.g., engineering, economics, law, policy, and business, to fully participate in IEEE 802 LMSC standards activities on a long-term basis. </a:t>
            </a:r>
          </a:p>
          <a:p>
            <a:pPr lvl="1"/>
            <a:r>
              <a:rPr lang="en-US" sz="1800" dirty="0"/>
              <a:t>Some changes to be considered may be</a:t>
            </a:r>
            <a:r>
              <a:rPr lang="en-US" sz="1400" dirty="0"/>
              <a:t>:</a:t>
            </a:r>
          </a:p>
          <a:p>
            <a:pPr lvl="2"/>
            <a:r>
              <a:rPr lang="en-US" sz="1800" dirty="0"/>
              <a:t>reduction or elimination of registration fees with constraints on voting membership rights, enable remote participation, and consider reducing in-person participation costs by providing reduced cost hotel rooms.</a:t>
            </a:r>
          </a:p>
          <a:p>
            <a:r>
              <a:rPr lang="en-US" sz="1800" dirty="0"/>
              <a:t>Rationale: </a:t>
            </a:r>
          </a:p>
          <a:p>
            <a:pPr lvl="1"/>
            <a:r>
              <a:rPr lang="en-US" sz="1800" dirty="0"/>
              <a:t>Current IEEE 802 LMSC P&amp;P provide little to no incentive to university students and professors engage in sustained IEEE 802 standards activities. This represents a missed opportunity, as this cohort is the next generation of professional 802 members that will support the continued growth and health of the organization. Reducing or eliminating this cohort’s participation barriers should be viewed as a long-term investment in IEEE 802.</a:t>
            </a:r>
          </a:p>
        </p:txBody>
      </p:sp>
    </p:spTree>
    <p:extLst>
      <p:ext uri="{BB962C8B-B14F-4D97-AF65-F5344CB8AC3E}">
        <p14:creationId xmlns:p14="http://schemas.microsoft.com/office/powerpoint/2010/main" val="4225720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EC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1066800" y="1341438"/>
            <a:ext cx="9982199" cy="4983162"/>
          </a:xfrm>
        </p:spPr>
        <p:txBody>
          <a:bodyPr/>
          <a:lstStyle/>
          <a:p>
            <a:pPr marL="0" indent="0">
              <a:buNone/>
            </a:pPr>
            <a:r>
              <a:rPr lang="en-US" sz="2800" b="1" dirty="0"/>
              <a:t>Announcement of 802 EC Interim Telecons </a:t>
            </a:r>
          </a:p>
          <a:p>
            <a:r>
              <a:rPr lang="en-US" sz="2400" dirty="0"/>
              <a:t>     Tuesday 1 August 2023 – HOLIDAY</a:t>
            </a:r>
          </a:p>
          <a:p>
            <a:r>
              <a:rPr lang="en-US" sz="2400" dirty="0"/>
              <a:t>     Tuesday 5 September 2023, 19:00-21:00 UTC</a:t>
            </a:r>
          </a:p>
          <a:p>
            <a:r>
              <a:rPr lang="en-US" sz="2400" dirty="0"/>
              <a:t>     Tuesday 3 October 2023, 19:00-21:00 UTC</a:t>
            </a:r>
          </a:p>
          <a:p>
            <a:r>
              <a:rPr lang="en-US" sz="2400" dirty="0"/>
              <a:t>Call Time: 3:00 PM - 5:00 PM Tuesday, (UTC-04:00) Eastern Time (US &amp; Canada)</a:t>
            </a:r>
          </a:p>
          <a:p>
            <a:r>
              <a:rPr lang="en-US" sz="2400" dirty="0"/>
              <a:t>Recurrence: Occurs Generally the first Tuesday of every month.</a:t>
            </a:r>
          </a:p>
          <a:p>
            <a:r>
              <a:rPr lang="en-US" sz="2400" dirty="0"/>
              <a:t>From 7:00 PM to 9:00 PM, (UTC+00:00) Monrovia, Reykjavik time zone.</a:t>
            </a:r>
          </a:p>
          <a:p>
            <a:pPr marL="0" indent="0">
              <a:buNone/>
            </a:pPr>
            <a:r>
              <a:rPr lang="en-US" sz="2400" dirty="0"/>
              <a:t>Calls after Nov to be Scheduled during 2023 Nov IEEE 802 EC Closing Plenary meeting.</a:t>
            </a:r>
            <a:br>
              <a:rPr lang="en-US" sz="2400" dirty="0"/>
            </a:b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November 2023</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774828" y="1341441"/>
            <a:ext cx="8435975" cy="5111749"/>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November </a:t>
            </a:r>
            <a:r>
              <a:rPr lang="en-US" sz="2000" dirty="0"/>
              <a:t>(Mon/Tues) </a:t>
            </a:r>
          </a:p>
          <a:p>
            <a:pPr>
              <a:buFont typeface="Arial" panose="020B0604020202020204" pitchFamily="34" charset="0"/>
              <a:buChar char="•"/>
            </a:pPr>
            <a:endParaRPr lang="en-US" sz="2000" kern="0" dirty="0">
              <a:solidFill>
                <a:srgbClr val="000000"/>
              </a:solidFill>
            </a:endParaRPr>
          </a:p>
          <a:p>
            <a:pPr lvl="0"/>
            <a:r>
              <a:rPr lang="en-US" sz="2000" kern="0" dirty="0">
                <a:solidFill>
                  <a:srgbClr val="000000"/>
                </a:solidFill>
              </a:rPr>
              <a:t>Tutorial Request form:</a:t>
            </a:r>
          </a:p>
          <a:p>
            <a:pPr lvl="1"/>
            <a:r>
              <a:rPr lang="en-US" sz="1600" kern="0" dirty="0">
                <a:solidFill>
                  <a:srgbClr val="000000"/>
                </a:solidFill>
              </a:rPr>
              <a:t>Generic: </a:t>
            </a:r>
            <a:r>
              <a:rPr lang="en-US" sz="1600" kern="0" dirty="0">
                <a:solidFill>
                  <a:schemeClr val="accent2"/>
                </a:solidFill>
                <a:hlinkClick r:id="rId3">
                  <a:extLst>
                    <a:ext uri="{A12FA001-AC4F-418D-AE19-62706E023703}">
                      <ahyp:hlinkClr xmlns:ahyp="http://schemas.microsoft.com/office/drawing/2018/hyperlinkcolor" val="tx"/>
                    </a:ext>
                  </a:extLst>
                </a:hlinkClick>
              </a:rPr>
              <a:t>http://www.ieee802.org/802_tutorials/802_Tutorial_Request_Form.doc</a:t>
            </a:r>
            <a:r>
              <a:rPr lang="en-US" sz="1600" kern="0" dirty="0">
                <a:solidFill>
                  <a:schemeClr val="accent2"/>
                </a:solidFill>
              </a:rPr>
              <a:t> </a:t>
            </a:r>
          </a:p>
          <a:p>
            <a:pPr marL="457200" lvl="1" indent="0">
              <a:buNone/>
            </a:pPr>
            <a:endParaRPr lang="en-US" sz="16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20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 (Starting at 18:15).</a:t>
            </a:r>
          </a:p>
          <a:p>
            <a:pPr lvl="0"/>
            <a:endParaRPr lang="en-US" sz="20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29 September 2023</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a:extLst>
              <a:ext uri="{FF2B5EF4-FFF2-40B4-BE49-F238E27FC236}">
                <a16:creationId xmlns:a16="http://schemas.microsoft.com/office/drawing/2014/main" id="{F9A6CCE4-BC0A-4194-9F6C-63D8359E4152}"/>
              </a:ext>
            </a:extLst>
          </p:cNvPr>
          <p:cNvSpPr>
            <a:spLocks noGrp="1" noChangeArrowheads="1"/>
          </p:cNvSpPr>
          <p:nvPr>
            <p:ph type="title"/>
          </p:nvPr>
        </p:nvSpPr>
        <p:spPr/>
        <p:txBody>
          <a:bodyPr/>
          <a:lstStyle/>
          <a:p>
            <a:r>
              <a:rPr lang="en-US" altLang="en-US" sz="3200" dirty="0"/>
              <a:t>IEEE 802 Opening EC Mtg – July 10</a:t>
            </a:r>
          </a:p>
        </p:txBody>
      </p:sp>
      <p:sp>
        <p:nvSpPr>
          <p:cNvPr id="273414" name="Rectangle 6">
            <a:extLst>
              <a:ext uri="{FF2B5EF4-FFF2-40B4-BE49-F238E27FC236}">
                <a16:creationId xmlns:a16="http://schemas.microsoft.com/office/drawing/2014/main" id="{A8DD74F1-78FD-43C5-92B7-9C87A242921B}"/>
              </a:ext>
            </a:extLst>
          </p:cNvPr>
          <p:cNvSpPr>
            <a:spLocks noGrp="1" noChangeArrowheads="1"/>
          </p:cNvSpPr>
          <p:nvPr>
            <p:ph idx="1"/>
          </p:nvPr>
        </p:nvSpPr>
        <p:spPr>
          <a:xfrm>
            <a:off x="609599" y="1341438"/>
            <a:ext cx="10439401" cy="4983162"/>
          </a:xfrm>
        </p:spPr>
        <p:txBody>
          <a:bodyPr/>
          <a:lstStyle/>
          <a:p>
            <a:r>
              <a:rPr lang="en-US" altLang="en-US" sz="2400" dirty="0"/>
              <a:t>Agenda Items </a:t>
            </a:r>
          </a:p>
          <a:p>
            <a:pPr lvl="1"/>
            <a:r>
              <a:rPr lang="en-US" altLang="en-US" sz="2000" dirty="0"/>
              <a:t>3.01 – MI Current / Future venues				10 Mins</a:t>
            </a:r>
          </a:p>
          <a:p>
            <a:pPr marL="1828800" lvl="3" indent="-514350">
              <a:buFontTx/>
              <a:buAutoNum type="alphaLcPeriod"/>
            </a:pPr>
            <a:r>
              <a:rPr lang="en-US" dirty="0"/>
              <a:t>Nov </a:t>
            </a:r>
            <a:r>
              <a:rPr lang="en-US" altLang="en-US" dirty="0"/>
              <a:t>Registration Status</a:t>
            </a:r>
          </a:p>
          <a:p>
            <a:pPr marL="1828800" lvl="3" indent="-514350">
              <a:buFontTx/>
              <a:buAutoNum type="alphaLcPeriod"/>
            </a:pPr>
            <a:r>
              <a:rPr lang="en-US" altLang="en-US" dirty="0"/>
              <a:t>Future Venue Contract Status</a:t>
            </a:r>
            <a:endParaRPr lang="en-US" dirty="0"/>
          </a:p>
          <a:p>
            <a:pPr marL="1828800" lvl="3" indent="-514350">
              <a:buAutoNum type="alphaLcPeriod"/>
            </a:pPr>
            <a:r>
              <a:rPr lang="en-US" dirty="0"/>
              <a:t>Review RFP Status</a:t>
            </a:r>
          </a:p>
          <a:p>
            <a:pPr lvl="1">
              <a:buFontTx/>
              <a:buChar char="-"/>
            </a:pPr>
            <a:r>
              <a:rPr lang="en-US" sz="2000" dirty="0"/>
              <a:t>3.04 – DT Student Outreach </a:t>
            </a:r>
            <a:r>
              <a:rPr lang="en-US" sz="2000" dirty="0" err="1"/>
              <a:t>AdHoc</a:t>
            </a:r>
            <a:r>
              <a:rPr lang="en-US" sz="2000" dirty="0"/>
              <a:t>			5 Mins</a:t>
            </a:r>
          </a:p>
          <a:p>
            <a:pPr marL="914400" lvl="2" indent="0">
              <a:buNone/>
            </a:pPr>
            <a:r>
              <a:rPr lang="en-US" sz="1600" dirty="0"/>
              <a:t>Review Purpose/Scope/Rationale</a:t>
            </a:r>
          </a:p>
          <a:p>
            <a:pPr lvl="2">
              <a:buFontTx/>
              <a:buChar char="-"/>
            </a:pPr>
            <a:endParaRPr lang="en-US" sz="1600" dirty="0"/>
          </a:p>
          <a:p>
            <a:pPr marL="971550" lvl="1" indent="-514350">
              <a:buAutoNum type="alphaLcPeriod"/>
            </a:pPr>
            <a:endParaRPr lang="en-US" altLang="en-US" sz="2400" dirty="0"/>
          </a:p>
          <a:p>
            <a:pPr marL="971550" lvl="1" indent="-514350">
              <a:buAutoNum type="alphaLcPeriod"/>
            </a:pPr>
            <a:endParaRPr lang="en-US" alt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50CA5-918E-59DC-0183-83E1B35A7D03}"/>
              </a:ext>
            </a:extLst>
          </p:cNvPr>
          <p:cNvSpPr>
            <a:spLocks noGrp="1"/>
          </p:cNvSpPr>
          <p:nvPr>
            <p:ph type="title"/>
          </p:nvPr>
        </p:nvSpPr>
        <p:spPr>
          <a:xfrm>
            <a:off x="609600" y="381000"/>
            <a:ext cx="10972800" cy="815975"/>
          </a:xfrm>
        </p:spPr>
        <p:txBody>
          <a:bodyPr/>
          <a:lstStyle/>
          <a:p>
            <a:r>
              <a:rPr lang="en-US" sz="3200"/>
              <a:t>2023 Nov 802 Plenary Registration report</a:t>
            </a:r>
            <a:br>
              <a:rPr lang="en-US" sz="3200"/>
            </a:br>
            <a:r>
              <a:rPr lang="en-US" sz="3200"/>
              <a:t>as of 09/05/23 – 12:35 ET</a:t>
            </a:r>
            <a:endParaRPr lang="en-US" sz="3200" dirty="0"/>
          </a:p>
        </p:txBody>
      </p:sp>
      <p:pic>
        <p:nvPicPr>
          <p:cNvPr id="4" name="Picture 3">
            <a:extLst>
              <a:ext uri="{FF2B5EF4-FFF2-40B4-BE49-F238E27FC236}">
                <a16:creationId xmlns:a16="http://schemas.microsoft.com/office/drawing/2014/main" id="{EBAE7594-67E6-661E-3D6B-84FE45E44C71}"/>
              </a:ext>
            </a:extLst>
          </p:cNvPr>
          <p:cNvPicPr>
            <a:picLocks noChangeAspect="1"/>
          </p:cNvPicPr>
          <p:nvPr/>
        </p:nvPicPr>
        <p:blipFill>
          <a:blip r:embed="rId2"/>
          <a:stretch>
            <a:fillRect/>
          </a:stretch>
        </p:blipFill>
        <p:spPr>
          <a:xfrm>
            <a:off x="2471543" y="1371600"/>
            <a:ext cx="7990063" cy="5105400"/>
          </a:xfrm>
          <a:prstGeom prst="rect">
            <a:avLst/>
          </a:prstGeom>
        </p:spPr>
      </p:pic>
    </p:spTree>
    <p:extLst>
      <p:ext uri="{BB962C8B-B14F-4D97-AF65-F5344CB8AC3E}">
        <p14:creationId xmlns:p14="http://schemas.microsoft.com/office/powerpoint/2010/main" val="3264010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object 2">
            <a:extLst>
              <a:ext uri="{FF2B5EF4-FFF2-40B4-BE49-F238E27FC236}">
                <a16:creationId xmlns:a16="http://schemas.microsoft.com/office/drawing/2014/main" id="{0AE01418-5A60-E912-5259-BDB8BFD9806B}"/>
              </a:ext>
            </a:extLst>
          </p:cNvPr>
          <p:cNvGrpSpPr/>
          <p:nvPr/>
        </p:nvGrpSpPr>
        <p:grpSpPr>
          <a:xfrm>
            <a:off x="409955" y="685801"/>
            <a:ext cx="11779250" cy="1371600"/>
            <a:chOff x="409955" y="635508"/>
            <a:chExt cx="11779250" cy="1546225"/>
          </a:xfrm>
        </p:grpSpPr>
        <p:sp>
          <p:nvSpPr>
            <p:cNvPr id="7" name="object 3">
              <a:extLst>
                <a:ext uri="{FF2B5EF4-FFF2-40B4-BE49-F238E27FC236}">
                  <a16:creationId xmlns:a16="http://schemas.microsoft.com/office/drawing/2014/main" id="{8F650811-D917-1B17-3D8F-59268769EBBC}"/>
                </a:ext>
              </a:extLst>
            </p:cNvPr>
            <p:cNvSpPr/>
            <p:nvPr/>
          </p:nvSpPr>
          <p:spPr>
            <a:xfrm>
              <a:off x="409955" y="837434"/>
              <a:ext cx="403225" cy="1344295"/>
            </a:xfrm>
            <a:custGeom>
              <a:avLst/>
              <a:gdLst/>
              <a:ahLst/>
              <a:cxnLst/>
              <a:rect l="l" t="t" r="r" b="b"/>
              <a:pathLst>
                <a:path w="403225" h="1344295">
                  <a:moveTo>
                    <a:pt x="403097" y="0"/>
                  </a:moveTo>
                  <a:lnTo>
                    <a:pt x="0" y="144233"/>
                  </a:lnTo>
                  <a:lnTo>
                    <a:pt x="0" y="1344168"/>
                  </a:lnTo>
                  <a:lnTo>
                    <a:pt x="403097" y="1196301"/>
                  </a:lnTo>
                  <a:lnTo>
                    <a:pt x="403097" y="0"/>
                  </a:lnTo>
                  <a:close/>
                </a:path>
              </a:pathLst>
            </a:custGeom>
            <a:solidFill>
              <a:srgbClr val="2F5597"/>
            </a:solidFill>
          </p:spPr>
          <p:txBody>
            <a:bodyPr wrap="square" lIns="0" tIns="0" rIns="0" bIns="0" rtlCol="0"/>
            <a:lstStyle/>
            <a:p>
              <a:endParaRPr/>
            </a:p>
          </p:txBody>
        </p:sp>
        <p:sp>
          <p:nvSpPr>
            <p:cNvPr id="8" name="object 4">
              <a:extLst>
                <a:ext uri="{FF2B5EF4-FFF2-40B4-BE49-F238E27FC236}">
                  <a16:creationId xmlns:a16="http://schemas.microsoft.com/office/drawing/2014/main" id="{71FECBBB-1411-B765-BD80-57188AC39F17}"/>
                </a:ext>
              </a:extLst>
            </p:cNvPr>
            <p:cNvSpPr/>
            <p:nvPr/>
          </p:nvSpPr>
          <p:spPr>
            <a:xfrm>
              <a:off x="644651" y="640842"/>
              <a:ext cx="168910" cy="1344295"/>
            </a:xfrm>
            <a:custGeom>
              <a:avLst/>
              <a:gdLst/>
              <a:ahLst/>
              <a:cxnLst/>
              <a:rect l="l" t="t" r="r" b="b"/>
              <a:pathLst>
                <a:path w="168909" h="1344295">
                  <a:moveTo>
                    <a:pt x="0" y="0"/>
                  </a:moveTo>
                  <a:lnTo>
                    <a:pt x="0" y="1212646"/>
                  </a:lnTo>
                  <a:lnTo>
                    <a:pt x="168401" y="1344167"/>
                  </a:lnTo>
                  <a:lnTo>
                    <a:pt x="168401" y="132727"/>
                  </a:lnTo>
                  <a:lnTo>
                    <a:pt x="0" y="0"/>
                  </a:lnTo>
                  <a:close/>
                </a:path>
              </a:pathLst>
            </a:custGeom>
            <a:solidFill>
              <a:srgbClr val="203864"/>
            </a:solidFill>
          </p:spPr>
          <p:txBody>
            <a:bodyPr wrap="square" lIns="0" tIns="0" rIns="0" bIns="0" rtlCol="0"/>
            <a:lstStyle/>
            <a:p>
              <a:endParaRPr/>
            </a:p>
          </p:txBody>
        </p:sp>
        <p:sp>
          <p:nvSpPr>
            <p:cNvPr id="9" name="object 5">
              <a:extLst>
                <a:ext uri="{FF2B5EF4-FFF2-40B4-BE49-F238E27FC236}">
                  <a16:creationId xmlns:a16="http://schemas.microsoft.com/office/drawing/2014/main" id="{80DB2291-E1B9-9A18-CAAA-674D16FA520B}"/>
                </a:ext>
              </a:extLst>
            </p:cNvPr>
            <p:cNvSpPr/>
            <p:nvPr/>
          </p:nvSpPr>
          <p:spPr>
            <a:xfrm>
              <a:off x="643889" y="635508"/>
              <a:ext cx="11545570" cy="1179830"/>
            </a:xfrm>
            <a:custGeom>
              <a:avLst/>
              <a:gdLst/>
              <a:ahLst/>
              <a:cxnLst/>
              <a:rect l="l" t="t" r="r" b="b"/>
              <a:pathLst>
                <a:path w="11545570" h="1179830">
                  <a:moveTo>
                    <a:pt x="11545062" y="0"/>
                  </a:moveTo>
                  <a:lnTo>
                    <a:pt x="0" y="0"/>
                  </a:lnTo>
                  <a:lnTo>
                    <a:pt x="0" y="1179576"/>
                  </a:lnTo>
                  <a:lnTo>
                    <a:pt x="11545062" y="1179576"/>
                  </a:lnTo>
                  <a:lnTo>
                    <a:pt x="11545062" y="0"/>
                  </a:lnTo>
                  <a:close/>
                </a:path>
              </a:pathLst>
            </a:custGeom>
            <a:solidFill>
              <a:srgbClr val="4472C4"/>
            </a:solidFill>
          </p:spPr>
          <p:txBody>
            <a:bodyPr wrap="square" lIns="0" tIns="0" rIns="0" bIns="0" rtlCol="0"/>
            <a:lstStyle/>
            <a:p>
              <a:endParaRPr/>
            </a:p>
          </p:txBody>
        </p:sp>
      </p:grpSp>
      <p:sp>
        <p:nvSpPr>
          <p:cNvPr id="10" name="object 6">
            <a:extLst>
              <a:ext uri="{FF2B5EF4-FFF2-40B4-BE49-F238E27FC236}">
                <a16:creationId xmlns:a16="http://schemas.microsoft.com/office/drawing/2014/main" id="{7788FFF3-60CE-4A33-EE3E-34BD36C88B05}"/>
              </a:ext>
            </a:extLst>
          </p:cNvPr>
          <p:cNvSpPr txBox="1">
            <a:spLocks/>
          </p:cNvSpPr>
          <p:nvPr/>
        </p:nvSpPr>
        <p:spPr>
          <a:xfrm>
            <a:off x="929218" y="887994"/>
            <a:ext cx="10361084" cy="838199"/>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Basic Room Resource Allocation</a:t>
            </a:r>
          </a:p>
        </p:txBody>
      </p:sp>
      <p:sp>
        <p:nvSpPr>
          <p:cNvPr id="11" name="object 10">
            <a:extLst>
              <a:ext uri="{FF2B5EF4-FFF2-40B4-BE49-F238E27FC236}">
                <a16:creationId xmlns:a16="http://schemas.microsoft.com/office/drawing/2014/main" id="{90A19B06-1E6E-6B81-BD42-E13D8EA181F0}"/>
              </a:ext>
            </a:extLst>
          </p:cNvPr>
          <p:cNvSpPr txBox="1"/>
          <p:nvPr/>
        </p:nvSpPr>
        <p:spPr>
          <a:xfrm>
            <a:off x="1044828" y="2194686"/>
            <a:ext cx="3088640" cy="1165225"/>
          </a:xfrm>
          <a:prstGeom prst="rect">
            <a:avLst/>
          </a:prstGeom>
          <a:solidFill>
            <a:srgbClr val="ED7D31"/>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Big</a:t>
            </a:r>
            <a:r>
              <a:rPr sz="2400" spc="-5"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a:t>
            </a:r>
            <a:r>
              <a:rPr sz="2000" spc="-40" dirty="0">
                <a:solidFill>
                  <a:srgbClr val="FFFFFF"/>
                </a:solidFill>
                <a:latin typeface="Calibri"/>
                <a:cs typeface="Calibri"/>
              </a:rPr>
              <a:t> </a:t>
            </a:r>
            <a:r>
              <a:rPr sz="2000" dirty="0">
                <a:solidFill>
                  <a:srgbClr val="FFFFFF"/>
                </a:solidFill>
                <a:latin typeface="Calibri"/>
                <a:cs typeface="Calibri"/>
              </a:rPr>
              <a:t>100,</a:t>
            </a:r>
            <a:r>
              <a:rPr sz="2000" spc="-30" dirty="0">
                <a:solidFill>
                  <a:srgbClr val="FFFFFF"/>
                </a:solidFill>
                <a:latin typeface="Calibri"/>
                <a:cs typeface="Calibri"/>
              </a:rPr>
              <a:t> </a:t>
            </a:r>
            <a:r>
              <a:rPr sz="2000" dirty="0">
                <a:solidFill>
                  <a:srgbClr val="FFFFFF"/>
                </a:solidFill>
                <a:latin typeface="Calibri"/>
                <a:cs typeface="Calibri"/>
              </a:rPr>
              <a:t>e.g.,</a:t>
            </a:r>
            <a:r>
              <a:rPr sz="2000" spc="-35" dirty="0">
                <a:solidFill>
                  <a:srgbClr val="FFFFFF"/>
                </a:solidFill>
                <a:latin typeface="Calibri"/>
                <a:cs typeface="Calibri"/>
              </a:rPr>
              <a:t> </a:t>
            </a:r>
            <a:r>
              <a:rPr sz="2000" dirty="0">
                <a:solidFill>
                  <a:srgbClr val="FFFFFF"/>
                </a:solidFill>
                <a:latin typeface="Calibri"/>
                <a:cs typeface="Calibri"/>
              </a:rPr>
              <a:t>WG</a:t>
            </a:r>
            <a:r>
              <a:rPr sz="2000" spc="-35" dirty="0">
                <a:solidFill>
                  <a:srgbClr val="FFFFFF"/>
                </a:solidFill>
                <a:latin typeface="Calibri"/>
                <a:cs typeface="Calibri"/>
              </a:rPr>
              <a:t> </a:t>
            </a:r>
            <a:r>
              <a:rPr sz="2000" spc="-10" dirty="0">
                <a:solidFill>
                  <a:srgbClr val="FFFFFF"/>
                </a:solidFill>
                <a:latin typeface="Calibri"/>
                <a:cs typeface="Calibri"/>
              </a:rPr>
              <a:t>plenaries)</a:t>
            </a:r>
            <a:endParaRPr sz="2000" dirty="0">
              <a:latin typeface="Calibri"/>
              <a:cs typeface="Calibri"/>
            </a:endParaRPr>
          </a:p>
        </p:txBody>
      </p:sp>
      <p:sp>
        <p:nvSpPr>
          <p:cNvPr id="12" name="object 11">
            <a:extLst>
              <a:ext uri="{FF2B5EF4-FFF2-40B4-BE49-F238E27FC236}">
                <a16:creationId xmlns:a16="http://schemas.microsoft.com/office/drawing/2014/main" id="{E60B2839-0CF7-957C-DC19-D7AE80C552A1}"/>
              </a:ext>
            </a:extLst>
          </p:cNvPr>
          <p:cNvSpPr txBox="1"/>
          <p:nvPr/>
        </p:nvSpPr>
        <p:spPr>
          <a:xfrm>
            <a:off x="1044828" y="3359530"/>
            <a:ext cx="3076575" cy="2659190"/>
          </a:xfrm>
          <a:prstGeom prst="rect">
            <a:avLst/>
          </a:prstGeom>
          <a:solidFill>
            <a:srgbClr val="F8D7CD">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a:t>
            </a:r>
            <a:r>
              <a:rPr lang="en-US" sz="2000" spc="-25" dirty="0">
                <a:solidFill>
                  <a:schemeClr val="tx1"/>
                </a:solidFill>
                <a:latin typeface="Calibri"/>
                <a:cs typeface="Calibri"/>
              </a:rPr>
              <a:t>5</a:t>
            </a:r>
            <a:r>
              <a:rPr sz="2000" spc="-25" dirty="0">
                <a:solidFill>
                  <a:schemeClr val="tx1"/>
                </a:solidFill>
                <a:latin typeface="Calibri"/>
                <a:cs typeface="Calibri"/>
              </a:rPr>
              <a:t>)</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2</a:t>
            </a:r>
            <a:r>
              <a:rPr sz="2000" spc="-60" dirty="0">
                <a:solidFill>
                  <a:schemeClr val="tx1"/>
                </a:solidFill>
                <a:latin typeface="Calibri"/>
                <a:cs typeface="Calibri"/>
              </a:rPr>
              <a:t> </a:t>
            </a:r>
            <a:r>
              <a:rPr sz="2000" dirty="0">
                <a:solidFill>
                  <a:schemeClr val="tx1"/>
                </a:solidFill>
                <a:latin typeface="Calibri"/>
                <a:cs typeface="Calibri"/>
              </a:rPr>
              <a:t>tables</a:t>
            </a:r>
            <a:r>
              <a:rPr sz="2000" spc="-50"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30" dirty="0">
                <a:solidFill>
                  <a:schemeClr val="tx1"/>
                </a:solidFill>
                <a:latin typeface="Calibri"/>
                <a:cs typeface="Calibri"/>
              </a:rPr>
              <a:t> </a:t>
            </a:r>
            <a:r>
              <a:rPr sz="2000" dirty="0">
                <a:solidFill>
                  <a:schemeClr val="tx1"/>
                </a:solidFill>
                <a:latin typeface="Calibri"/>
                <a:cs typeface="Calibri"/>
              </a:rPr>
              <a:t>or</a:t>
            </a:r>
            <a:r>
              <a:rPr sz="2000" spc="-30" dirty="0">
                <a:solidFill>
                  <a:schemeClr val="tx1"/>
                </a:solidFill>
                <a:latin typeface="Calibri"/>
                <a:cs typeface="Calibri"/>
              </a:rPr>
              <a:t> </a:t>
            </a:r>
            <a:r>
              <a:rPr sz="2000" dirty="0">
                <a:solidFill>
                  <a:schemeClr val="tx1"/>
                </a:solidFill>
                <a:latin typeface="Calibri"/>
                <a:cs typeface="Calibri"/>
              </a:rPr>
              <a:t>2</a:t>
            </a:r>
            <a:r>
              <a:rPr sz="2000" spc="-30" dirty="0">
                <a:solidFill>
                  <a:schemeClr val="tx1"/>
                </a:solidFill>
                <a:latin typeface="Calibri"/>
                <a:cs typeface="Calibri"/>
              </a:rPr>
              <a:t> </a:t>
            </a:r>
            <a:r>
              <a:rPr sz="2000" dirty="0">
                <a:solidFill>
                  <a:schemeClr val="tx1"/>
                </a:solidFill>
                <a:latin typeface="Calibri"/>
                <a:cs typeface="Calibri"/>
              </a:rPr>
              <a:t>floor</a:t>
            </a:r>
            <a:r>
              <a:rPr sz="2000" spc="-25"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870" marR="267335" indent="-228600">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a:t>
            </a:r>
            <a:endParaRPr lang="en-US" sz="2000" spc="-10" dirty="0">
              <a:solidFill>
                <a:schemeClr val="tx1"/>
              </a:solidFill>
              <a:latin typeface="Calibri"/>
              <a:cs typeface="Calibri"/>
            </a:endParaRPr>
          </a:p>
          <a:p>
            <a:pPr marL="128270" marR="267335">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sz="1800" dirty="0">
              <a:solidFill>
                <a:schemeClr val="tx1"/>
              </a:solidFill>
              <a:latin typeface="Calibri"/>
              <a:cs typeface="Calibri"/>
            </a:endParaRPr>
          </a:p>
        </p:txBody>
      </p:sp>
      <p:sp>
        <p:nvSpPr>
          <p:cNvPr id="13" name="object 12">
            <a:extLst>
              <a:ext uri="{FF2B5EF4-FFF2-40B4-BE49-F238E27FC236}">
                <a16:creationId xmlns:a16="http://schemas.microsoft.com/office/drawing/2014/main" id="{F27FF358-16A5-2B37-D49B-117553548EBE}"/>
              </a:ext>
            </a:extLst>
          </p:cNvPr>
          <p:cNvSpPr txBox="1"/>
          <p:nvPr/>
        </p:nvSpPr>
        <p:spPr>
          <a:xfrm>
            <a:off x="4551553" y="2194686"/>
            <a:ext cx="3088640" cy="1165225"/>
          </a:xfrm>
          <a:prstGeom prst="rect">
            <a:avLst/>
          </a:prstGeom>
          <a:solidFill>
            <a:srgbClr val="A6A6A6"/>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Medium</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spc="-20" dirty="0">
                <a:solidFill>
                  <a:srgbClr val="FFFFFF"/>
                </a:solidFill>
                <a:latin typeface="Calibri"/>
                <a:cs typeface="Calibri"/>
              </a:rPr>
              <a:t>(35-</a:t>
            </a:r>
            <a:r>
              <a:rPr sz="2000" dirty="0">
                <a:solidFill>
                  <a:srgbClr val="FFFFFF"/>
                </a:solidFill>
                <a:latin typeface="Calibri"/>
                <a:cs typeface="Calibri"/>
              </a:rPr>
              <a:t>100,</a:t>
            </a:r>
            <a:r>
              <a:rPr sz="2000" spc="-45" dirty="0">
                <a:solidFill>
                  <a:srgbClr val="FFFFFF"/>
                </a:solidFill>
                <a:latin typeface="Calibri"/>
                <a:cs typeface="Calibri"/>
              </a:rPr>
              <a:t> </a:t>
            </a:r>
            <a:r>
              <a:rPr sz="2000" dirty="0">
                <a:solidFill>
                  <a:srgbClr val="FFFFFF"/>
                </a:solidFill>
                <a:latin typeface="Calibri"/>
                <a:cs typeface="Calibri"/>
              </a:rPr>
              <a:t>e.g.,</a:t>
            </a:r>
            <a:r>
              <a:rPr sz="2000" spc="-40" dirty="0">
                <a:solidFill>
                  <a:srgbClr val="FFFFFF"/>
                </a:solidFill>
                <a:latin typeface="Calibri"/>
                <a:cs typeface="Calibri"/>
              </a:rPr>
              <a:t> </a:t>
            </a:r>
            <a:r>
              <a:rPr sz="2000" spc="-30" dirty="0">
                <a:solidFill>
                  <a:srgbClr val="FFFFFF"/>
                </a:solidFill>
                <a:latin typeface="Calibri"/>
                <a:cs typeface="Calibri"/>
              </a:rPr>
              <a:t>Task </a:t>
            </a:r>
            <a:r>
              <a:rPr sz="2000" spc="-10" dirty="0">
                <a:solidFill>
                  <a:srgbClr val="FFFFFF"/>
                </a:solidFill>
                <a:latin typeface="Calibri"/>
                <a:cs typeface="Calibri"/>
              </a:rPr>
              <a:t>Forces)</a:t>
            </a:r>
            <a:endParaRPr sz="2000" dirty="0">
              <a:latin typeface="Calibri"/>
              <a:cs typeface="Calibri"/>
            </a:endParaRPr>
          </a:p>
        </p:txBody>
      </p:sp>
      <p:sp>
        <p:nvSpPr>
          <p:cNvPr id="14" name="object 14">
            <a:extLst>
              <a:ext uri="{FF2B5EF4-FFF2-40B4-BE49-F238E27FC236}">
                <a16:creationId xmlns:a16="http://schemas.microsoft.com/office/drawing/2014/main" id="{C097EC8B-6E32-3A9A-F91C-C1BE8CAA01E9}"/>
              </a:ext>
            </a:extLst>
          </p:cNvPr>
          <p:cNvSpPr txBox="1"/>
          <p:nvPr/>
        </p:nvSpPr>
        <p:spPr>
          <a:xfrm>
            <a:off x="8063865" y="2201036"/>
            <a:ext cx="3076575" cy="1152525"/>
          </a:xfrm>
          <a:prstGeom prst="rect">
            <a:avLst/>
          </a:prstGeom>
          <a:solidFill>
            <a:srgbClr val="FFC000"/>
          </a:solidFill>
        </p:spPr>
        <p:txBody>
          <a:bodyPr vert="horz" wrap="square" lIns="0" tIns="217170" rIns="0" bIns="0" rtlCol="0">
            <a:spAutoFit/>
          </a:bodyPr>
          <a:lstStyle/>
          <a:p>
            <a:pPr algn="ctr">
              <a:lnSpc>
                <a:spcPts val="2790"/>
              </a:lnSpc>
              <a:spcBef>
                <a:spcPts val="1710"/>
              </a:spcBef>
            </a:pPr>
            <a:r>
              <a:rPr sz="2400" dirty="0">
                <a:solidFill>
                  <a:srgbClr val="FFFFFF"/>
                </a:solidFill>
                <a:latin typeface="Calibri"/>
                <a:cs typeface="Calibri"/>
              </a:rPr>
              <a:t>Smaller</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(30</a:t>
            </a:r>
            <a:r>
              <a:rPr sz="2000" spc="-30" dirty="0">
                <a:solidFill>
                  <a:srgbClr val="FFFFFF"/>
                </a:solidFill>
                <a:latin typeface="Calibri"/>
                <a:cs typeface="Calibri"/>
              </a:rPr>
              <a:t> </a:t>
            </a:r>
            <a:r>
              <a:rPr sz="2000" dirty="0">
                <a:solidFill>
                  <a:srgbClr val="FFFFFF"/>
                </a:solidFill>
                <a:latin typeface="Calibri"/>
                <a:cs typeface="Calibri"/>
              </a:rPr>
              <a:t>or</a:t>
            </a:r>
            <a:r>
              <a:rPr sz="2000" spc="-20" dirty="0">
                <a:solidFill>
                  <a:srgbClr val="FFFFFF"/>
                </a:solidFill>
                <a:latin typeface="Calibri"/>
                <a:cs typeface="Calibri"/>
              </a:rPr>
              <a:t> </a:t>
            </a:r>
            <a:r>
              <a:rPr sz="2000" spc="-10" dirty="0">
                <a:solidFill>
                  <a:srgbClr val="FFFFFF"/>
                </a:solidFill>
                <a:latin typeface="Calibri"/>
                <a:cs typeface="Calibri"/>
              </a:rPr>
              <a:t>less)</a:t>
            </a:r>
            <a:endParaRPr sz="2000" dirty="0">
              <a:latin typeface="Calibri"/>
              <a:cs typeface="Calibri"/>
            </a:endParaRPr>
          </a:p>
        </p:txBody>
      </p:sp>
      <p:sp>
        <p:nvSpPr>
          <p:cNvPr id="15" name="object 13">
            <a:extLst>
              <a:ext uri="{FF2B5EF4-FFF2-40B4-BE49-F238E27FC236}">
                <a16:creationId xmlns:a16="http://schemas.microsoft.com/office/drawing/2014/main" id="{9FAC210F-9429-2269-39FA-847B07AAA40F}"/>
              </a:ext>
            </a:extLst>
          </p:cNvPr>
          <p:cNvSpPr txBox="1"/>
          <p:nvPr/>
        </p:nvSpPr>
        <p:spPr>
          <a:xfrm>
            <a:off x="4551553" y="3359530"/>
            <a:ext cx="3088640" cy="2609945"/>
          </a:xfrm>
          <a:prstGeom prst="rect">
            <a:avLst/>
          </a:prstGeom>
          <a:solidFill>
            <a:srgbClr val="E2E2E2">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a:t>
            </a:r>
            <a:r>
              <a:rPr lang="en-US" sz="2000" spc="-25" dirty="0">
                <a:solidFill>
                  <a:schemeClr val="tx1"/>
                </a:solidFill>
                <a:latin typeface="Calibri"/>
                <a:cs typeface="Calibri"/>
              </a:rPr>
              <a:t>3</a:t>
            </a:r>
            <a:r>
              <a:rPr sz="2000" spc="-25" dirty="0">
                <a:solidFill>
                  <a:schemeClr val="tx1"/>
                </a:solidFill>
                <a:latin typeface="Calibri"/>
                <a:cs typeface="Calibri"/>
              </a:rPr>
              <a:t>)</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table</a:t>
            </a:r>
            <a:r>
              <a:rPr sz="2000" spc="-40"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40" dirty="0">
                <a:solidFill>
                  <a:schemeClr val="tx1"/>
                </a:solidFill>
                <a:latin typeface="Calibri"/>
                <a:cs typeface="Calibri"/>
              </a:rPr>
              <a:t> </a:t>
            </a:r>
            <a:r>
              <a:rPr sz="2000" dirty="0">
                <a:solidFill>
                  <a:schemeClr val="tx1"/>
                </a:solidFill>
                <a:latin typeface="Calibri"/>
                <a:cs typeface="Calibri"/>
              </a:rPr>
              <a:t>floor</a:t>
            </a:r>
            <a:r>
              <a:rPr sz="2000" spc="-35"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870" marR="267335" indent="-228600">
              <a:lnSpc>
                <a:spcPct val="92100"/>
              </a:lnSpc>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28270" marR="267335">
              <a:lnSpc>
                <a:spcPct val="92100"/>
              </a:lnSpc>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lang="en-US" sz="1800" dirty="0">
              <a:solidFill>
                <a:schemeClr val="tx1"/>
              </a:solidFill>
              <a:latin typeface="Calibri"/>
              <a:cs typeface="Calibri"/>
            </a:endParaRPr>
          </a:p>
        </p:txBody>
      </p:sp>
      <p:sp>
        <p:nvSpPr>
          <p:cNvPr id="16" name="object 15">
            <a:extLst>
              <a:ext uri="{FF2B5EF4-FFF2-40B4-BE49-F238E27FC236}">
                <a16:creationId xmlns:a16="http://schemas.microsoft.com/office/drawing/2014/main" id="{8D3631EF-32BB-66E0-1456-42BA2AAF9B5E}"/>
              </a:ext>
            </a:extLst>
          </p:cNvPr>
          <p:cNvSpPr txBox="1"/>
          <p:nvPr/>
        </p:nvSpPr>
        <p:spPr>
          <a:xfrm>
            <a:off x="8063865" y="3353180"/>
            <a:ext cx="3076575" cy="2892074"/>
          </a:xfrm>
          <a:prstGeom prst="rect">
            <a:avLst/>
          </a:prstGeom>
          <a:solidFill>
            <a:srgbClr val="FFE8CB">
              <a:alpha val="90194"/>
            </a:srgbClr>
          </a:solidFill>
        </p:spPr>
        <p:txBody>
          <a:bodyPr vert="horz" wrap="square" lIns="0" tIns="91440" rIns="0" bIns="0" rtlCol="0">
            <a:spAutoFit/>
          </a:bodyPr>
          <a:lstStyle/>
          <a:p>
            <a:pPr marL="334645" marR="509905" indent="-228600">
              <a:lnSpc>
                <a:spcPts val="2530"/>
              </a:lnSpc>
              <a:spcBef>
                <a:spcPts val="720"/>
              </a:spcBef>
              <a:buChar char="•"/>
              <a:tabLst>
                <a:tab pos="335280" algn="l"/>
              </a:tabLst>
            </a:pPr>
            <a:r>
              <a:rPr sz="2000" spc="-20" dirty="0">
                <a:solidFill>
                  <a:schemeClr val="tx1"/>
                </a:solidFill>
                <a:latin typeface="Calibri"/>
                <a:cs typeface="Calibri"/>
              </a:rPr>
              <a:t>U-</a:t>
            </a:r>
            <a:r>
              <a:rPr sz="2000" dirty="0">
                <a:solidFill>
                  <a:schemeClr val="tx1"/>
                </a:solidFill>
                <a:latin typeface="Calibri"/>
                <a:cs typeface="Calibri"/>
              </a:rPr>
              <a:t>shaped</a:t>
            </a:r>
            <a:r>
              <a:rPr sz="2000" spc="-40" dirty="0">
                <a:solidFill>
                  <a:schemeClr val="tx1"/>
                </a:solidFill>
                <a:latin typeface="Calibri"/>
                <a:cs typeface="Calibri"/>
              </a:rPr>
              <a:t> </a:t>
            </a:r>
            <a:r>
              <a:rPr sz="2000" dirty="0">
                <a:solidFill>
                  <a:schemeClr val="tx1"/>
                </a:solidFill>
                <a:latin typeface="Calibri"/>
                <a:cs typeface="Calibri"/>
              </a:rPr>
              <a:t>or</a:t>
            </a:r>
            <a:r>
              <a:rPr sz="2000" spc="-45" dirty="0">
                <a:solidFill>
                  <a:schemeClr val="tx1"/>
                </a:solidFill>
                <a:latin typeface="Calibri"/>
                <a:cs typeface="Calibri"/>
              </a:rPr>
              <a:t> </a:t>
            </a:r>
            <a:r>
              <a:rPr sz="2000" spc="-20" dirty="0">
                <a:solidFill>
                  <a:schemeClr val="tx1"/>
                </a:solidFill>
                <a:latin typeface="Calibri"/>
                <a:cs typeface="Calibri"/>
              </a:rPr>
              <a:t>board </a:t>
            </a:r>
            <a:r>
              <a:rPr sz="2000" dirty="0">
                <a:solidFill>
                  <a:schemeClr val="tx1"/>
                </a:solidFill>
                <a:latin typeface="Calibri"/>
                <a:cs typeface="Calibri"/>
              </a:rPr>
              <a:t>meeting</a:t>
            </a:r>
            <a:r>
              <a:rPr sz="2000" spc="-95" dirty="0">
                <a:solidFill>
                  <a:schemeClr val="tx1"/>
                </a:solidFill>
                <a:latin typeface="Calibri"/>
                <a:cs typeface="Calibri"/>
              </a:rPr>
              <a:t> </a:t>
            </a:r>
            <a:r>
              <a:rPr sz="2000" spc="-10" dirty="0">
                <a:solidFill>
                  <a:schemeClr val="tx1"/>
                </a:solidFill>
                <a:latin typeface="Calibri"/>
                <a:cs typeface="Calibri"/>
              </a:rPr>
              <a:t>setup</a:t>
            </a:r>
            <a:endParaRPr sz="2000" dirty="0">
              <a:solidFill>
                <a:schemeClr val="tx1"/>
              </a:solidFill>
              <a:latin typeface="Calibri"/>
              <a:cs typeface="Calibri"/>
            </a:endParaRPr>
          </a:p>
          <a:p>
            <a:pPr marL="334645" indent="-229235">
              <a:lnSpc>
                <a:spcPct val="100000"/>
              </a:lnSpc>
              <a:spcBef>
                <a:spcPts val="140"/>
              </a:spcBef>
              <a:buChar char="•"/>
              <a:tabLst>
                <a:tab pos="33528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room</a:t>
            </a:r>
            <a:r>
              <a:rPr sz="2000" spc="-55" dirty="0">
                <a:solidFill>
                  <a:schemeClr val="tx1"/>
                </a:solidFill>
                <a:latin typeface="Calibri"/>
                <a:cs typeface="Calibri"/>
              </a:rPr>
              <a:t> </a:t>
            </a:r>
            <a:r>
              <a:rPr sz="2000" spc="-10" dirty="0">
                <a:solidFill>
                  <a:schemeClr val="tx1"/>
                </a:solidFill>
                <a:latin typeface="Calibri"/>
                <a:cs typeface="Calibri"/>
              </a:rPr>
              <a:t>microphone</a:t>
            </a:r>
            <a:endParaRPr sz="2000" dirty="0">
              <a:solidFill>
                <a:schemeClr val="tx1"/>
              </a:solidFill>
              <a:latin typeface="Calibri"/>
              <a:cs typeface="Calibri"/>
            </a:endParaRPr>
          </a:p>
          <a:p>
            <a:pPr marL="563880" marR="504825" lvl="1" indent="-229235">
              <a:lnSpc>
                <a:spcPts val="2200"/>
              </a:lnSpc>
              <a:spcBef>
                <a:spcPts val="480"/>
              </a:spcBef>
              <a:buChar char="•"/>
              <a:tabLst>
                <a:tab pos="564515" algn="l"/>
              </a:tabLst>
            </a:pPr>
            <a:r>
              <a:rPr sz="2000" spc="-10" dirty="0">
                <a:solidFill>
                  <a:schemeClr val="tx1"/>
                </a:solidFill>
                <a:latin typeface="Calibri"/>
                <a:cs typeface="Calibri"/>
              </a:rPr>
              <a:t>Portable</a:t>
            </a:r>
            <a:r>
              <a:rPr sz="2000" spc="-70" dirty="0">
                <a:solidFill>
                  <a:schemeClr val="tx1"/>
                </a:solidFill>
                <a:latin typeface="Calibri"/>
                <a:cs typeface="Calibri"/>
              </a:rPr>
              <a:t> </a:t>
            </a:r>
            <a:r>
              <a:rPr sz="2000" spc="-25" dirty="0">
                <a:solidFill>
                  <a:schemeClr val="tx1"/>
                </a:solidFill>
                <a:latin typeface="Calibri"/>
                <a:cs typeface="Calibri"/>
              </a:rPr>
              <a:t>or speakerphone-</a:t>
            </a:r>
            <a:r>
              <a:rPr sz="2000" spc="-20" dirty="0">
                <a:solidFill>
                  <a:schemeClr val="tx1"/>
                </a:solidFill>
                <a:latin typeface="Calibri"/>
                <a:cs typeface="Calibri"/>
              </a:rPr>
              <a:t>type</a:t>
            </a:r>
            <a:endParaRPr sz="2000" dirty="0">
              <a:solidFill>
                <a:schemeClr val="tx1"/>
              </a:solidFill>
              <a:latin typeface="Calibri"/>
              <a:cs typeface="Calibri"/>
            </a:endParaRPr>
          </a:p>
          <a:p>
            <a:pPr marL="334645" marR="276860" indent="-228600">
              <a:lnSpc>
                <a:spcPct val="92100"/>
              </a:lnSpc>
              <a:spcBef>
                <a:spcPts val="0"/>
              </a:spcBef>
              <a:buChar char="•"/>
              <a:tabLst>
                <a:tab pos="33528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06045" marR="276860">
              <a:lnSpc>
                <a:spcPct val="92100"/>
              </a:lnSpc>
              <a:spcBef>
                <a:spcPts val="0"/>
              </a:spcBef>
              <a:tabLst>
                <a:tab pos="33528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34645" marR="276860" indent="-228600">
              <a:lnSpc>
                <a:spcPct val="92100"/>
              </a:lnSpc>
              <a:spcBef>
                <a:spcPts val="290"/>
              </a:spcBef>
              <a:buChar char="•"/>
              <a:tabLst>
                <a:tab pos="33528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lang="en-US" sz="1800" dirty="0">
              <a:solidFill>
                <a:schemeClr val="tx1"/>
              </a:solidFill>
              <a:latin typeface="Calibri"/>
              <a:cs typeface="Calibri"/>
            </a:endParaRPr>
          </a:p>
        </p:txBody>
      </p:sp>
    </p:spTree>
    <p:extLst>
      <p:ext uri="{BB962C8B-B14F-4D97-AF65-F5344CB8AC3E}">
        <p14:creationId xmlns:p14="http://schemas.microsoft.com/office/powerpoint/2010/main" val="1874758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05D963B-4704-9563-2D5E-7AC476EAA41D}"/>
              </a:ext>
            </a:extLst>
          </p:cNvPr>
          <p:cNvPicPr>
            <a:picLocks noChangeAspect="1"/>
          </p:cNvPicPr>
          <p:nvPr/>
        </p:nvPicPr>
        <p:blipFill>
          <a:blip r:embed="rId3"/>
          <a:stretch>
            <a:fillRect/>
          </a:stretch>
        </p:blipFill>
        <p:spPr>
          <a:xfrm>
            <a:off x="1195170" y="644525"/>
            <a:ext cx="9901144" cy="5620919"/>
          </a:xfrm>
          <a:prstGeom prst="rect">
            <a:avLst/>
          </a:prstGeom>
        </p:spPr>
      </p:pic>
      <p:pic>
        <p:nvPicPr>
          <p:cNvPr id="3" name="Picture 2">
            <a:extLst>
              <a:ext uri="{FF2B5EF4-FFF2-40B4-BE49-F238E27FC236}">
                <a16:creationId xmlns:a16="http://schemas.microsoft.com/office/drawing/2014/main" id="{EB9B5D59-0526-7C4D-C342-12EEF5638DB7}"/>
              </a:ext>
            </a:extLst>
          </p:cNvPr>
          <p:cNvPicPr>
            <a:picLocks noChangeAspect="1"/>
          </p:cNvPicPr>
          <p:nvPr/>
        </p:nvPicPr>
        <p:blipFill>
          <a:blip r:embed="rId4"/>
          <a:stretch>
            <a:fillRect/>
          </a:stretch>
        </p:blipFill>
        <p:spPr>
          <a:xfrm>
            <a:off x="5738286" y="4495800"/>
            <a:ext cx="1476581" cy="543001"/>
          </a:xfrm>
          <a:prstGeom prst="rect">
            <a:avLst/>
          </a:prstGeom>
        </p:spPr>
      </p:pic>
      <p:sp>
        <p:nvSpPr>
          <p:cNvPr id="8" name="TextBox 7">
            <a:extLst>
              <a:ext uri="{FF2B5EF4-FFF2-40B4-BE49-F238E27FC236}">
                <a16:creationId xmlns:a16="http://schemas.microsoft.com/office/drawing/2014/main" id="{D9C9F948-B56C-379B-6B1F-8F6F9759D7D7}"/>
              </a:ext>
            </a:extLst>
          </p:cNvPr>
          <p:cNvSpPr txBox="1"/>
          <p:nvPr/>
        </p:nvSpPr>
        <p:spPr>
          <a:xfrm>
            <a:off x="5793318" y="4157246"/>
            <a:ext cx="1350434" cy="338554"/>
          </a:xfrm>
          <a:prstGeom prst="rect">
            <a:avLst/>
          </a:prstGeom>
          <a:noFill/>
        </p:spPr>
        <p:txBody>
          <a:bodyPr wrap="square" rtlCol="0">
            <a:spAutoFit/>
          </a:bodyPr>
          <a:lstStyle/>
          <a:p>
            <a:r>
              <a:rPr lang="en-US" sz="1600" dirty="0">
                <a:solidFill>
                  <a:schemeClr val="tx1"/>
                </a:solidFill>
              </a:rPr>
              <a:t>Scarlett</a:t>
            </a:r>
          </a:p>
        </p:txBody>
      </p:sp>
    </p:spTree>
    <p:extLst>
      <p:ext uri="{BB962C8B-B14F-4D97-AF65-F5344CB8AC3E}">
        <p14:creationId xmlns:p14="http://schemas.microsoft.com/office/powerpoint/2010/main" val="3960265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99B35F4-CFF1-1D0C-AD6A-7F7AF625B4EA}"/>
              </a:ext>
            </a:extLst>
          </p:cNvPr>
          <p:cNvPicPr>
            <a:picLocks noChangeAspect="1"/>
          </p:cNvPicPr>
          <p:nvPr/>
        </p:nvPicPr>
        <p:blipFill>
          <a:blip r:embed="rId2"/>
          <a:stretch>
            <a:fillRect/>
          </a:stretch>
        </p:blipFill>
        <p:spPr>
          <a:xfrm>
            <a:off x="504044" y="1952419"/>
            <a:ext cx="11183911" cy="2953162"/>
          </a:xfrm>
          <a:prstGeom prst="rect">
            <a:avLst/>
          </a:prstGeom>
        </p:spPr>
      </p:pic>
      <p:sp>
        <p:nvSpPr>
          <p:cNvPr id="7" name="TextBox 6">
            <a:extLst>
              <a:ext uri="{FF2B5EF4-FFF2-40B4-BE49-F238E27FC236}">
                <a16:creationId xmlns:a16="http://schemas.microsoft.com/office/drawing/2014/main" id="{88DC82C4-B47B-B777-A5DA-0144D081B47E}"/>
              </a:ext>
            </a:extLst>
          </p:cNvPr>
          <p:cNvSpPr txBox="1"/>
          <p:nvPr/>
        </p:nvSpPr>
        <p:spPr>
          <a:xfrm>
            <a:off x="1524000" y="1295400"/>
            <a:ext cx="9448800" cy="461665"/>
          </a:xfrm>
          <a:prstGeom prst="rect">
            <a:avLst/>
          </a:prstGeom>
          <a:noFill/>
        </p:spPr>
        <p:txBody>
          <a:bodyPr wrap="square" rtlCol="0">
            <a:spAutoFit/>
          </a:bodyPr>
          <a:lstStyle/>
          <a:p>
            <a:pPr algn="ctr"/>
            <a:r>
              <a:rPr lang="en-US" dirty="0">
                <a:solidFill>
                  <a:schemeClr val="tx1"/>
                </a:solidFill>
              </a:rPr>
              <a:t>Scarlett Solo – Audio Interface by </a:t>
            </a:r>
            <a:r>
              <a:rPr lang="en-US" dirty="0" err="1">
                <a:solidFill>
                  <a:schemeClr val="tx1"/>
                </a:solidFill>
              </a:rPr>
              <a:t>Focusrite</a:t>
            </a:r>
            <a:endParaRPr lang="en-US" dirty="0">
              <a:solidFill>
                <a:schemeClr val="tx1"/>
              </a:solidFill>
            </a:endParaRPr>
          </a:p>
        </p:txBody>
      </p:sp>
      <p:sp>
        <p:nvSpPr>
          <p:cNvPr id="8" name="TextBox 7">
            <a:extLst>
              <a:ext uri="{FF2B5EF4-FFF2-40B4-BE49-F238E27FC236}">
                <a16:creationId xmlns:a16="http://schemas.microsoft.com/office/drawing/2014/main" id="{1D2B7EA3-45A8-E9AD-3E32-8166E6DBE062}"/>
              </a:ext>
            </a:extLst>
          </p:cNvPr>
          <p:cNvSpPr txBox="1"/>
          <p:nvPr/>
        </p:nvSpPr>
        <p:spPr>
          <a:xfrm>
            <a:off x="3619503" y="5327235"/>
            <a:ext cx="7696199" cy="707886"/>
          </a:xfrm>
          <a:prstGeom prst="rect">
            <a:avLst/>
          </a:prstGeom>
          <a:noFill/>
        </p:spPr>
        <p:txBody>
          <a:bodyPr wrap="square" rtlCol="0">
            <a:spAutoFit/>
          </a:bodyPr>
          <a:lstStyle/>
          <a:p>
            <a:r>
              <a:rPr lang="en-US" sz="2000" dirty="0">
                <a:solidFill>
                  <a:schemeClr val="tx1"/>
                </a:solidFill>
              </a:rPr>
              <a:t>Thanks to </a:t>
            </a:r>
            <a:r>
              <a:rPr lang="en-US" sz="2000" dirty="0" err="1">
                <a:solidFill>
                  <a:schemeClr val="tx1"/>
                </a:solidFill>
              </a:rPr>
              <a:t>Linespeed</a:t>
            </a:r>
            <a:r>
              <a:rPr lang="en-US" sz="2000" dirty="0">
                <a:solidFill>
                  <a:schemeClr val="tx1"/>
                </a:solidFill>
              </a:rPr>
              <a:t> for obtaining a set of Scarlett Solo Audio Interface boxes to help provide a more consistent experience in our Sessions.</a:t>
            </a:r>
          </a:p>
        </p:txBody>
      </p:sp>
    </p:spTree>
    <p:extLst>
      <p:ext uri="{BB962C8B-B14F-4D97-AF65-F5344CB8AC3E}">
        <p14:creationId xmlns:p14="http://schemas.microsoft.com/office/powerpoint/2010/main" val="3657650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609600" y="367504"/>
            <a:ext cx="10972800" cy="792162"/>
          </a:xfrm>
        </p:spPr>
        <p:txBody>
          <a:bodyPr/>
          <a:lstStyle/>
          <a:p>
            <a:r>
              <a:rPr lang="en-US" sz="3200" dirty="0"/>
              <a:t>Suggested best practices</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65200" y="1371600"/>
            <a:ext cx="10361084" cy="5103814"/>
          </a:xfrm>
        </p:spPr>
        <p:txBody>
          <a:bodyPr/>
          <a:lstStyle/>
          <a:p>
            <a:pPr marL="457200" indent="-457200">
              <a:buAutoNum type="arabicPeriod"/>
            </a:pPr>
            <a:r>
              <a:rPr lang="en-US" sz="2400" dirty="0"/>
              <a:t>One central laptop/computer per meeting connects at head table.</a:t>
            </a:r>
          </a:p>
          <a:p>
            <a:pPr marL="457200" indent="-457200">
              <a:buAutoNum type="arabicPeriod"/>
            </a:pPr>
            <a:r>
              <a:rPr lang="en-US" sz="2400" dirty="0"/>
              <a:t>Local speakers' queue/speak only at a microphone when called on.</a:t>
            </a:r>
          </a:p>
          <a:p>
            <a:pPr marL="457200" indent="-457200">
              <a:buAutoNum type="arabicPeriod"/>
            </a:pPr>
            <a:r>
              <a:rPr lang="en-US" sz="2400" dirty="0"/>
              <a:t>Remote speakers request to speak via chat window and only speak when called on.</a:t>
            </a:r>
          </a:p>
          <a:p>
            <a:pPr marL="457200" indent="-457200">
              <a:buAutoNum type="arabicPeriod"/>
            </a:pPr>
            <a:r>
              <a:rPr lang="en-US" sz="2400" dirty="0"/>
              <a:t>Presenters have chair (central laptop) share the presentation</a:t>
            </a:r>
          </a:p>
          <a:p>
            <a:pPr marL="457200" indent="-457200">
              <a:buAutoNum type="arabicPeriod"/>
            </a:pPr>
            <a:r>
              <a:rPr lang="en-US" sz="2400" dirty="0"/>
              <a:t>Local attendees when logged into WebEx </a:t>
            </a:r>
            <a:r>
              <a:rPr lang="en-US" sz="2400" dirty="0">
                <a:solidFill>
                  <a:srgbClr val="FF0000"/>
                </a:solidFill>
              </a:rPr>
              <a:t>SHALL</a:t>
            </a:r>
            <a:r>
              <a:rPr lang="en-US" sz="2400" dirty="0"/>
              <a:t> </a:t>
            </a:r>
            <a:r>
              <a:rPr lang="en-US" sz="2400" dirty="0">
                <a:solidFill>
                  <a:srgbClr val="C00000"/>
                </a:solidFill>
              </a:rPr>
              <a:t>NOT connect Audio.</a:t>
            </a:r>
          </a:p>
          <a:p>
            <a:pPr marL="457200" indent="-457200">
              <a:buAutoNum type="arabicPeriod"/>
            </a:pPr>
            <a:r>
              <a:rPr lang="en-US" sz="2400" dirty="0">
                <a:solidFill>
                  <a:schemeClr val="tx1"/>
                </a:solidFill>
              </a:rPr>
              <a:t>When Starting a meeting the host should do the following:</a:t>
            </a:r>
          </a:p>
          <a:p>
            <a:pPr marL="857250" lvl="1" indent="-457200">
              <a:buAutoNum type="arabicPeriod"/>
            </a:pPr>
            <a:r>
              <a:rPr lang="en-US" sz="2400" dirty="0">
                <a:solidFill>
                  <a:schemeClr val="tx1"/>
                </a:solidFill>
              </a:rPr>
              <a:t>Select “Meeting” -&gt; “Meeting Options” -&gt; [Disable] “Allow Participant to turn on Video”</a:t>
            </a:r>
          </a:p>
          <a:p>
            <a:pPr marL="857250" lvl="1" indent="-457200">
              <a:buAutoNum type="arabicPeriod"/>
            </a:pPr>
            <a:r>
              <a:rPr lang="en-US" sz="2400" dirty="0">
                <a:solidFill>
                  <a:schemeClr val="tx1"/>
                </a:solidFill>
              </a:rPr>
              <a:t>Select “Participant” -&gt; [Enable] “Mute on Entry”.</a:t>
            </a:r>
          </a:p>
          <a:p>
            <a:pPr marL="457200" indent="-457200">
              <a:buAutoNum type="arabicPeriod"/>
            </a:pPr>
            <a:r>
              <a:rPr lang="en-US" sz="2400" dirty="0">
                <a:solidFill>
                  <a:schemeClr val="tx1"/>
                </a:solidFill>
              </a:rPr>
              <a:t>For the Host and Remote Attendees connecting to Webex, Configure Webex Audio to use “Music Mode”.</a:t>
            </a:r>
          </a:p>
        </p:txBody>
      </p:sp>
    </p:spTree>
    <p:extLst>
      <p:ext uri="{BB962C8B-B14F-4D97-AF65-F5344CB8AC3E}">
        <p14:creationId xmlns:p14="http://schemas.microsoft.com/office/powerpoint/2010/main" val="2066374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27760-049C-A133-EBE1-40BB642C373A}"/>
              </a:ext>
            </a:extLst>
          </p:cNvPr>
          <p:cNvSpPr>
            <a:spLocks noGrp="1"/>
          </p:cNvSpPr>
          <p:nvPr>
            <p:ph type="title"/>
          </p:nvPr>
        </p:nvSpPr>
        <p:spPr>
          <a:xfrm>
            <a:off x="915458" y="1423656"/>
            <a:ext cx="10361084" cy="531814"/>
          </a:xfrm>
        </p:spPr>
        <p:txBody>
          <a:bodyPr/>
          <a:lstStyle/>
          <a:p>
            <a:r>
              <a:rPr lang="en-US" dirty="0"/>
              <a:t>Mixed-mode Meeting Protocol</a:t>
            </a:r>
          </a:p>
        </p:txBody>
      </p:sp>
      <p:sp>
        <p:nvSpPr>
          <p:cNvPr id="3" name="Content Placeholder 2">
            <a:extLst>
              <a:ext uri="{FF2B5EF4-FFF2-40B4-BE49-F238E27FC236}">
                <a16:creationId xmlns:a16="http://schemas.microsoft.com/office/drawing/2014/main" id="{6BD90626-9A0C-3B6F-36EB-8F8AF4E38B10}"/>
              </a:ext>
            </a:extLst>
          </p:cNvPr>
          <p:cNvSpPr>
            <a:spLocks noGrp="1"/>
          </p:cNvSpPr>
          <p:nvPr>
            <p:ph idx="1"/>
          </p:nvPr>
        </p:nvSpPr>
        <p:spPr>
          <a:xfrm>
            <a:off x="1905000" y="1981200"/>
            <a:ext cx="9067799" cy="4573303"/>
          </a:xfrm>
        </p:spPr>
        <p:txBody>
          <a:bodyPr/>
          <a:lstStyle/>
          <a:p>
            <a:r>
              <a:rPr lang="en-US" sz="2400" dirty="0"/>
              <a:t>In-room Attendees:</a:t>
            </a:r>
          </a:p>
          <a:p>
            <a:pPr lvl="1">
              <a:spcBef>
                <a:spcPts val="0"/>
              </a:spcBef>
            </a:pPr>
            <a:r>
              <a:rPr lang="en-US" sz="2000" dirty="0"/>
              <a:t>In Webex choose connect without audio before you join</a:t>
            </a:r>
          </a:p>
          <a:p>
            <a:pPr lvl="1">
              <a:spcBef>
                <a:spcPts val="0"/>
              </a:spcBef>
            </a:pPr>
            <a:r>
              <a:rPr lang="en-US" sz="2000" dirty="0"/>
              <a:t>Use the Webex queue to indicate you want to speak</a:t>
            </a:r>
          </a:p>
          <a:p>
            <a:pPr lvl="1">
              <a:spcBef>
                <a:spcPts val="0"/>
              </a:spcBef>
            </a:pPr>
            <a:r>
              <a:rPr lang="en-US" sz="2000" dirty="0"/>
              <a:t>Wait to be called on while standing/holding a microphone to make a comment</a:t>
            </a:r>
          </a:p>
          <a:p>
            <a:pPr lvl="1">
              <a:spcBef>
                <a:spcPts val="0"/>
              </a:spcBef>
            </a:pPr>
            <a:r>
              <a:rPr lang="en-US" sz="2000" dirty="0"/>
              <a:t>Repeat any questions that are inadvertently asked away from the microphone</a:t>
            </a:r>
          </a:p>
          <a:p>
            <a:r>
              <a:rPr lang="en-US" sz="2400" dirty="0"/>
              <a:t>Remote Attendees:</a:t>
            </a:r>
          </a:p>
          <a:p>
            <a:pPr lvl="1">
              <a:spcBef>
                <a:spcPts val="0"/>
              </a:spcBef>
            </a:pPr>
            <a:r>
              <a:rPr lang="en-US" sz="2000" dirty="0"/>
              <a:t>Join Webex and set Webex audio as ‘music’</a:t>
            </a:r>
          </a:p>
          <a:p>
            <a:pPr lvl="1">
              <a:spcBef>
                <a:spcPts val="0"/>
              </a:spcBef>
            </a:pPr>
            <a:r>
              <a:rPr lang="en-US" sz="2000" dirty="0"/>
              <a:t>Use the Webex chat window to indicate you want to speak (“q”)</a:t>
            </a:r>
          </a:p>
          <a:p>
            <a:pPr lvl="1">
              <a:spcBef>
                <a:spcPts val="0"/>
              </a:spcBef>
            </a:pPr>
            <a:r>
              <a:rPr lang="en-US" sz="2000" dirty="0"/>
              <a:t>Wait to be called on to speak</a:t>
            </a:r>
          </a:p>
        </p:txBody>
      </p:sp>
      <p:sp>
        <p:nvSpPr>
          <p:cNvPr id="7" name="TextBox 6">
            <a:extLst>
              <a:ext uri="{FF2B5EF4-FFF2-40B4-BE49-F238E27FC236}">
                <a16:creationId xmlns:a16="http://schemas.microsoft.com/office/drawing/2014/main" id="{F04990CB-CA00-880E-E65C-72AEBA5F4EDB}"/>
              </a:ext>
            </a:extLst>
          </p:cNvPr>
          <p:cNvSpPr txBox="1"/>
          <p:nvPr/>
        </p:nvSpPr>
        <p:spPr>
          <a:xfrm>
            <a:off x="877511" y="508267"/>
            <a:ext cx="5105399" cy="461665"/>
          </a:xfrm>
          <a:prstGeom prst="rect">
            <a:avLst/>
          </a:prstGeom>
          <a:noFill/>
        </p:spPr>
        <p:txBody>
          <a:bodyPr wrap="square" rtlCol="0">
            <a:spAutoFit/>
          </a:bodyPr>
          <a:lstStyle/>
          <a:p>
            <a:r>
              <a:rPr lang="en-US" dirty="0">
                <a:solidFill>
                  <a:srgbClr val="002060"/>
                </a:solidFill>
              </a:rPr>
              <a:t>Sample Intro Meeting Slide</a:t>
            </a:r>
          </a:p>
        </p:txBody>
      </p:sp>
    </p:spTree>
    <p:extLst>
      <p:ext uri="{BB962C8B-B14F-4D97-AF65-F5344CB8AC3E}">
        <p14:creationId xmlns:p14="http://schemas.microsoft.com/office/powerpoint/2010/main" val="623233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929218" y="1219200"/>
            <a:ext cx="10449982" cy="5233987"/>
          </a:xfrm>
        </p:spPr>
        <p:txBody>
          <a:bodyPr/>
          <a:lstStyle/>
          <a:p>
            <a:pPr marL="0" indent="0">
              <a:buNone/>
            </a:pPr>
            <a:r>
              <a:rPr lang="en-US" sz="1800" dirty="0"/>
              <a:t>2023 Nov 12-17 – Hawaiian Village, Oahu, Hawaii, United States</a:t>
            </a:r>
          </a:p>
          <a:p>
            <a:pPr marL="0" indent="0">
              <a:buNone/>
            </a:pPr>
            <a:r>
              <a:rPr lang="en-US" sz="1800" dirty="0">
                <a:highlight>
                  <a:srgbClr val="33CCFF"/>
                </a:highlight>
              </a:rPr>
              <a:t>2024 March 10-15 – Hyatt Regency Denver at Colorado Convention Center, Denver, CO, (March 2021)</a:t>
            </a:r>
          </a:p>
          <a:p>
            <a:pPr marL="0" indent="0">
              <a:buNone/>
            </a:pPr>
            <a:r>
              <a:rPr lang="en-US" sz="1800" dirty="0">
                <a:highlight>
                  <a:srgbClr val="33CCFF"/>
                </a:highlight>
              </a:rPr>
              <a:t>2024 July 14-19 – Sheraton Le Centre Montreal, Montreal, Quebec, Canada (July 2020)</a:t>
            </a:r>
          </a:p>
          <a:p>
            <a:pPr marL="0" indent="0">
              <a:buNone/>
            </a:pPr>
            <a:r>
              <a:rPr lang="en-US" sz="1800" dirty="0">
                <a:highlight>
                  <a:srgbClr val="33CCFF"/>
                </a:highlight>
              </a:rPr>
              <a:t>2024 Nov 10-15 –Hyatt Regency Vancouver, Vancouver, Canada (Nov 2021)</a:t>
            </a:r>
          </a:p>
          <a:p>
            <a:pPr marL="0" indent="0">
              <a:buNone/>
            </a:pPr>
            <a:r>
              <a:rPr lang="en-US" sz="1800" dirty="0">
                <a:highlight>
                  <a:srgbClr val="33CCFF"/>
                </a:highlight>
              </a:rPr>
              <a:t>2025 March 9-14 –Hilton Atlanta, Atlanta, GA, United States (2 of 2 – March 2020).</a:t>
            </a:r>
          </a:p>
          <a:p>
            <a:pPr>
              <a:buFont typeface="Wingdings" panose="05000000000000000000" pitchFamily="2" charset="2"/>
              <a:buChar char="v"/>
            </a:pPr>
            <a:r>
              <a:rPr lang="en-US" sz="1800" dirty="0">
                <a:highlight>
                  <a:srgbClr val="33CCFF"/>
                </a:highlight>
              </a:rPr>
              <a:t>2025 July 13-18 –Marriott Madrid Auditorium, Madrid, Spain (July 2021) / NEW RFP ?</a:t>
            </a:r>
          </a:p>
          <a:p>
            <a:pPr>
              <a:buFont typeface="Wingdings" panose="05000000000000000000" pitchFamily="2" charset="2"/>
              <a:buChar char="q"/>
            </a:pPr>
            <a:r>
              <a:rPr lang="en-US" sz="1800" dirty="0">
                <a:highlight>
                  <a:srgbClr val="99FF99"/>
                </a:highlight>
              </a:rPr>
              <a:t>2025 Nov 9-24 – </a:t>
            </a:r>
            <a:r>
              <a:rPr lang="en-US" sz="1800" b="0" dirty="0">
                <a:highlight>
                  <a:srgbClr val="99FF99"/>
                </a:highlight>
              </a:rPr>
              <a:t>Open</a:t>
            </a:r>
          </a:p>
          <a:p>
            <a:pPr>
              <a:buFont typeface="Wingdings" panose="05000000000000000000" pitchFamily="2" charset="2"/>
              <a:buChar char="v"/>
            </a:pPr>
            <a:r>
              <a:rPr lang="en-US" sz="1800" dirty="0">
                <a:highlight>
                  <a:srgbClr val="33CCFF"/>
                </a:highlight>
              </a:rPr>
              <a:t>2026 March 8-13 - Hyatt Regency Chicago, Chicago, IL, United States (March 2024)</a:t>
            </a:r>
          </a:p>
          <a:p>
            <a:pPr>
              <a:buFont typeface="Wingdings" panose="05000000000000000000" pitchFamily="2" charset="2"/>
              <a:buChar char="v"/>
            </a:pPr>
            <a:r>
              <a:rPr lang="en-US" sz="18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800" dirty="0">
                <a:highlight>
                  <a:srgbClr val="99FF99"/>
                </a:highlight>
              </a:rPr>
              <a:t>2026 Nov 8-13 -  </a:t>
            </a:r>
            <a:r>
              <a:rPr lang="en-US" sz="1800" b="0" kern="1200" dirty="0">
                <a:highlight>
                  <a:srgbClr val="99FF99"/>
                </a:highlight>
                <a:latin typeface="Arial"/>
                <a:cs typeface="+mn-cs"/>
              </a:rPr>
              <a:t>Open – RFP Asia</a:t>
            </a:r>
            <a:endParaRPr lang="en-US" sz="1800" dirty="0">
              <a:highlight>
                <a:srgbClr val="33CCFF"/>
              </a:highlight>
            </a:endParaRPr>
          </a:p>
          <a:p>
            <a:pPr>
              <a:buFont typeface="Wingdings" panose="05000000000000000000" pitchFamily="2" charset="2"/>
              <a:buChar char="Ø"/>
            </a:pPr>
            <a:r>
              <a:rPr lang="en-US" sz="1800" dirty="0">
                <a:highlight>
                  <a:srgbClr val="33CCFF"/>
                </a:highlight>
              </a:rPr>
              <a:t>2027 March –Hilton Atlanta, Atlanta, GA, United States ( offset potential shortfall 2023/2025)</a:t>
            </a:r>
          </a:p>
          <a:p>
            <a:pPr>
              <a:buFont typeface="Wingdings" panose="05000000000000000000" pitchFamily="2" charset="2"/>
              <a:buChar char="q"/>
            </a:pPr>
            <a:r>
              <a:rPr lang="en-US" sz="1800" dirty="0">
                <a:highlight>
                  <a:srgbClr val="99FF99"/>
                </a:highlight>
              </a:rPr>
              <a:t>2027 July  11-16 -  </a:t>
            </a:r>
            <a:r>
              <a:rPr lang="en-US" sz="1800" b="0" kern="1200" dirty="0">
                <a:highlight>
                  <a:srgbClr val="99FF99"/>
                </a:highlight>
                <a:latin typeface="Arial"/>
                <a:cs typeface="+mn-cs"/>
              </a:rPr>
              <a:t>Open –RFP Europe </a:t>
            </a:r>
            <a:endParaRPr lang="en-US" sz="1800" dirty="0">
              <a:highlight>
                <a:srgbClr val="99FF99"/>
              </a:highlight>
            </a:endParaRPr>
          </a:p>
          <a:p>
            <a:pPr marL="0" indent="0">
              <a:buNone/>
            </a:pPr>
            <a:r>
              <a:rPr lang="en-US" sz="1800" dirty="0"/>
              <a:t>2027 Nov 14-19 – Hawaiian Village, Oahu, Hawaii, United States</a:t>
            </a:r>
          </a:p>
          <a:p>
            <a:pPr>
              <a:buFont typeface="Wingdings" panose="05000000000000000000" pitchFamily="2" charset="2"/>
              <a:buChar char="v"/>
            </a:pPr>
            <a:r>
              <a:rPr lang="en-US" sz="1800" dirty="0">
                <a:solidFill>
                  <a:srgbClr val="0070C0"/>
                </a:solidFill>
              </a:rPr>
              <a:t>802 EC Approved – Contract is being Negotiated.</a:t>
            </a:r>
          </a:p>
        </p:txBody>
      </p:sp>
    </p:spTree>
    <p:extLst>
      <p:ext uri="{BB962C8B-B14F-4D97-AF65-F5344CB8AC3E}">
        <p14:creationId xmlns:p14="http://schemas.microsoft.com/office/powerpoint/2010/main" val="4262204718"/>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38085</TotalTime>
  <Words>1904</Words>
  <Application>Microsoft Office PowerPoint</Application>
  <PresentationFormat>Widescreen</PresentationFormat>
  <Paragraphs>201</Paragraphs>
  <Slides>17</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Roboto</vt:lpstr>
      <vt:lpstr>Tahoma</vt:lpstr>
      <vt:lpstr>Tahoma</vt:lpstr>
      <vt:lpstr>Times New Roman</vt:lpstr>
      <vt:lpstr>Wingdings</vt:lpstr>
      <vt:lpstr>Title slide</vt:lpstr>
      <vt:lpstr>Executive Secretary Agenda Items  2023 September Interim Telecon</vt:lpstr>
      <vt:lpstr>IEEE 802 Opening EC Mtg – July 10</vt:lpstr>
      <vt:lpstr>2023 Nov 802 Plenary Registration report as of 09/05/23 – 12:35 ET</vt:lpstr>
      <vt:lpstr>PowerPoint Presentation</vt:lpstr>
      <vt:lpstr>PowerPoint Presentation</vt:lpstr>
      <vt:lpstr>PowerPoint Presentation</vt:lpstr>
      <vt:lpstr>Suggested best practices</vt:lpstr>
      <vt:lpstr>Mixed-mode Meeting Protocol</vt:lpstr>
      <vt:lpstr>Future Venue Contract Status</vt:lpstr>
      <vt:lpstr>Plenary RFP Targets</vt:lpstr>
      <vt:lpstr>IEEE MCE Convene - Follow-up</vt:lpstr>
      <vt:lpstr>IEEE MCE Convene Report</vt:lpstr>
      <vt:lpstr>3.04 Student Outreach/Student University Outreach</vt:lpstr>
      <vt:lpstr>Things to improve </vt:lpstr>
      <vt:lpstr>Student Outreach Ad Hoc Purpose and Scope</vt:lpstr>
      <vt:lpstr>8.04 Monthly IEEE 802 EC Telecons</vt:lpstr>
      <vt:lpstr>8.05 Call for Tutorials for November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2023 Sept 5 Telecon</dc:title>
  <dc:subject>Executive Secretary Report for 2023 Sept 5 Telecon</dc:subject>
  <dc:creator>Jon Rosdahl</dc:creator>
  <cp:keywords>Interim Telecon</cp:keywords>
  <dc:description>Jon Rosdahl, Qualcomm</dc:description>
  <cp:lastModifiedBy>Jon Rosdahl</cp:lastModifiedBy>
  <cp:revision>22</cp:revision>
  <dcterms:created xsi:type="dcterms:W3CDTF">2021-09-07T16:57:28Z</dcterms:created>
  <dcterms:modified xsi:type="dcterms:W3CDTF">2023-09-05T19:42:11Z</dcterms:modified>
  <cp:category>Sept 2023</cp:category>
</cp:coreProperties>
</file>