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sldIdLst>
    <p:sldId id="256" r:id="rId2"/>
    <p:sldId id="259" r:id="rId3"/>
    <p:sldId id="260" r:id="rId4"/>
    <p:sldId id="257" r:id="rId5"/>
    <p:sldId id="261" r:id="rId6"/>
    <p:sldId id="262" r:id="rId7"/>
    <p:sldId id="263" r:id="rId8"/>
    <p:sldId id="264" r:id="rId9"/>
    <p:sldId id="265" r:id="rId10"/>
    <p:sldId id="266" r:id="rId11"/>
    <p:sldId id="267" r:id="rId12"/>
  </p:sldIdLst>
  <p:sldSz cx="9144000" cy="5143500" type="screen16x9"/>
  <p:notesSz cx="6858000" cy="9144000"/>
  <p:embeddedFontLst>
    <p:embeddedFont>
      <p:font typeface="Roboto" panose="02000000000000000000" pitchFamily="2"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2" roundtripDataSignature="AMtx7mi3/c4k39lMyo2yRlfcbeSCkBVMW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26" y="3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customschemas.google.com/relationships/presentationmetadata" Target="meta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A4C4FC3-3550-47BF-8DD1-C30C22352DBA}"/>
    <pc:docChg chg="undo custSel delSld modSld sldOrd">
      <pc:chgData name="Jon Rosdahl" userId="2820f357-2dd4-4127-8713-e0bfde0fd756" providerId="ADAL" clId="{FA4C4FC3-3550-47BF-8DD1-C30C22352DBA}" dt="2023-11-13T08:33:16.994" v="269" actId="6549"/>
      <pc:docMkLst>
        <pc:docMk/>
      </pc:docMkLst>
      <pc:sldChg chg="modSp mod">
        <pc:chgData name="Jon Rosdahl" userId="2820f357-2dd4-4127-8713-e0bfde0fd756" providerId="ADAL" clId="{FA4C4FC3-3550-47BF-8DD1-C30C22352DBA}" dt="2023-11-13T08:30:31.339" v="244" actId="20577"/>
        <pc:sldMkLst>
          <pc:docMk/>
          <pc:sldMk cId="0" sldId="256"/>
        </pc:sldMkLst>
        <pc:spChg chg="mod">
          <ac:chgData name="Jon Rosdahl" userId="2820f357-2dd4-4127-8713-e0bfde0fd756" providerId="ADAL" clId="{FA4C4FC3-3550-47BF-8DD1-C30C22352DBA}" dt="2023-11-13T08:30:09.374" v="222" actId="20577"/>
          <ac:spMkLst>
            <pc:docMk/>
            <pc:sldMk cId="0" sldId="256"/>
            <ac:spMk id="67" creationId="{00000000-0000-0000-0000-000000000000}"/>
          </ac:spMkLst>
        </pc:spChg>
        <pc:spChg chg="mod">
          <ac:chgData name="Jon Rosdahl" userId="2820f357-2dd4-4127-8713-e0bfde0fd756" providerId="ADAL" clId="{FA4C4FC3-3550-47BF-8DD1-C30C22352DBA}" dt="2023-11-13T08:30:31.339" v="244" actId="20577"/>
          <ac:spMkLst>
            <pc:docMk/>
            <pc:sldMk cId="0" sldId="256"/>
            <ac:spMk id="69" creationId="{00000000-0000-0000-0000-000000000000}"/>
          </ac:spMkLst>
        </pc:spChg>
      </pc:sldChg>
      <pc:sldChg chg="ord modNotes">
        <pc:chgData name="Jon Rosdahl" userId="2820f357-2dd4-4127-8713-e0bfde0fd756" providerId="ADAL" clId="{FA4C4FC3-3550-47BF-8DD1-C30C22352DBA}" dt="2023-11-13T08:30:54.761" v="248"/>
        <pc:sldMkLst>
          <pc:docMk/>
          <pc:sldMk cId="0" sldId="257"/>
        </pc:sldMkLst>
      </pc:sldChg>
      <pc:sldChg chg="del">
        <pc:chgData name="Jon Rosdahl" userId="2820f357-2dd4-4127-8713-e0bfde0fd756" providerId="ADAL" clId="{FA4C4FC3-3550-47BF-8DD1-C30C22352DBA}" dt="2023-11-13T08:22:27.367" v="140" actId="47"/>
        <pc:sldMkLst>
          <pc:docMk/>
          <pc:sldMk cId="0" sldId="258"/>
        </pc:sldMkLst>
      </pc:sldChg>
      <pc:sldChg chg="modSp mod">
        <pc:chgData name="Jon Rosdahl" userId="2820f357-2dd4-4127-8713-e0bfde0fd756" providerId="ADAL" clId="{FA4C4FC3-3550-47BF-8DD1-C30C22352DBA}" dt="2023-11-13T08:22:04.974" v="139" actId="14100"/>
        <pc:sldMkLst>
          <pc:docMk/>
          <pc:sldMk cId="0" sldId="261"/>
        </pc:sldMkLst>
        <pc:spChg chg="mod">
          <ac:chgData name="Jon Rosdahl" userId="2820f357-2dd4-4127-8713-e0bfde0fd756" providerId="ADAL" clId="{FA4C4FC3-3550-47BF-8DD1-C30C22352DBA}" dt="2023-11-13T08:22:04.974" v="139" actId="14100"/>
          <ac:spMkLst>
            <pc:docMk/>
            <pc:sldMk cId="0" sldId="261"/>
            <ac:spMk id="100" creationId="{00000000-0000-0000-0000-000000000000}"/>
          </ac:spMkLst>
        </pc:spChg>
        <pc:spChg chg="mod">
          <ac:chgData name="Jon Rosdahl" userId="2820f357-2dd4-4127-8713-e0bfde0fd756" providerId="ADAL" clId="{FA4C4FC3-3550-47BF-8DD1-C30C22352DBA}" dt="2023-11-13T08:20:02.318" v="99" actId="20577"/>
          <ac:spMkLst>
            <pc:docMk/>
            <pc:sldMk cId="0" sldId="261"/>
            <ac:spMk id="101" creationId="{00000000-0000-0000-0000-000000000000}"/>
          </ac:spMkLst>
        </pc:spChg>
      </pc:sldChg>
      <pc:sldChg chg="modSp mod">
        <pc:chgData name="Jon Rosdahl" userId="2820f357-2dd4-4127-8713-e0bfde0fd756" providerId="ADAL" clId="{FA4C4FC3-3550-47BF-8DD1-C30C22352DBA}" dt="2023-11-13T08:24:52.289" v="152" actId="20577"/>
        <pc:sldMkLst>
          <pc:docMk/>
          <pc:sldMk cId="0" sldId="262"/>
        </pc:sldMkLst>
        <pc:spChg chg="mod">
          <ac:chgData name="Jon Rosdahl" userId="2820f357-2dd4-4127-8713-e0bfde0fd756" providerId="ADAL" clId="{FA4C4FC3-3550-47BF-8DD1-C30C22352DBA}" dt="2023-11-13T08:24:52.289" v="152" actId="20577"/>
          <ac:spMkLst>
            <pc:docMk/>
            <pc:sldMk cId="0" sldId="262"/>
            <ac:spMk id="107" creationId="{00000000-0000-0000-0000-000000000000}"/>
          </ac:spMkLst>
        </pc:spChg>
      </pc:sldChg>
      <pc:sldChg chg="modSp mod">
        <pc:chgData name="Jon Rosdahl" userId="2820f357-2dd4-4127-8713-e0bfde0fd756" providerId="ADAL" clId="{FA4C4FC3-3550-47BF-8DD1-C30C22352DBA}" dt="2023-11-13T08:27:25.807" v="155" actId="255"/>
        <pc:sldMkLst>
          <pc:docMk/>
          <pc:sldMk cId="0" sldId="264"/>
        </pc:sldMkLst>
        <pc:spChg chg="mod">
          <ac:chgData name="Jon Rosdahl" userId="2820f357-2dd4-4127-8713-e0bfde0fd756" providerId="ADAL" clId="{FA4C4FC3-3550-47BF-8DD1-C30C22352DBA}" dt="2023-11-13T08:27:18.799" v="154" actId="255"/>
          <ac:spMkLst>
            <pc:docMk/>
            <pc:sldMk cId="0" sldId="264"/>
            <ac:spMk id="119" creationId="{00000000-0000-0000-0000-000000000000}"/>
          </ac:spMkLst>
        </pc:spChg>
        <pc:spChg chg="mod">
          <ac:chgData name="Jon Rosdahl" userId="2820f357-2dd4-4127-8713-e0bfde0fd756" providerId="ADAL" clId="{FA4C4FC3-3550-47BF-8DD1-C30C22352DBA}" dt="2023-11-13T08:27:25.807" v="155" actId="255"/>
          <ac:spMkLst>
            <pc:docMk/>
            <pc:sldMk cId="0" sldId="264"/>
            <ac:spMk id="120" creationId="{00000000-0000-0000-0000-000000000000}"/>
          </ac:spMkLst>
        </pc:spChg>
        <pc:spChg chg="mod">
          <ac:chgData name="Jon Rosdahl" userId="2820f357-2dd4-4127-8713-e0bfde0fd756" providerId="ADAL" clId="{FA4C4FC3-3550-47BF-8DD1-C30C22352DBA}" dt="2023-11-13T08:27:08.226" v="153" actId="255"/>
          <ac:spMkLst>
            <pc:docMk/>
            <pc:sldMk cId="0" sldId="264"/>
            <ac:spMk id="121" creationId="{00000000-0000-0000-0000-000000000000}"/>
          </ac:spMkLst>
        </pc:spChg>
      </pc:sldChg>
      <pc:sldChg chg="modSp mod">
        <pc:chgData name="Jon Rosdahl" userId="2820f357-2dd4-4127-8713-e0bfde0fd756" providerId="ADAL" clId="{FA4C4FC3-3550-47BF-8DD1-C30C22352DBA}" dt="2023-11-13T08:29:36.814" v="220" actId="255"/>
        <pc:sldMkLst>
          <pc:docMk/>
          <pc:sldMk cId="0" sldId="265"/>
        </pc:sldMkLst>
        <pc:spChg chg="mod">
          <ac:chgData name="Jon Rosdahl" userId="2820f357-2dd4-4127-8713-e0bfde0fd756" providerId="ADAL" clId="{FA4C4FC3-3550-47BF-8DD1-C30C22352DBA}" dt="2023-11-13T08:29:36.814" v="220" actId="255"/>
          <ac:spMkLst>
            <pc:docMk/>
            <pc:sldMk cId="0" sldId="265"/>
            <ac:spMk id="127" creationId="{00000000-0000-0000-0000-000000000000}"/>
          </ac:spMkLst>
        </pc:spChg>
      </pc:sldChg>
      <pc:sldChg chg="addSp delSp modSp mod">
        <pc:chgData name="Jon Rosdahl" userId="2820f357-2dd4-4127-8713-e0bfde0fd756" providerId="ADAL" clId="{FA4C4FC3-3550-47BF-8DD1-C30C22352DBA}" dt="2023-11-13T08:33:16.994" v="269" actId="6549"/>
        <pc:sldMkLst>
          <pc:docMk/>
          <pc:sldMk cId="0" sldId="267"/>
        </pc:sldMkLst>
        <pc:spChg chg="add mod">
          <ac:chgData name="Jon Rosdahl" userId="2820f357-2dd4-4127-8713-e0bfde0fd756" providerId="ADAL" clId="{FA4C4FC3-3550-47BF-8DD1-C30C22352DBA}" dt="2023-11-13T08:28:17.690" v="201" actId="14100"/>
          <ac:spMkLst>
            <pc:docMk/>
            <pc:sldMk cId="0" sldId="267"/>
            <ac:spMk id="3" creationId="{3C478627-FF8D-8DB8-8745-DDFB15C7A4C8}"/>
          </ac:spMkLst>
        </pc:spChg>
        <pc:spChg chg="del">
          <ac:chgData name="Jon Rosdahl" userId="2820f357-2dd4-4127-8713-e0bfde0fd756" providerId="ADAL" clId="{FA4C4FC3-3550-47BF-8DD1-C30C22352DBA}" dt="2023-11-13T08:27:50.709" v="156" actId="478"/>
          <ac:spMkLst>
            <pc:docMk/>
            <pc:sldMk cId="0" sldId="267"/>
            <ac:spMk id="138" creationId="{00000000-0000-0000-0000-000000000000}"/>
          </ac:spMkLst>
        </pc:spChg>
        <pc:spChg chg="mod">
          <ac:chgData name="Jon Rosdahl" userId="2820f357-2dd4-4127-8713-e0bfde0fd756" providerId="ADAL" clId="{FA4C4FC3-3550-47BF-8DD1-C30C22352DBA}" dt="2023-11-13T08:33:16.994" v="269" actId="6549"/>
          <ac:spMkLst>
            <pc:docMk/>
            <pc:sldMk cId="0" sldId="267"/>
            <ac:spMk id="1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601f55b2f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601f55b2f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6020473bd7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g26020473bd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3: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7c30aa6ca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7c30aa6ca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name="adj" fmla="val 16667"/>
            </a:avLst>
          </a:prstGeom>
          <a:solidFill>
            <a:schemeClr val="lt1">
              <a:alpha val="64313"/>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13" name="Google Shape;13;p13"/>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1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475500" y="1258525"/>
            <a:ext cx="82221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a:spLocks noGrp="1"/>
          </p:cNvSpPr>
          <p:nvPr>
            <p:ph type="body" idx="1"/>
          </p:nvPr>
        </p:nvSpPr>
        <p:spPr>
          <a:xfrm>
            <a:off x="475500" y="3304625"/>
            <a:ext cx="82221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0" name="Google Shape;60;p2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5"/>
        <p:cNvGrpSpPr/>
        <p:nvPr/>
      </p:nvGrpSpPr>
      <p:grpSpPr>
        <a:xfrm>
          <a:off x="0" y="0"/>
          <a:ext cx="0" cy="0"/>
          <a:chOff x="0" y="0"/>
          <a:chExt cx="0" cy="0"/>
        </a:xfrm>
      </p:grpSpPr>
      <p:sp>
        <p:nvSpPr>
          <p:cNvPr id="16" name="Google Shape;16;p1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47190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0" name="Google Shape;20;p14"/>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1" name="Google Shape;21;p14"/>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1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27" name="Google Shape;27;p15"/>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6"/>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226078" y="357800"/>
            <a:ext cx="2808000" cy="9534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16"/>
          <p:cNvSpPr txBox="1">
            <a:spLocks noGrp="1"/>
          </p:cNvSpPr>
          <p:nvPr>
            <p:ph type="body" idx="1"/>
          </p:nvPr>
        </p:nvSpPr>
        <p:spPr>
          <a:xfrm>
            <a:off x="226075" y="1465800"/>
            <a:ext cx="2808000" cy="3163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Clr>
                <a:schemeClr val="lt1"/>
              </a:buClr>
              <a:buSzPts val="1200"/>
              <a:buChar char="●"/>
              <a:defRPr sz="1200">
                <a:solidFill>
                  <a:schemeClr val="lt1"/>
                </a:solidFill>
              </a:defRPr>
            </a:lvl1pPr>
            <a:lvl2pPr marL="914400" lvl="1" indent="-304800" algn="l">
              <a:lnSpc>
                <a:spcPct val="115000"/>
              </a:lnSpc>
              <a:spcBef>
                <a:spcPts val="1600"/>
              </a:spcBef>
              <a:spcAft>
                <a:spcPts val="0"/>
              </a:spcAft>
              <a:buClr>
                <a:schemeClr val="lt1"/>
              </a:buClr>
              <a:buSzPts val="1200"/>
              <a:buChar char="○"/>
              <a:defRPr sz="1200">
                <a:solidFill>
                  <a:schemeClr val="lt1"/>
                </a:solidFill>
              </a:defRPr>
            </a:lvl2pPr>
            <a:lvl3pPr marL="1371600" lvl="2" indent="-304800" algn="l">
              <a:lnSpc>
                <a:spcPct val="115000"/>
              </a:lnSpc>
              <a:spcBef>
                <a:spcPts val="1600"/>
              </a:spcBef>
              <a:spcAft>
                <a:spcPts val="0"/>
              </a:spcAft>
              <a:buClr>
                <a:schemeClr val="lt1"/>
              </a:buClr>
              <a:buSzPts val="1200"/>
              <a:buChar char="■"/>
              <a:defRPr sz="1200">
                <a:solidFill>
                  <a:schemeClr val="lt1"/>
                </a:solidFill>
              </a:defRPr>
            </a:lvl3pPr>
            <a:lvl4pPr marL="1828800" lvl="3" indent="-304800" algn="l">
              <a:lnSpc>
                <a:spcPct val="115000"/>
              </a:lnSpc>
              <a:spcBef>
                <a:spcPts val="1600"/>
              </a:spcBef>
              <a:spcAft>
                <a:spcPts val="0"/>
              </a:spcAft>
              <a:buClr>
                <a:schemeClr val="lt1"/>
              </a:buClr>
              <a:buSzPts val="1200"/>
              <a:buChar char="●"/>
              <a:defRPr sz="1200">
                <a:solidFill>
                  <a:schemeClr val="lt1"/>
                </a:solidFill>
              </a:defRPr>
            </a:lvl4pPr>
            <a:lvl5pPr marL="2286000" lvl="4" indent="-304800" algn="l">
              <a:lnSpc>
                <a:spcPct val="115000"/>
              </a:lnSpc>
              <a:spcBef>
                <a:spcPts val="1600"/>
              </a:spcBef>
              <a:spcAft>
                <a:spcPts val="0"/>
              </a:spcAft>
              <a:buClr>
                <a:schemeClr val="lt1"/>
              </a:buClr>
              <a:buSzPts val="1200"/>
              <a:buChar char="○"/>
              <a:defRPr sz="1200">
                <a:solidFill>
                  <a:schemeClr val="lt1"/>
                </a:solidFill>
              </a:defRPr>
            </a:lvl5pPr>
            <a:lvl6pPr marL="2743200" lvl="5" indent="-304800" algn="l">
              <a:lnSpc>
                <a:spcPct val="115000"/>
              </a:lnSpc>
              <a:spcBef>
                <a:spcPts val="1600"/>
              </a:spcBef>
              <a:spcAft>
                <a:spcPts val="0"/>
              </a:spcAft>
              <a:buClr>
                <a:schemeClr val="lt1"/>
              </a:buClr>
              <a:buSzPts val="1200"/>
              <a:buChar char="■"/>
              <a:defRPr sz="1200">
                <a:solidFill>
                  <a:schemeClr val="lt1"/>
                </a:solidFill>
              </a:defRPr>
            </a:lvl6pPr>
            <a:lvl7pPr marL="3200400" lvl="6" indent="-304800" algn="l">
              <a:lnSpc>
                <a:spcPct val="115000"/>
              </a:lnSpc>
              <a:spcBef>
                <a:spcPts val="1600"/>
              </a:spcBef>
              <a:spcAft>
                <a:spcPts val="0"/>
              </a:spcAft>
              <a:buClr>
                <a:schemeClr val="lt1"/>
              </a:buClr>
              <a:buSzPts val="1200"/>
              <a:buChar char="●"/>
              <a:defRPr sz="1200">
                <a:solidFill>
                  <a:schemeClr val="lt1"/>
                </a:solidFill>
              </a:defRPr>
            </a:lvl7pPr>
            <a:lvl8pPr marL="3657600" lvl="7" indent="-304800" algn="l">
              <a:lnSpc>
                <a:spcPct val="115000"/>
              </a:lnSpc>
              <a:spcBef>
                <a:spcPts val="1600"/>
              </a:spcBef>
              <a:spcAft>
                <a:spcPts val="0"/>
              </a:spcAft>
              <a:buClr>
                <a:schemeClr val="lt1"/>
              </a:buClr>
              <a:buSzPts val="1200"/>
              <a:buChar char="○"/>
              <a:defRPr sz="1200">
                <a:solidFill>
                  <a:schemeClr val="lt1"/>
                </a:solidFill>
              </a:defRPr>
            </a:lvl8pPr>
            <a:lvl9pPr marL="4114800" lvl="8" indent="-304800" algn="l">
              <a:lnSpc>
                <a:spcPct val="115000"/>
              </a:lnSpc>
              <a:spcBef>
                <a:spcPts val="1600"/>
              </a:spcBef>
              <a:spcAft>
                <a:spcPts val="1600"/>
              </a:spcAft>
              <a:buClr>
                <a:schemeClr val="lt1"/>
              </a:buClr>
              <a:buSzPts val="1200"/>
              <a:buChar char="■"/>
              <a:defRPr sz="1200">
                <a:solidFill>
                  <a:schemeClr val="lt1"/>
                </a:solidFill>
              </a:defRPr>
            </a:lvl9pPr>
          </a:lstStyle>
          <a:p>
            <a:endParaRPr/>
          </a:p>
        </p:txBody>
      </p:sp>
      <p:sp>
        <p:nvSpPr>
          <p:cNvPr id="33" name="Google Shape;33;p16"/>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460950" y="2065350"/>
            <a:ext cx="8222100" cy="1012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a:endParaRPr/>
          </a:p>
        </p:txBody>
      </p:sp>
      <p:sp>
        <p:nvSpPr>
          <p:cNvPr id="36" name="Google Shape;36;p17"/>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
        <p:cNvGrpSpPr/>
        <p:nvPr/>
      </p:nvGrpSpPr>
      <p:grpSpPr>
        <a:xfrm>
          <a:off x="0" y="0"/>
          <a:ext cx="0" cy="0"/>
          <a:chOff x="0" y="0"/>
          <a:chExt cx="0" cy="0"/>
        </a:xfrm>
      </p:grpSpPr>
      <p:sp>
        <p:nvSpPr>
          <p:cNvPr id="38" name="Google Shape;38;p18"/>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98250" y="16350"/>
            <a:ext cx="8826600" cy="602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41" name="Google Shape;41;p18"/>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490250" y="488250"/>
            <a:ext cx="62271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a:endParaRPr/>
          </a:p>
        </p:txBody>
      </p:sp>
      <p:sp>
        <p:nvSpPr>
          <p:cNvPr id="44" name="Google Shape;44;p19"/>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a:endParaRPr/>
          </a:p>
        </p:txBody>
      </p:sp>
      <p:sp>
        <p:nvSpPr>
          <p:cNvPr id="49" name="Google Shape;49;p20"/>
          <p:cNvSpPr txBox="1">
            <a:spLocks noGrp="1"/>
          </p:cNvSpPr>
          <p:nvPr>
            <p:ph type="subTitle" idx="1"/>
          </p:nvPr>
        </p:nvSpPr>
        <p:spPr>
          <a:xfrm>
            <a:off x="265500" y="2779467"/>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2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57150" y="4696825"/>
            <a:ext cx="8382000" cy="4467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2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802world.org/plenary/future-plenary-session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t.ly/pdtk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stephanie@facetoface-events.com" TargetMode="External"/><Relationship Id="rId4" Type="http://schemas.openxmlformats.org/officeDocument/2006/relationships/hyperlink" Target="mailto:lisa@facetoface-events.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rick@linespeed.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hyperlink" Target="https://cvent.me/nwK28E" TargetMode="External"/><Relationship Id="rId4" Type="http://schemas.openxmlformats.org/officeDocument/2006/relationships/hyperlink" Target="https://ieee802.org/802tele_calendar.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800"/>
              <a:buNone/>
            </a:pPr>
            <a:r>
              <a:rPr lang="en" dirty="0"/>
              <a:t>November 2023 </a:t>
            </a:r>
            <a:br>
              <a:rPr lang="en" dirty="0"/>
            </a:br>
            <a:r>
              <a:rPr lang="en" dirty="0"/>
              <a:t>IEEE 802 Plenary Session</a:t>
            </a:r>
            <a:endParaRPr dirty="0"/>
          </a:p>
        </p:txBody>
      </p:sp>
      <p:sp>
        <p:nvSpPr>
          <p:cNvPr id="68" name="Google Shape;68;p1"/>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 sz="2400"/>
              <a:t>Event Summary and Important Information</a:t>
            </a:r>
            <a:endParaRPr sz="2400"/>
          </a:p>
        </p:txBody>
      </p:sp>
      <p:sp>
        <p:nvSpPr>
          <p:cNvPr id="69" name="Google Shape;69;p1"/>
          <p:cNvSpPr txBox="1"/>
          <p:nvPr/>
        </p:nvSpPr>
        <p:spPr>
          <a:xfrm>
            <a:off x="490375" y="4260825"/>
            <a:ext cx="62769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dirty="0">
                <a:solidFill>
                  <a:schemeClr val="lt1"/>
                </a:solidFill>
                <a:latin typeface="Roboto"/>
                <a:ea typeface="Roboto"/>
                <a:cs typeface="Roboto"/>
                <a:sym typeface="Roboto"/>
              </a:rPr>
              <a:t>Prepared By: Face to Face Events and Jon Rosdahl, November 12, 2023</a:t>
            </a:r>
            <a:endParaRPr sz="1400" b="0" i="0" u="none" strike="noStrike" cap="none" dirty="0">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g2601f55b2fa_0_0"/>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t>Resort Map - Meeting Space, Lunches, Social Locations Highlighted</a:t>
            </a:r>
            <a:endParaRPr b="1"/>
          </a:p>
        </p:txBody>
      </p:sp>
      <p:pic>
        <p:nvPicPr>
          <p:cNvPr id="133" name="Google Shape;133;g2601f55b2fa_0_0"/>
          <p:cNvPicPr preferRelativeResize="0"/>
          <p:nvPr/>
        </p:nvPicPr>
        <p:blipFill>
          <a:blip r:embed="rId3">
            <a:alphaModFix/>
          </a:blip>
          <a:stretch>
            <a:fillRect/>
          </a:stretch>
        </p:blipFill>
        <p:spPr>
          <a:xfrm>
            <a:off x="152400" y="771450"/>
            <a:ext cx="8678902" cy="42196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9" name="Google Shape;139;p11"/>
          <p:cNvSpPr txBox="1">
            <a:spLocks noGrp="1"/>
          </p:cNvSpPr>
          <p:nvPr>
            <p:ph type="body" idx="1"/>
          </p:nvPr>
        </p:nvSpPr>
        <p:spPr>
          <a:xfrm>
            <a:off x="262350" y="1785724"/>
            <a:ext cx="8431650" cy="328157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600" dirty="0"/>
              <a:t>The next IEEE 802 Plenary Session will be March 10-15, 2024. The session will be a Mixed Mode with In-Person participation at the Hyatt Regency Denver. If you have any questions please email: </a:t>
            </a:r>
            <a:r>
              <a:rPr lang="en" sz="1600" u="sng" dirty="0">
                <a:solidFill>
                  <a:schemeClr val="accent5"/>
                </a:solidFill>
                <a:hlinkClick r:id="rId3">
                  <a:extLst>
                    <a:ext uri="{A12FA001-AC4F-418D-AE19-62706E023703}">
                      <ahyp:hlinkClr xmlns:ahyp="http://schemas.microsoft.com/office/drawing/2018/hyperlinkcolor" val="tx"/>
                    </a:ext>
                  </a:extLst>
                </a:hlinkClick>
              </a:rPr>
              <a:t>802info@facetoface-events.com</a:t>
            </a:r>
            <a:endParaRPr sz="1600" dirty="0"/>
          </a:p>
          <a:p>
            <a:pPr marL="457200" lvl="0" indent="-317500" algn="l" rtl="0">
              <a:lnSpc>
                <a:spcPct val="115000"/>
              </a:lnSpc>
              <a:spcBef>
                <a:spcPts val="0"/>
              </a:spcBef>
              <a:spcAft>
                <a:spcPts val="0"/>
              </a:spcAft>
              <a:buSzPts val="1400"/>
              <a:buChar char="●"/>
            </a:pPr>
            <a:r>
              <a:rPr lang="en" sz="1600" b="1"/>
              <a:t>Information </a:t>
            </a:r>
            <a:r>
              <a:rPr lang="en" sz="1600" b="1" dirty="0"/>
              <a:t>and Registration</a:t>
            </a:r>
          </a:p>
          <a:p>
            <a:pPr lvl="1">
              <a:spcBef>
                <a:spcPts val="0"/>
              </a:spcBef>
              <a:buChar char="●"/>
            </a:pPr>
            <a:r>
              <a:rPr lang="en" sz="1600" dirty="0"/>
              <a:t>IEEE 802 Session Registration opens Dec 1, 2023</a:t>
            </a:r>
            <a:endParaRPr sz="1600" dirty="0"/>
          </a:p>
          <a:p>
            <a:pPr lvl="2">
              <a:spcBef>
                <a:spcPts val="0"/>
              </a:spcBef>
              <a:buChar char="○"/>
            </a:pPr>
            <a:r>
              <a:rPr lang="en" sz="1600" dirty="0"/>
              <a:t>Early Registration Deadline : Friday January 12, 202</a:t>
            </a:r>
            <a:r>
              <a:rPr lang="en-US" sz="1600" dirty="0"/>
              <a:t>4</a:t>
            </a:r>
            <a:endParaRPr sz="1600" dirty="0"/>
          </a:p>
          <a:p>
            <a:pPr marL="914400" lvl="1" indent="-317500" algn="l" rtl="0">
              <a:lnSpc>
                <a:spcPct val="115000"/>
              </a:lnSpc>
              <a:spcBef>
                <a:spcPts val="0"/>
              </a:spcBef>
              <a:spcAft>
                <a:spcPts val="0"/>
              </a:spcAft>
              <a:buSzPts val="1400"/>
              <a:buChar char="○"/>
            </a:pPr>
            <a:r>
              <a:rPr lang="en" sz="1600" dirty="0"/>
              <a:t>Group Hotel Reservations: Hyatt Regency Denver at Colorado Convention Center</a:t>
            </a:r>
            <a:endParaRPr sz="1600" dirty="0"/>
          </a:p>
          <a:p>
            <a:pPr marL="1371600" lvl="2" indent="-317500" algn="l" rtl="0">
              <a:lnSpc>
                <a:spcPct val="115000"/>
              </a:lnSpc>
              <a:spcBef>
                <a:spcPts val="0"/>
              </a:spcBef>
              <a:spcAft>
                <a:spcPts val="0"/>
              </a:spcAft>
              <a:buSzPts val="1400"/>
              <a:buChar char="■"/>
            </a:pPr>
            <a:r>
              <a:rPr lang="en" sz="1600" dirty="0"/>
              <a:t>Available Soon</a:t>
            </a:r>
            <a:endParaRPr sz="1600" dirty="0"/>
          </a:p>
          <a:p>
            <a:pPr marL="914400" lvl="1" indent="-317500" algn="l" rtl="0">
              <a:lnSpc>
                <a:spcPct val="115000"/>
              </a:lnSpc>
              <a:spcBef>
                <a:spcPts val="0"/>
              </a:spcBef>
              <a:spcAft>
                <a:spcPts val="0"/>
              </a:spcAft>
              <a:buSzPts val="1400"/>
              <a:buChar char="○"/>
            </a:pPr>
            <a:r>
              <a:rPr lang="en" sz="1600" dirty="0"/>
              <a:t>Hotel Reservation Booking Cut Off Date: February 16, 202</a:t>
            </a:r>
            <a:r>
              <a:rPr lang="en-US" sz="1600" dirty="0"/>
              <a:t>4</a:t>
            </a:r>
          </a:p>
          <a:p>
            <a:pPr marL="914400" lvl="1" indent="-317500" algn="l" rtl="0">
              <a:lnSpc>
                <a:spcPct val="115000"/>
              </a:lnSpc>
              <a:spcBef>
                <a:spcPts val="0"/>
              </a:spcBef>
              <a:spcAft>
                <a:spcPts val="0"/>
              </a:spcAft>
              <a:buSzPts val="1400"/>
              <a:buChar char="○"/>
            </a:pPr>
            <a:endParaRPr sz="1600" dirty="0"/>
          </a:p>
          <a:p>
            <a:pPr marL="0" lvl="0" indent="0" algn="l" rtl="0">
              <a:lnSpc>
                <a:spcPct val="115000"/>
              </a:lnSpc>
              <a:spcBef>
                <a:spcPts val="0"/>
              </a:spcBef>
              <a:spcAft>
                <a:spcPts val="0"/>
              </a:spcAft>
              <a:buSzPts val="1800"/>
              <a:buNone/>
            </a:pPr>
            <a:r>
              <a:rPr lang="en-US" sz="1600" dirty="0">
                <a:hlinkClick r:id="rId4"/>
              </a:rPr>
              <a:t>Future Plenary Sessions (802world.org)</a:t>
            </a:r>
            <a:endParaRPr sz="1600" dirty="0"/>
          </a:p>
          <a:p>
            <a:pPr marL="0" lvl="0" indent="0" algn="l" rtl="0">
              <a:lnSpc>
                <a:spcPct val="115000"/>
              </a:lnSpc>
              <a:spcBef>
                <a:spcPts val="0"/>
              </a:spcBef>
              <a:spcAft>
                <a:spcPts val="0"/>
              </a:spcAft>
              <a:buSzPts val="1800"/>
              <a:buNone/>
            </a:pPr>
            <a:endParaRPr sz="1600" dirty="0"/>
          </a:p>
          <a:p>
            <a:pPr marL="0" lvl="0" indent="0" algn="l" rtl="0">
              <a:lnSpc>
                <a:spcPct val="115000"/>
              </a:lnSpc>
              <a:spcBef>
                <a:spcPts val="0"/>
              </a:spcBef>
              <a:spcAft>
                <a:spcPts val="0"/>
              </a:spcAft>
              <a:buSzPts val="1800"/>
              <a:buNone/>
            </a:pPr>
            <a:r>
              <a:rPr lang="en" sz="1600" dirty="0"/>
              <a:t> </a:t>
            </a:r>
            <a:endParaRPr sz="1600" dirty="0"/>
          </a:p>
        </p:txBody>
      </p:sp>
      <p:sp>
        <p:nvSpPr>
          <p:cNvPr id="3" name="Title 2">
            <a:extLst>
              <a:ext uri="{FF2B5EF4-FFF2-40B4-BE49-F238E27FC236}">
                <a16:creationId xmlns:a16="http://schemas.microsoft.com/office/drawing/2014/main" id="{3C478627-FF8D-8DB8-8745-DDFB15C7A4C8}"/>
              </a:ext>
            </a:extLst>
          </p:cNvPr>
          <p:cNvSpPr>
            <a:spLocks noGrp="1"/>
          </p:cNvSpPr>
          <p:nvPr>
            <p:ph type="title"/>
          </p:nvPr>
        </p:nvSpPr>
        <p:spPr>
          <a:xfrm>
            <a:off x="262350" y="738725"/>
            <a:ext cx="8532026" cy="767700"/>
          </a:xfrm>
        </p:spPr>
        <p:txBody>
          <a:bodyPr/>
          <a:lstStyle/>
          <a:p>
            <a:r>
              <a:rPr lang="en-US" dirty="0"/>
              <a:t>Next IEEE 802 Plenary Session – March 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26020473bd7_0_0"/>
          <p:cNvSpPr txBox="1">
            <a:spLocks noGrp="1"/>
          </p:cNvSpPr>
          <p:nvPr>
            <p:ph type="title"/>
          </p:nvPr>
        </p:nvSpPr>
        <p:spPr>
          <a:xfrm>
            <a:off x="471900" y="87175"/>
            <a:ext cx="8222100" cy="1419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r>
              <a:rPr lang="en" sz="2900" b="1" i="1"/>
              <a:t>IEEE 802 Newcomer Orientation</a:t>
            </a:r>
            <a:endParaRPr sz="2900" b="1" i="1"/>
          </a:p>
          <a:p>
            <a:pPr marL="0" lvl="0" indent="0" algn="ctr" rtl="0">
              <a:lnSpc>
                <a:spcPct val="100000"/>
              </a:lnSpc>
              <a:spcBef>
                <a:spcPts val="0"/>
              </a:spcBef>
              <a:spcAft>
                <a:spcPts val="0"/>
              </a:spcAft>
              <a:buSzPts val="3200"/>
              <a:buNone/>
            </a:pPr>
            <a:endParaRPr sz="1800" b="1" i="1"/>
          </a:p>
          <a:p>
            <a:pPr marL="0" lvl="0" indent="0" algn="ctr" rtl="0">
              <a:lnSpc>
                <a:spcPct val="100000"/>
              </a:lnSpc>
              <a:spcBef>
                <a:spcPts val="0"/>
              </a:spcBef>
              <a:spcAft>
                <a:spcPts val="0"/>
              </a:spcAft>
              <a:buSzPts val="3200"/>
              <a:buNone/>
            </a:pPr>
            <a:r>
              <a:rPr lang="en" sz="2900"/>
              <a:t>Monday November 13th at 9:00 AM</a:t>
            </a:r>
            <a:endParaRPr sz="2900"/>
          </a:p>
        </p:txBody>
      </p:sp>
      <p:sp>
        <p:nvSpPr>
          <p:cNvPr id="88" name="Google Shape;88;g26020473bd7_0_0"/>
          <p:cNvSpPr txBox="1">
            <a:spLocks noGrp="1"/>
          </p:cNvSpPr>
          <p:nvPr>
            <p:ph type="body" idx="1"/>
          </p:nvPr>
        </p:nvSpPr>
        <p:spPr>
          <a:xfrm>
            <a:off x="471900" y="1810125"/>
            <a:ext cx="8396400" cy="3276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b="1"/>
          </a:p>
          <a:p>
            <a:pPr marL="0" lvl="0" indent="0" algn="l" rtl="0">
              <a:spcBef>
                <a:spcPts val="0"/>
              </a:spcBef>
              <a:spcAft>
                <a:spcPts val="0"/>
              </a:spcAft>
              <a:buNone/>
            </a:pPr>
            <a:r>
              <a:rPr lang="en" sz="1200" b="1"/>
              <a:t>WHO:		</a:t>
            </a:r>
            <a:r>
              <a:rPr lang="en" sz="1200"/>
              <a:t>IEEE 802 Newcomers (and all others!) </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b="1"/>
              <a:t>WHAT: 	</a:t>
            </a:r>
            <a:r>
              <a:rPr lang="en" sz="1200"/>
              <a:t>IEEE 802 Orientation Program, Details at &lt;</a:t>
            </a:r>
            <a:r>
              <a:rPr lang="en" sz="1200" u="sng">
                <a:solidFill>
                  <a:schemeClr val="hlink"/>
                </a:solidFill>
                <a:hlinkClick r:id="rId3"/>
              </a:rPr>
              <a:t>https://t.ly/pdtku</a:t>
            </a:r>
            <a:r>
              <a:rPr lang="en" sz="1200"/>
              <a:t>&gt;</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b="1"/>
              <a:t>WHEN: 	</a:t>
            </a:r>
            <a:r>
              <a:rPr lang="en" sz="1200"/>
              <a:t>Monday 13 November, 9-10 HST </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b="1"/>
              <a:t>WHERE: 	</a:t>
            </a:r>
            <a:r>
              <a:rPr lang="en" sz="1200"/>
              <a:t>IEEE 802 Calendar </a:t>
            </a:r>
            <a:r>
              <a:rPr lang="en" sz="1200" u="sng">
                <a:solidFill>
                  <a:schemeClr val="hlink"/>
                </a:solidFill>
                <a:hlinkClick r:id="rId4"/>
              </a:rPr>
              <a:t>https://ieee802.org/802tele_calendar.html</a:t>
            </a:r>
            <a:endParaRPr sz="1200" b="1"/>
          </a:p>
          <a:p>
            <a:pPr marL="0" lvl="0" indent="0" algn="l" rtl="0">
              <a:spcBef>
                <a:spcPts val="0"/>
              </a:spcBef>
              <a:spcAft>
                <a:spcPts val="0"/>
              </a:spcAft>
              <a:buNone/>
            </a:pPr>
            <a:endParaRPr sz="1200"/>
          </a:p>
          <a:p>
            <a:pPr marL="0" lvl="0" indent="0" algn="l" rtl="0">
              <a:spcBef>
                <a:spcPts val="0"/>
              </a:spcBef>
              <a:spcAft>
                <a:spcPts val="0"/>
              </a:spcAft>
              <a:buNone/>
            </a:pPr>
            <a:r>
              <a:rPr lang="en" sz="1200" b="1"/>
              <a:t>HOW TO PREPARE:</a:t>
            </a:r>
            <a:r>
              <a:rPr lang="en" sz="1200"/>
              <a:t>	Please take an hour and get to up speed with a high-level view of IEEE 802 and how it works before you plunge into the session. IEEE 802.15 First Vice Chair Phil Beecher will lead the program. Your questions will be answered. </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b="1"/>
              <a:t>REGISTRATION FEE:</a:t>
            </a:r>
            <a:r>
              <a:rPr lang="en" sz="1200"/>
              <a:t> Registration for the IEEE 802 Plenary Session (with fee) is required, whether attending in-person or remotely. </a:t>
            </a:r>
            <a:endParaRPr sz="1200" b="1"/>
          </a:p>
          <a:p>
            <a:pPr marL="0" lvl="0" indent="0" algn="l" rtl="0">
              <a:lnSpc>
                <a:spcPct val="115000"/>
              </a:lnSpc>
              <a:spcBef>
                <a:spcPts val="0"/>
              </a:spcBef>
              <a:spcAft>
                <a:spcPts val="0"/>
              </a:spcAft>
              <a:buSzPts val="1400"/>
              <a:buNone/>
            </a:pPr>
            <a:endParaRPr sz="1200"/>
          </a:p>
          <a:p>
            <a:pPr marL="0" lvl="0" indent="0" algn="l" rtl="0">
              <a:lnSpc>
                <a:spcPct val="115000"/>
              </a:lnSpc>
              <a:spcBef>
                <a:spcPts val="0"/>
              </a:spcBef>
              <a:spcAft>
                <a:spcPts val="0"/>
              </a:spcAft>
              <a:buSzPts val="1400"/>
              <a:buNone/>
            </a:pPr>
            <a:endParaRPr sz="1100"/>
          </a:p>
          <a:p>
            <a:pPr marL="45720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1600"/>
              </a:spcAft>
              <a:buSzPts val="1400"/>
              <a:buNone/>
            </a:pPr>
            <a:endParaRPr sz="15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3"/>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In Person Registration Times and Location</a:t>
            </a:r>
            <a:endParaRPr/>
          </a:p>
        </p:txBody>
      </p:sp>
      <p:sp>
        <p:nvSpPr>
          <p:cNvPr id="94" name="Google Shape;94;p3"/>
          <p:cNvSpPr txBox="1">
            <a:spLocks noGrp="1"/>
          </p:cNvSpPr>
          <p:nvPr>
            <p:ph type="body" idx="1"/>
          </p:nvPr>
        </p:nvSpPr>
        <p:spPr>
          <a:xfrm>
            <a:off x="471900" y="1919075"/>
            <a:ext cx="8222100" cy="28980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b="1"/>
              <a:t>Sunday</a:t>
            </a:r>
            <a:r>
              <a:rPr lang="en"/>
              <a:t> </a:t>
            </a:r>
            <a:endParaRPr/>
          </a:p>
          <a:p>
            <a:pPr marL="914400" lvl="1" indent="-342900" algn="l" rtl="0">
              <a:lnSpc>
                <a:spcPct val="115000"/>
              </a:lnSpc>
              <a:spcBef>
                <a:spcPts val="0"/>
              </a:spcBef>
              <a:spcAft>
                <a:spcPts val="0"/>
              </a:spcAft>
              <a:buSzPts val="1800"/>
              <a:buChar char="○"/>
            </a:pPr>
            <a:r>
              <a:rPr lang="en"/>
              <a:t>Registration Counter, Coral Lounge in Mid Pacific Conference Center</a:t>
            </a:r>
            <a:endParaRPr/>
          </a:p>
          <a:p>
            <a:pPr marL="914400" lvl="1" indent="-342900" algn="l" rtl="0">
              <a:lnSpc>
                <a:spcPct val="115000"/>
              </a:lnSpc>
              <a:spcBef>
                <a:spcPts val="0"/>
              </a:spcBef>
              <a:spcAft>
                <a:spcPts val="0"/>
              </a:spcAft>
              <a:buSzPts val="1800"/>
              <a:buChar char="○"/>
            </a:pPr>
            <a:r>
              <a:rPr lang="en"/>
              <a:t>5:00 PM - 7:30 PM</a:t>
            </a:r>
            <a:endParaRPr/>
          </a:p>
          <a:p>
            <a:pPr marL="457200" lvl="0" indent="-342900" algn="l" rtl="0">
              <a:lnSpc>
                <a:spcPct val="115000"/>
              </a:lnSpc>
              <a:spcBef>
                <a:spcPts val="0"/>
              </a:spcBef>
              <a:spcAft>
                <a:spcPts val="0"/>
              </a:spcAft>
              <a:buSzPts val="1800"/>
              <a:buChar char="●"/>
            </a:pPr>
            <a:r>
              <a:rPr lang="en" b="1"/>
              <a:t>Monday - Wednesday</a:t>
            </a:r>
            <a:r>
              <a:rPr lang="en"/>
              <a:t> </a:t>
            </a:r>
            <a:endParaRPr/>
          </a:p>
          <a:p>
            <a:pPr marL="914400" lvl="1" indent="-342900" algn="l" rtl="0">
              <a:lnSpc>
                <a:spcPct val="115000"/>
              </a:lnSpc>
              <a:spcBef>
                <a:spcPts val="0"/>
              </a:spcBef>
              <a:spcAft>
                <a:spcPts val="0"/>
              </a:spcAft>
              <a:buSzPts val="1800"/>
              <a:buChar char="○"/>
            </a:pPr>
            <a:r>
              <a:rPr lang="en"/>
              <a:t>Registration Counter, Coral Lounge in Mid Pacific Conference Center</a:t>
            </a:r>
            <a:endParaRPr/>
          </a:p>
          <a:p>
            <a:pPr marL="914400" lvl="1" indent="-342900" algn="l" rtl="0">
              <a:lnSpc>
                <a:spcPct val="115000"/>
              </a:lnSpc>
              <a:spcBef>
                <a:spcPts val="0"/>
              </a:spcBef>
              <a:spcAft>
                <a:spcPts val="0"/>
              </a:spcAft>
              <a:buSzPts val="1800"/>
              <a:buChar char="○"/>
            </a:pPr>
            <a:r>
              <a:rPr lang="en"/>
              <a:t>7:30 AM - 5:00 PM</a:t>
            </a:r>
            <a:endParaRPr/>
          </a:p>
          <a:p>
            <a:pPr marL="457200" lvl="0" indent="-342900" algn="l" rtl="0">
              <a:lnSpc>
                <a:spcPct val="115000"/>
              </a:lnSpc>
              <a:spcBef>
                <a:spcPts val="0"/>
              </a:spcBef>
              <a:spcAft>
                <a:spcPts val="0"/>
              </a:spcAft>
              <a:buSzPts val="1800"/>
              <a:buChar char="●"/>
            </a:pPr>
            <a:r>
              <a:rPr lang="en" b="1"/>
              <a:t>Thursday</a:t>
            </a:r>
            <a:endParaRPr/>
          </a:p>
          <a:p>
            <a:pPr marL="914400" lvl="1" indent="-342900" algn="l" rtl="0">
              <a:lnSpc>
                <a:spcPct val="115000"/>
              </a:lnSpc>
              <a:spcBef>
                <a:spcPts val="0"/>
              </a:spcBef>
              <a:spcAft>
                <a:spcPts val="0"/>
              </a:spcAft>
              <a:buSzPts val="1800"/>
              <a:buChar char="○"/>
            </a:pPr>
            <a:r>
              <a:rPr lang="en"/>
              <a:t>Event Office, Tiare at Kalia Executive Conference Center</a:t>
            </a:r>
            <a:endParaRPr/>
          </a:p>
          <a:p>
            <a:pPr marL="914400" lvl="1" indent="-317500" algn="l" rtl="0">
              <a:lnSpc>
                <a:spcPct val="115000"/>
              </a:lnSpc>
              <a:spcBef>
                <a:spcPts val="0"/>
              </a:spcBef>
              <a:spcAft>
                <a:spcPts val="0"/>
              </a:spcAft>
              <a:buSzPts val="1400"/>
              <a:buChar char="○"/>
            </a:pPr>
            <a:r>
              <a:rPr lang="en"/>
              <a:t>8:00 AM - 5:00 PM</a:t>
            </a:r>
            <a:endParaRPr/>
          </a:p>
          <a:p>
            <a:pPr marL="0" lvl="0" indent="0" algn="l" rtl="0">
              <a:lnSpc>
                <a:spcPct val="115000"/>
              </a:lnSpc>
              <a:spcBef>
                <a:spcPts val="0"/>
              </a:spcBef>
              <a:spcAft>
                <a:spcPts val="0"/>
              </a:spcAft>
              <a:buSzPts val="1800"/>
              <a:buNone/>
            </a:pPr>
            <a:endParaRPr/>
          </a:p>
          <a:p>
            <a:pPr marL="0" lvl="0" indent="0" algn="l" rtl="0">
              <a:lnSpc>
                <a:spcPct val="115000"/>
              </a:lnSpc>
              <a:spcBef>
                <a:spcPts val="1000"/>
              </a:spcBef>
              <a:spcAft>
                <a:spcPts val="1600"/>
              </a:spcAft>
              <a:buSzPts val="18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7c30aa6ca8_0_0"/>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Meeting Planner Contact Information</a:t>
            </a:r>
            <a:endParaRPr/>
          </a:p>
        </p:txBody>
      </p:sp>
      <p:sp>
        <p:nvSpPr>
          <p:cNvPr id="75" name="Google Shape;75;g27c30aa6ca8_0_0"/>
          <p:cNvSpPr txBox="1">
            <a:spLocks noGrp="1"/>
          </p:cNvSpPr>
          <p:nvPr>
            <p:ph type="body" idx="1"/>
          </p:nvPr>
        </p:nvSpPr>
        <p:spPr>
          <a:xfrm>
            <a:off x="471900" y="1919075"/>
            <a:ext cx="3999900" cy="297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400"/>
              <a:buNone/>
            </a:pPr>
            <a:r>
              <a:rPr lang="en" b="1"/>
              <a:t>Dawn Slykhouse, Face to Face Events</a:t>
            </a:r>
            <a:endParaRPr/>
          </a:p>
          <a:p>
            <a:pPr marL="0" lvl="0" indent="0" algn="l" rtl="0">
              <a:lnSpc>
                <a:spcPct val="100000"/>
              </a:lnSpc>
              <a:spcBef>
                <a:spcPts val="1000"/>
              </a:spcBef>
              <a:spcAft>
                <a:spcPts val="0"/>
              </a:spcAft>
              <a:buSzPts val="1400"/>
              <a:buNone/>
            </a:pPr>
            <a:r>
              <a:rPr lang="en"/>
              <a:t>Mobile: +1 (408) 594-1342</a:t>
            </a:r>
            <a:endParaRPr/>
          </a:p>
          <a:p>
            <a:pPr marL="0" lvl="0" indent="0" algn="l" rtl="0">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lvl="0" indent="0" algn="l" rtl="0">
              <a:lnSpc>
                <a:spcPct val="100000"/>
              </a:lnSpc>
              <a:spcBef>
                <a:spcPts val="1000"/>
              </a:spcBef>
              <a:spcAft>
                <a:spcPts val="0"/>
              </a:spcAft>
              <a:buSzPts val="1400"/>
              <a:buNone/>
            </a:pPr>
            <a:endParaRPr sz="600" b="1"/>
          </a:p>
          <a:p>
            <a:pPr marL="0" lvl="0" indent="0" algn="l" rtl="0">
              <a:lnSpc>
                <a:spcPct val="100000"/>
              </a:lnSpc>
              <a:spcBef>
                <a:spcPts val="1000"/>
              </a:spcBef>
              <a:spcAft>
                <a:spcPts val="0"/>
              </a:spcAft>
              <a:buSzPts val="1400"/>
              <a:buNone/>
            </a:pPr>
            <a:r>
              <a:rPr lang="en" b="1"/>
              <a:t>Lisa Ronmark, Face to Face Events</a:t>
            </a:r>
            <a:endParaRPr/>
          </a:p>
          <a:p>
            <a:pPr marL="0" lvl="0" indent="0" algn="l" rtl="0">
              <a:lnSpc>
                <a:spcPct val="100000"/>
              </a:lnSpc>
              <a:spcBef>
                <a:spcPts val="1000"/>
              </a:spcBef>
              <a:spcAft>
                <a:spcPts val="0"/>
              </a:spcAft>
              <a:buSzPts val="1400"/>
              <a:buNone/>
            </a:pPr>
            <a:r>
              <a:rPr lang="en"/>
              <a:t>Mobile: +1 (604) 316-4947</a:t>
            </a:r>
            <a:endParaRPr/>
          </a:p>
          <a:p>
            <a:pPr marL="0" lvl="0" indent="0" algn="l" rtl="0">
              <a:lnSpc>
                <a:spcPct val="100000"/>
              </a:lnSpc>
              <a:spcBef>
                <a:spcPts val="1000"/>
              </a:spcBef>
              <a:spcAft>
                <a:spcPts val="1000"/>
              </a:spcAft>
              <a:buSzPts val="1400"/>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g27c30aa6ca8_0_0"/>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400"/>
              <a:buNone/>
            </a:pPr>
            <a:r>
              <a:rPr lang="en" b="1"/>
              <a:t>Stephanie Williams, Face to Face Events</a:t>
            </a:r>
            <a:endParaRPr b="1"/>
          </a:p>
          <a:p>
            <a:pPr marL="0" lvl="0" indent="0" algn="l" rtl="0">
              <a:lnSpc>
                <a:spcPct val="100000"/>
              </a:lnSpc>
              <a:spcBef>
                <a:spcPts val="1000"/>
              </a:spcBef>
              <a:spcAft>
                <a:spcPts val="0"/>
              </a:spcAft>
              <a:buSzPts val="1400"/>
              <a:buNone/>
            </a:pPr>
            <a:r>
              <a:rPr lang="en"/>
              <a:t>Mobile: +1 (408) 497-9613 </a:t>
            </a:r>
            <a:endParaRPr/>
          </a:p>
          <a:p>
            <a:pPr marL="0" lvl="0" indent="0" algn="l" rtl="0">
              <a:lnSpc>
                <a:spcPct val="100000"/>
              </a:lnSpc>
              <a:spcBef>
                <a:spcPts val="1000"/>
              </a:spcBef>
              <a:spcAft>
                <a:spcPts val="0"/>
              </a:spcAft>
              <a:buSzPts val="1400"/>
              <a:buNone/>
            </a:pPr>
            <a:r>
              <a:rPr lang="en"/>
              <a:t>Email: </a:t>
            </a:r>
            <a:r>
              <a:rPr lang="en" u="sng">
                <a:solidFill>
                  <a:schemeClr val="hlink"/>
                </a:solidFill>
                <a:hlinkClick r:id="rId5"/>
              </a:rPr>
              <a:t>stephanie@facetoface-events.com</a:t>
            </a:r>
            <a:r>
              <a:rPr lang="en"/>
              <a:t> </a:t>
            </a:r>
            <a:endParaRPr/>
          </a:p>
          <a:p>
            <a:pPr marL="0" lvl="0" indent="0" algn="l" rtl="0">
              <a:lnSpc>
                <a:spcPct val="100000"/>
              </a:lnSpc>
              <a:spcBef>
                <a:spcPts val="1000"/>
              </a:spcBef>
              <a:spcAft>
                <a:spcPts val="0"/>
              </a:spcAft>
              <a:buSzPts val="1400"/>
              <a:buNone/>
            </a:pPr>
            <a:endParaRPr sz="1000"/>
          </a:p>
          <a:p>
            <a:pPr marL="0" lvl="0" indent="0" algn="l" rtl="0">
              <a:lnSpc>
                <a:spcPct val="100000"/>
              </a:lnSpc>
              <a:spcBef>
                <a:spcPts val="1000"/>
              </a:spcBef>
              <a:spcAft>
                <a:spcPts val="0"/>
              </a:spcAft>
              <a:buSzPts val="1400"/>
              <a:buNone/>
            </a:pPr>
            <a:r>
              <a:rPr lang="en" b="1"/>
              <a:t>Meeting Planner Office: </a:t>
            </a:r>
            <a:r>
              <a:rPr lang="en"/>
              <a:t>Kalia Executive Conference Center, Tiare</a:t>
            </a:r>
            <a:endParaRPr/>
          </a:p>
          <a:p>
            <a:pPr marL="0" lvl="0" indent="0" algn="l" rtl="0">
              <a:lnSpc>
                <a:spcPct val="100000"/>
              </a:lnSpc>
              <a:spcBef>
                <a:spcPts val="1000"/>
              </a:spcBef>
              <a:spcAft>
                <a:spcPts val="0"/>
              </a:spcAft>
              <a:buSzPts val="1400"/>
              <a:buNone/>
            </a:pPr>
            <a:r>
              <a:rPr lang="en" b="1"/>
              <a:t>Registration: </a:t>
            </a:r>
            <a:r>
              <a:rPr lang="en"/>
              <a:t>Mid Pacific Conference Center, Coral Lounge</a:t>
            </a:r>
            <a:endParaRPr/>
          </a:p>
          <a:p>
            <a:pPr marL="0" lvl="0" indent="0" algn="l" rtl="0">
              <a:lnSpc>
                <a:spcPct val="100000"/>
              </a:lnSpc>
              <a:spcBef>
                <a:spcPts val="1000"/>
              </a:spcBef>
              <a:spcAft>
                <a:spcPts val="0"/>
              </a:spcAft>
              <a:buSzPts val="14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7"/>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dirty="0"/>
              <a:t>Network Access Information </a:t>
            </a:r>
            <a:endParaRPr dirty="0"/>
          </a:p>
        </p:txBody>
      </p:sp>
      <p:sp>
        <p:nvSpPr>
          <p:cNvPr id="100" name="Google Shape;100;p7"/>
          <p:cNvSpPr txBox="1">
            <a:spLocks noGrp="1"/>
          </p:cNvSpPr>
          <p:nvPr>
            <p:ph type="body" idx="1"/>
          </p:nvPr>
        </p:nvSpPr>
        <p:spPr>
          <a:xfrm>
            <a:off x="471900" y="1919074"/>
            <a:ext cx="4222350" cy="2912901"/>
          </a:xfrm>
          <a:prstGeom prst="rect">
            <a:avLst/>
          </a:prstGeom>
          <a:noFill/>
          <a:ln>
            <a:noFill/>
          </a:ln>
        </p:spPr>
        <p:txBody>
          <a:bodyPr spcFirstLastPara="1" wrap="square" lIns="91425" tIns="91425" rIns="91425" bIns="91425" anchor="t" anchorCtr="0">
            <a:noAutofit/>
          </a:bodyPr>
          <a:lstStyle/>
          <a:p>
            <a:pPr marL="0" marR="76200" lvl="0" indent="0" algn="l" rtl="0">
              <a:lnSpc>
                <a:spcPct val="115000"/>
              </a:lnSpc>
              <a:spcBef>
                <a:spcPts val="0"/>
              </a:spcBef>
              <a:spcAft>
                <a:spcPts val="0"/>
              </a:spcAft>
              <a:buSzPts val="1400"/>
              <a:buNone/>
            </a:pPr>
            <a:r>
              <a:rPr lang="en" sz="1600" b="1" dirty="0"/>
              <a:t>SSID: </a:t>
            </a:r>
            <a:r>
              <a:rPr lang="en" sz="1600" dirty="0"/>
              <a:t>IEEE802</a:t>
            </a:r>
            <a:r>
              <a:rPr lang="en" sz="1600" b="1" dirty="0"/>
              <a:t>  </a:t>
            </a:r>
            <a:endParaRPr sz="1600" b="1" dirty="0"/>
          </a:p>
          <a:p>
            <a:pPr marL="457200" marR="76200" lvl="0" indent="-311150" algn="l" rtl="0">
              <a:lnSpc>
                <a:spcPct val="115000"/>
              </a:lnSpc>
              <a:spcBef>
                <a:spcPts val="0"/>
              </a:spcBef>
              <a:spcAft>
                <a:spcPts val="0"/>
              </a:spcAft>
              <a:buSzPts val="1300"/>
              <a:buChar char="●"/>
            </a:pPr>
            <a:r>
              <a:rPr lang="en" sz="1600" b="1" dirty="0"/>
              <a:t>Password:</a:t>
            </a:r>
            <a:r>
              <a:rPr lang="en" sz="1600" dirty="0"/>
              <a:t> ieeeieee </a:t>
            </a:r>
            <a:endParaRPr sz="1600" dirty="0"/>
          </a:p>
          <a:p>
            <a:pPr marL="457200" lvl="0" indent="-311150" algn="l" rtl="0">
              <a:lnSpc>
                <a:spcPct val="115000"/>
              </a:lnSpc>
              <a:spcBef>
                <a:spcPts val="0"/>
              </a:spcBef>
              <a:spcAft>
                <a:spcPts val="0"/>
              </a:spcAft>
              <a:buSzPts val="1300"/>
              <a:buChar char="●"/>
            </a:pPr>
            <a:r>
              <a:rPr lang="en" sz="1600" b="1" dirty="0"/>
              <a:t>Encryption Type:</a:t>
            </a:r>
            <a:r>
              <a:rPr lang="en" sz="1600" dirty="0"/>
              <a:t> WPA2/WPA3 </a:t>
            </a:r>
            <a:endParaRPr sz="1600" dirty="0"/>
          </a:p>
          <a:p>
            <a:pPr marL="0" marR="76200" lvl="0" indent="0" algn="l" rtl="0">
              <a:lnSpc>
                <a:spcPct val="115000"/>
              </a:lnSpc>
              <a:spcBef>
                <a:spcPts val="1000"/>
              </a:spcBef>
              <a:spcAft>
                <a:spcPts val="0"/>
              </a:spcAft>
              <a:buSzPts val="1400"/>
              <a:buNone/>
            </a:pPr>
            <a:r>
              <a:rPr lang="en" sz="1600" b="1" dirty="0"/>
              <a:t>SSID: </a:t>
            </a:r>
            <a:r>
              <a:rPr lang="en" sz="1600" dirty="0"/>
              <a:t>IEEE802-6G</a:t>
            </a:r>
            <a:r>
              <a:rPr lang="en" sz="1600" b="1" dirty="0"/>
              <a:t>  </a:t>
            </a:r>
            <a:endParaRPr sz="1600" b="1" dirty="0"/>
          </a:p>
          <a:p>
            <a:pPr marL="457200" marR="76200" lvl="0" indent="-311150" algn="l" rtl="0">
              <a:lnSpc>
                <a:spcPct val="115000"/>
              </a:lnSpc>
              <a:spcBef>
                <a:spcPts val="0"/>
              </a:spcBef>
              <a:spcAft>
                <a:spcPts val="0"/>
              </a:spcAft>
              <a:buSzPts val="1300"/>
              <a:buChar char="●"/>
            </a:pPr>
            <a:r>
              <a:rPr lang="en" sz="1600" b="1" dirty="0"/>
              <a:t>Password:</a:t>
            </a:r>
            <a:r>
              <a:rPr lang="en" sz="1600" dirty="0"/>
              <a:t> ieeeieee </a:t>
            </a:r>
            <a:endParaRPr sz="1600" dirty="0"/>
          </a:p>
          <a:p>
            <a:pPr marL="457200" lvl="0" indent="-311150" algn="l" rtl="0">
              <a:lnSpc>
                <a:spcPct val="115000"/>
              </a:lnSpc>
              <a:spcBef>
                <a:spcPts val="0"/>
              </a:spcBef>
              <a:spcAft>
                <a:spcPts val="0"/>
              </a:spcAft>
              <a:buSzPts val="1300"/>
              <a:buChar char="●"/>
            </a:pPr>
            <a:r>
              <a:rPr lang="en" sz="1600" b="1" dirty="0"/>
              <a:t>Encryption Type:</a:t>
            </a:r>
            <a:r>
              <a:rPr lang="en" sz="1600" dirty="0"/>
              <a:t> WPA3 </a:t>
            </a:r>
            <a:endParaRPr sz="1600" dirty="0"/>
          </a:p>
          <a:p>
            <a:pPr marL="457200" lvl="0" indent="-311150" algn="l" rtl="0">
              <a:lnSpc>
                <a:spcPct val="115000"/>
              </a:lnSpc>
              <a:spcBef>
                <a:spcPts val="0"/>
              </a:spcBef>
              <a:spcAft>
                <a:spcPts val="0"/>
              </a:spcAft>
              <a:buSzPts val="1300"/>
              <a:buChar char="●"/>
            </a:pPr>
            <a:r>
              <a:rPr lang="en" sz="1600" dirty="0"/>
              <a:t>Support for 6GHz WiFi</a:t>
            </a:r>
            <a:endParaRPr sz="1600" dirty="0"/>
          </a:p>
          <a:p>
            <a:pPr marL="0" marR="76200" lvl="0" indent="0" algn="l" rtl="0">
              <a:lnSpc>
                <a:spcPct val="100000"/>
              </a:lnSpc>
              <a:spcBef>
                <a:spcPts val="1000"/>
              </a:spcBef>
              <a:spcAft>
                <a:spcPts val="0"/>
              </a:spcAft>
              <a:buClr>
                <a:srgbClr val="000000"/>
              </a:buClr>
              <a:buSzPts val="1400"/>
              <a:buFont typeface="Arial"/>
              <a:buNone/>
            </a:pPr>
            <a:r>
              <a:rPr lang="en" sz="1600" b="1" dirty="0"/>
              <a:t>Local Document Server for IEEE 802 Documents:  </a:t>
            </a:r>
            <a:r>
              <a:rPr lang="en" sz="1600" u="sng" dirty="0">
                <a:solidFill>
                  <a:srgbClr val="0000FF"/>
                </a:solidFill>
                <a:hlinkClick r:id="rId3">
                  <a:extLst>
                    <a:ext uri="{A12FA001-AC4F-418D-AE19-62706E023703}">
                      <ahyp:hlinkClr xmlns:ahyp="http://schemas.microsoft.com/office/drawing/2018/hyperlinkcolor" val="tx"/>
                    </a:ext>
                  </a:extLst>
                </a:hlinkClick>
              </a:rPr>
              <a:t>h</a:t>
            </a:r>
            <a:r>
              <a:rPr lang="en" sz="1600" u="sng" dirty="0">
                <a:solidFill>
                  <a:srgbClr val="0000FF"/>
                </a:solidFill>
                <a:hlinkClick r:id="rId3">
                  <a:extLst>
                    <a:ext uri="{A12FA001-AC4F-418D-AE19-62706E023703}">
                      <ahyp:hlinkClr xmlns:ahyp="http://schemas.microsoft.com/office/drawing/2018/hyperlinkcolor" val="tx"/>
                    </a:ext>
                  </a:extLst>
                </a:hlinkClick>
              </a:rPr>
              <a:t>ttp://ieee802.linespeed.com/</a:t>
            </a:r>
            <a:endParaRPr sz="1600" dirty="0"/>
          </a:p>
        </p:txBody>
      </p:sp>
      <p:sp>
        <p:nvSpPr>
          <p:cNvPr id="101" name="Google Shape;101;p7"/>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p>
            <a:pPr marL="0" indent="0">
              <a:lnSpc>
                <a:spcPct val="100000"/>
              </a:lnSpc>
              <a:buClr>
                <a:srgbClr val="000000"/>
              </a:buClr>
              <a:buNone/>
            </a:pPr>
            <a:r>
              <a:rPr lang="en-US" sz="1200" b="1" dirty="0"/>
              <a:t>Network Provider and </a:t>
            </a:r>
            <a:r>
              <a:rPr lang="en" sz="1300" b="1" dirty="0"/>
              <a:t>Onsite Network Support </a:t>
            </a:r>
            <a:endParaRPr sz="1300" b="1" dirty="0"/>
          </a:p>
          <a:p>
            <a:pPr marL="0" lvl="0" indent="0" algn="l" rtl="0">
              <a:lnSpc>
                <a:spcPct val="115000"/>
              </a:lnSpc>
              <a:spcBef>
                <a:spcPts val="1000"/>
              </a:spcBef>
              <a:spcAft>
                <a:spcPts val="0"/>
              </a:spcAft>
              <a:buClr>
                <a:srgbClr val="000000"/>
              </a:buClr>
              <a:buSzPts val="1800"/>
              <a:buFont typeface="Arial"/>
              <a:buNone/>
            </a:pPr>
            <a:r>
              <a:rPr lang="en" sz="1300" dirty="0"/>
              <a:t>The November 2023 IEEE 802 Plenary Session Network Provider is Linespeed Events. </a:t>
            </a:r>
          </a:p>
          <a:p>
            <a:pPr marL="0" lvl="0" indent="0" algn="l" rtl="0">
              <a:lnSpc>
                <a:spcPct val="100000"/>
              </a:lnSpc>
              <a:spcAft>
                <a:spcPts val="0"/>
              </a:spcAft>
              <a:buClr>
                <a:srgbClr val="000000"/>
              </a:buClr>
              <a:buSzPts val="1400"/>
              <a:buFont typeface="Arial"/>
              <a:buNone/>
            </a:pPr>
            <a:endParaRPr lang="en-US" sz="1200" b="1" dirty="0"/>
          </a:p>
          <a:p>
            <a:pPr marL="0" lvl="0" indent="0" algn="l" rtl="0">
              <a:lnSpc>
                <a:spcPct val="100000"/>
              </a:lnSpc>
              <a:spcAft>
                <a:spcPts val="0"/>
              </a:spcAft>
              <a:buClr>
                <a:srgbClr val="000000"/>
              </a:buClr>
              <a:buSzPts val="1400"/>
              <a:buFont typeface="Arial"/>
              <a:buNone/>
            </a:pPr>
            <a:r>
              <a:rPr lang="en-US" sz="1200" b="1" dirty="0"/>
              <a:t>Richard </a:t>
            </a:r>
            <a:r>
              <a:rPr lang="en-US" sz="1200" b="1" dirty="0" err="1"/>
              <a:t>Alfvin</a:t>
            </a:r>
            <a:endParaRPr lang="en-US" sz="1200" b="1" dirty="0"/>
          </a:p>
          <a:p>
            <a:pPr marL="0" lvl="0" indent="0" algn="l" rtl="0">
              <a:lnSpc>
                <a:spcPct val="100000"/>
              </a:lnSpc>
              <a:spcAft>
                <a:spcPts val="0"/>
              </a:spcAft>
              <a:buSzPts val="1400"/>
              <a:buNone/>
            </a:pPr>
            <a:r>
              <a:rPr lang="en-US" sz="1200" dirty="0"/>
              <a:t>Mobile: +1 (585) 781-0952 </a:t>
            </a:r>
          </a:p>
          <a:p>
            <a:pPr marL="0" lvl="0" indent="0" algn="l" rtl="0">
              <a:lnSpc>
                <a:spcPct val="100000"/>
              </a:lnSpc>
              <a:spcAft>
                <a:spcPts val="0"/>
              </a:spcAft>
              <a:buSzPts val="1400"/>
              <a:buNone/>
            </a:pPr>
            <a:r>
              <a:rPr lang="en-US" sz="1200" dirty="0"/>
              <a:t>Email: </a:t>
            </a:r>
            <a:r>
              <a:rPr lang="en-US" sz="1200" u="sng" dirty="0">
                <a:solidFill>
                  <a:schemeClr val="accent5"/>
                </a:solidFill>
                <a:hlinkClick r:id="rId4">
                  <a:extLst>
                    <a:ext uri="{A12FA001-AC4F-418D-AE19-62706E023703}">
                      <ahyp:hlinkClr xmlns:ahyp="http://schemas.microsoft.com/office/drawing/2018/hyperlinkcolor" val="tx"/>
                    </a:ext>
                  </a:extLst>
                </a:hlinkClick>
              </a:rPr>
              <a:t>rick@linespeed.com</a:t>
            </a:r>
            <a:r>
              <a:rPr lang="en-US" sz="1200" dirty="0"/>
              <a:t> </a:t>
            </a:r>
          </a:p>
          <a:p>
            <a:pPr marL="0" lvl="0" indent="0" algn="l" rtl="0">
              <a:lnSpc>
                <a:spcPct val="115000"/>
              </a:lnSpc>
              <a:spcBef>
                <a:spcPts val="1000"/>
              </a:spcBef>
              <a:spcAft>
                <a:spcPts val="0"/>
              </a:spcAft>
              <a:buClr>
                <a:srgbClr val="000000"/>
              </a:buClr>
              <a:buSzPts val="1800"/>
              <a:buFont typeface="Arial"/>
              <a:buNone/>
            </a:pPr>
            <a:r>
              <a:rPr lang="en" sz="1300" dirty="0"/>
              <a:t>Members of the Linespeed team can be dispatched by contacting the Meeting Planner directly or by placing a request at the event registration desk.</a:t>
            </a:r>
          </a:p>
          <a:p>
            <a:pPr marL="0" lvl="0" indent="0" algn="l" rtl="0">
              <a:lnSpc>
                <a:spcPct val="115000"/>
              </a:lnSpc>
              <a:spcBef>
                <a:spcPts val="1000"/>
              </a:spcBef>
              <a:spcAft>
                <a:spcPts val="0"/>
              </a:spcAft>
              <a:buClr>
                <a:srgbClr val="000000"/>
              </a:buClr>
              <a:buSzPts val="1800"/>
              <a:buFont typeface="Arial"/>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Schedule of Sessions and Attendance</a:t>
            </a:r>
            <a:endParaRPr/>
          </a:p>
        </p:txBody>
      </p:sp>
      <p:sp>
        <p:nvSpPr>
          <p:cNvPr id="107" name="Google Shape;107;p5"/>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500" b="1" dirty="0"/>
              <a:t>SCHEDULE OF SESSIONS</a:t>
            </a:r>
            <a:endParaRPr sz="1500" b="1" dirty="0"/>
          </a:p>
          <a:p>
            <a:pPr marL="0" lvl="0" indent="0" algn="l" rtl="0">
              <a:lnSpc>
                <a:spcPct val="115000"/>
              </a:lnSpc>
              <a:spcBef>
                <a:spcPts val="1000"/>
              </a:spcBef>
              <a:spcAft>
                <a:spcPts val="0"/>
              </a:spcAft>
              <a:buSzPts val="1800"/>
              <a:buNone/>
            </a:pPr>
            <a:r>
              <a:rPr lang="en" sz="1500" b="1" dirty="0"/>
              <a:t>In Person Room Assignments:</a:t>
            </a:r>
            <a:r>
              <a:rPr lang="en" sz="1500" dirty="0"/>
              <a:t> Schedule QR codes posted outside each meeting room and on your badge hand out. </a:t>
            </a:r>
            <a:r>
              <a:rPr lang="en" sz="1500" u="sng" dirty="0">
                <a:solidFill>
                  <a:schemeClr val="hlink"/>
                </a:solidFill>
                <a:hlinkClick r:id="rId3"/>
              </a:rPr>
              <a:t>http://schedule.802world.com/schedule/schedule/show</a:t>
            </a:r>
            <a:endParaRPr sz="1500" dirty="0"/>
          </a:p>
          <a:p>
            <a:pPr marL="0" lvl="0" indent="0" algn="l" rtl="0">
              <a:lnSpc>
                <a:spcPct val="115000"/>
              </a:lnSpc>
              <a:spcBef>
                <a:spcPts val="1000"/>
              </a:spcBef>
              <a:spcAft>
                <a:spcPts val="0"/>
              </a:spcAft>
              <a:buSzPts val="1800"/>
              <a:buNone/>
            </a:pPr>
            <a:r>
              <a:rPr lang="en" sz="1500" b="1" dirty="0"/>
              <a:t>Virtual Participation:</a:t>
            </a:r>
            <a:r>
              <a:rPr lang="en" sz="1500" dirty="0"/>
              <a:t> </a:t>
            </a:r>
            <a:r>
              <a:rPr lang="en" sz="1500" u="sng" dirty="0">
                <a:solidFill>
                  <a:schemeClr val="hlink"/>
                </a:solidFill>
                <a:hlinkClick r:id="rId4"/>
              </a:rPr>
              <a:t>https://ieee802.org/802tele_calendar.html</a:t>
            </a:r>
            <a:endParaRPr sz="1500" dirty="0"/>
          </a:p>
          <a:p>
            <a:pPr marL="0" lvl="0" indent="0" algn="l" rtl="0">
              <a:lnSpc>
                <a:spcPct val="115000"/>
              </a:lnSpc>
              <a:spcBef>
                <a:spcPts val="1000"/>
              </a:spcBef>
              <a:spcAft>
                <a:spcPts val="0"/>
              </a:spcAft>
              <a:buSzPts val="1800"/>
              <a:buNone/>
            </a:pPr>
            <a:r>
              <a:rPr lang="en" sz="1500" b="1" dirty="0"/>
              <a:t>ATTENDANCE TOOL (IMAT) :  </a:t>
            </a:r>
            <a:r>
              <a:rPr lang="en-US" sz="1500" u="sng" dirty="0">
                <a:solidFill>
                  <a:schemeClr val="hlink"/>
                </a:solidFill>
              </a:rPr>
              <a:t>https://imat.ieee.org/ </a:t>
            </a:r>
          </a:p>
          <a:p>
            <a:pPr marL="0" lvl="0" indent="0" algn="l" rtl="0">
              <a:lnSpc>
                <a:spcPct val="115000"/>
              </a:lnSpc>
              <a:spcBef>
                <a:spcPts val="1000"/>
              </a:spcBef>
              <a:spcAft>
                <a:spcPts val="0"/>
              </a:spcAft>
              <a:buSzPts val="1800"/>
              <a:buNone/>
            </a:pPr>
            <a:r>
              <a:rPr lang="en" sz="1500" b="1" dirty="0">
                <a:highlight>
                  <a:srgbClr val="FFFF00"/>
                </a:highlight>
              </a:rPr>
              <a:t>REGISTRATION FEE REQUIREMENT REMINDER</a:t>
            </a:r>
            <a:endParaRPr sz="1500" b="1" dirty="0">
              <a:highlight>
                <a:srgbClr val="FFFF00"/>
              </a:highlight>
            </a:endParaRPr>
          </a:p>
          <a:p>
            <a:pPr marL="0" lvl="0" indent="0" algn="l" rtl="0">
              <a:lnSpc>
                <a:spcPct val="115000"/>
              </a:lnSpc>
              <a:spcBef>
                <a:spcPts val="1000"/>
              </a:spcBef>
              <a:spcAft>
                <a:spcPts val="0"/>
              </a:spcAft>
              <a:buSzPts val="1800"/>
              <a:buNone/>
            </a:pPr>
            <a:r>
              <a:rPr lang="en" sz="1300" dirty="0"/>
              <a:t>Payment of the session registration fee is required for all individuals who participate in any session associated with the November 2023 IEEE 802 Plenary Session. Registration: </a:t>
            </a:r>
            <a:r>
              <a:rPr lang="en" sz="1300" u="sng" dirty="0">
                <a:solidFill>
                  <a:schemeClr val="hlink"/>
                </a:solidFill>
                <a:hlinkClick r:id="rId5"/>
              </a:rPr>
              <a:t>https://cvent.me/nwK28E</a:t>
            </a:r>
            <a:endParaRPr sz="1300" dirty="0"/>
          </a:p>
          <a:p>
            <a:pPr marL="457200" lvl="0" indent="0" algn="ctr" rtl="0">
              <a:lnSpc>
                <a:spcPct val="115000"/>
              </a:lnSpc>
              <a:spcBef>
                <a:spcPts val="1000"/>
              </a:spcBef>
              <a:spcAft>
                <a:spcPts val="0"/>
              </a:spcAft>
              <a:buSzPts val="1800"/>
              <a:buNone/>
            </a:pPr>
            <a:endParaRPr sz="1500" dirty="0"/>
          </a:p>
          <a:p>
            <a:pPr marL="0" lvl="0" indent="0" algn="ctr" rtl="0">
              <a:lnSpc>
                <a:spcPct val="115000"/>
              </a:lnSpc>
              <a:spcBef>
                <a:spcPts val="1000"/>
              </a:spcBef>
              <a:spcAft>
                <a:spcPts val="1600"/>
              </a:spcAft>
              <a:buSzPts val="1800"/>
              <a:buNone/>
            </a:pPr>
            <a:endParaRPr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6"/>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Audio Visual Support - In Person Sessions </a:t>
            </a:r>
            <a:endParaRPr/>
          </a:p>
        </p:txBody>
      </p:sp>
      <p:sp>
        <p:nvSpPr>
          <p:cNvPr id="113" name="Google Shape;113;p6"/>
          <p:cNvSpPr txBox="1">
            <a:spLocks noGrp="1"/>
          </p:cNvSpPr>
          <p:nvPr>
            <p:ph type="body" idx="1"/>
          </p:nvPr>
        </p:nvSpPr>
        <p:spPr>
          <a:xfrm>
            <a:off x="471900" y="1683550"/>
            <a:ext cx="8082600" cy="34599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300" b="1"/>
              <a:t>WHO TO CONTACT IF AUDIO VISUAL EQUIPMENT ISN’T WORKING IN YOUR ONSITE MEETING ROOM</a:t>
            </a:r>
            <a:endParaRPr sz="1300" b="1"/>
          </a:p>
          <a:p>
            <a:pPr marL="0" lvl="0" indent="0" algn="l" rtl="0">
              <a:lnSpc>
                <a:spcPct val="115000"/>
              </a:lnSpc>
              <a:spcBef>
                <a:spcPts val="1000"/>
              </a:spcBef>
              <a:spcAft>
                <a:spcPts val="0"/>
              </a:spcAft>
              <a:buSzPts val="1800"/>
              <a:buNone/>
            </a:pPr>
            <a:r>
              <a:rPr lang="en" sz="1300"/>
              <a:t>Please contact the Meeting Planner directly if you have any issues with the audio visual equipment in your meeting room. The Meeting Planner will contact support and  the appropriate technician will be sent to assist as soon as possible.</a:t>
            </a:r>
            <a:endParaRPr sz="1300"/>
          </a:p>
          <a:p>
            <a:pPr marL="0" lvl="0" indent="0" algn="l" rtl="0">
              <a:lnSpc>
                <a:spcPct val="115000"/>
              </a:lnSpc>
              <a:spcBef>
                <a:spcPts val="1000"/>
              </a:spcBef>
              <a:spcAft>
                <a:spcPts val="0"/>
              </a:spcAft>
              <a:buSzPts val="1800"/>
              <a:buNone/>
            </a:pPr>
            <a:r>
              <a:rPr lang="en" sz="1300"/>
              <a:t>Meeting Planner can be reached at:</a:t>
            </a:r>
            <a:endParaRPr sz="1300"/>
          </a:p>
          <a:p>
            <a:pPr marL="457200" lvl="0" indent="-311150" algn="l" rtl="0">
              <a:lnSpc>
                <a:spcPct val="115000"/>
              </a:lnSpc>
              <a:spcBef>
                <a:spcPts val="1000"/>
              </a:spcBef>
              <a:spcAft>
                <a:spcPts val="0"/>
              </a:spcAft>
              <a:buSzPts val="1300"/>
              <a:buChar char="●"/>
            </a:pPr>
            <a:r>
              <a:rPr lang="en" sz="1300"/>
              <a:t>Registration and Information Desk: Coral Lounge</a:t>
            </a:r>
            <a:endParaRPr sz="1300"/>
          </a:p>
          <a:p>
            <a:pPr marL="457200" lvl="0" indent="-311150" algn="l" rtl="0">
              <a:lnSpc>
                <a:spcPct val="115000"/>
              </a:lnSpc>
              <a:spcBef>
                <a:spcPts val="0"/>
              </a:spcBef>
              <a:spcAft>
                <a:spcPts val="0"/>
              </a:spcAft>
              <a:buSzPts val="1300"/>
              <a:buChar char="●"/>
            </a:pPr>
            <a:r>
              <a:rPr lang="en" sz="1300"/>
              <a:t>Event Office: Tiare</a:t>
            </a:r>
            <a:endParaRPr sz="1300"/>
          </a:p>
          <a:p>
            <a:pPr marL="457200" lvl="0" indent="-311150" algn="l" rtl="0">
              <a:lnSpc>
                <a:spcPct val="115000"/>
              </a:lnSpc>
              <a:spcBef>
                <a:spcPts val="0"/>
              </a:spcBef>
              <a:spcAft>
                <a:spcPts val="0"/>
              </a:spcAft>
              <a:buSzPts val="1300"/>
              <a:buChar char="●"/>
            </a:pPr>
            <a:r>
              <a:rPr lang="en" sz="1300"/>
              <a:t>Via Text or Call: Lisa Ronmark: +1 (604) 316-4947, Stephanie Williams +1 (408) 497-9613 </a:t>
            </a:r>
            <a:endParaRPr sz="1300" b="1"/>
          </a:p>
          <a:p>
            <a:pPr marL="0" lvl="0" indent="0" algn="l" rtl="0">
              <a:lnSpc>
                <a:spcPct val="115000"/>
              </a:lnSpc>
              <a:spcBef>
                <a:spcPts val="1000"/>
              </a:spcBef>
              <a:spcAft>
                <a:spcPts val="0"/>
              </a:spcAft>
              <a:buSzPts val="1800"/>
              <a:buNone/>
            </a:pPr>
            <a:r>
              <a:rPr lang="en" sz="1300" b="1"/>
              <a:t>WEBEX AUDIO IN THE ONSITE MEETING ROOM</a:t>
            </a:r>
            <a:endParaRPr sz="1300" b="1"/>
          </a:p>
          <a:p>
            <a:pPr marL="0" lvl="0" indent="0" algn="l" rtl="0">
              <a:lnSpc>
                <a:spcPct val="115000"/>
              </a:lnSpc>
              <a:spcBef>
                <a:spcPts val="1000"/>
              </a:spcBef>
              <a:spcAft>
                <a:spcPts val="0"/>
              </a:spcAft>
              <a:buSzPts val="1800"/>
              <a:buNone/>
            </a:pPr>
            <a:r>
              <a:rPr lang="en" sz="1300"/>
              <a:t>If you are a local participant, PLEASE, select “Don’t connect to audio” when joining the WebEx session. Connecting to the audio, November cause an audio feedback loop that prevents the meeting from proceeding</a:t>
            </a:r>
            <a:endParaRPr sz="1300"/>
          </a:p>
          <a:p>
            <a:pPr marL="0" lvl="0" indent="0" algn="l" rtl="0">
              <a:lnSpc>
                <a:spcPct val="115000"/>
              </a:lnSpc>
              <a:spcBef>
                <a:spcPts val="1000"/>
              </a:spcBef>
              <a:spcAft>
                <a:spcPts val="0"/>
              </a:spcAft>
              <a:buSzPts val="1800"/>
              <a:buNone/>
            </a:pPr>
            <a:endParaRPr sz="1300"/>
          </a:p>
          <a:p>
            <a:pPr marL="457200" lvl="0" indent="0" algn="ctr" rtl="0">
              <a:lnSpc>
                <a:spcPct val="115000"/>
              </a:lnSpc>
              <a:spcBef>
                <a:spcPts val="1000"/>
              </a:spcBef>
              <a:spcAft>
                <a:spcPts val="0"/>
              </a:spcAft>
              <a:buSzPts val="1800"/>
              <a:buNone/>
            </a:pPr>
            <a:endParaRPr sz="1700"/>
          </a:p>
          <a:p>
            <a:pPr marL="0" lvl="0" indent="0" algn="ctr" rtl="0">
              <a:lnSpc>
                <a:spcPct val="115000"/>
              </a:lnSpc>
              <a:spcBef>
                <a:spcPts val="1000"/>
              </a:spcBef>
              <a:spcAft>
                <a:spcPts val="1600"/>
              </a:spcAft>
              <a:buSzPts val="1800"/>
              <a:buNone/>
            </a:pPr>
            <a:endParaRPr sz="17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Food and Beverage Breaks</a:t>
            </a:r>
            <a:endParaRPr/>
          </a:p>
        </p:txBody>
      </p:sp>
      <p:sp>
        <p:nvSpPr>
          <p:cNvPr id="119" name="Google Shape;119;p4"/>
          <p:cNvSpPr txBox="1">
            <a:spLocks noGrp="1"/>
          </p:cNvSpPr>
          <p:nvPr>
            <p:ph type="body" idx="1"/>
          </p:nvPr>
        </p:nvSpPr>
        <p:spPr>
          <a:xfrm>
            <a:off x="471900" y="2180475"/>
            <a:ext cx="3832500" cy="2351700"/>
          </a:xfrm>
          <a:prstGeom prst="rect">
            <a:avLst/>
          </a:prstGeom>
          <a:noFill/>
          <a:ln>
            <a:noFill/>
          </a:ln>
        </p:spPr>
        <p:txBody>
          <a:bodyPr spcFirstLastPara="1" wrap="square" lIns="91425" tIns="91425" rIns="91425" bIns="91425" anchor="t" anchorCtr="0">
            <a:noAutofit/>
          </a:bodyPr>
          <a:lstStyle/>
          <a:p>
            <a:pPr marL="0" lvl="0" indent="0" algn="ctr" rtl="0">
              <a:lnSpc>
                <a:spcPct val="50000"/>
              </a:lnSpc>
              <a:spcBef>
                <a:spcPts val="1000"/>
              </a:spcBef>
              <a:spcAft>
                <a:spcPts val="0"/>
              </a:spcAft>
              <a:buSzPts val="1400"/>
              <a:buNone/>
            </a:pPr>
            <a:r>
              <a:rPr lang="en" sz="1800" b="1" dirty="0"/>
              <a:t>Light Breakfast</a:t>
            </a:r>
            <a:endParaRPr sz="1800" b="1" dirty="0"/>
          </a:p>
          <a:p>
            <a:pPr marL="0" lvl="0" indent="0" algn="ctr" rtl="0">
              <a:lnSpc>
                <a:spcPct val="50000"/>
              </a:lnSpc>
              <a:spcBef>
                <a:spcPts val="1000"/>
              </a:spcBef>
              <a:spcAft>
                <a:spcPts val="0"/>
              </a:spcAft>
              <a:buSzPts val="1400"/>
              <a:buNone/>
            </a:pPr>
            <a:r>
              <a:rPr lang="en" sz="1800" b="1" dirty="0"/>
              <a:t>Coral Lounge, 2nd Floor </a:t>
            </a:r>
            <a:endParaRPr sz="1800" b="1" dirty="0"/>
          </a:p>
          <a:p>
            <a:pPr marL="0" lvl="0" indent="0" algn="ctr" rtl="0">
              <a:lnSpc>
                <a:spcPct val="50000"/>
              </a:lnSpc>
              <a:spcBef>
                <a:spcPts val="1000"/>
              </a:spcBef>
              <a:spcAft>
                <a:spcPts val="0"/>
              </a:spcAft>
              <a:buSzPts val="1400"/>
              <a:buNone/>
            </a:pPr>
            <a:r>
              <a:rPr lang="en" sz="1800" dirty="0"/>
              <a:t>Monday - Friday </a:t>
            </a:r>
            <a:endParaRPr sz="1800" dirty="0"/>
          </a:p>
          <a:p>
            <a:pPr marL="0" lvl="0" indent="0" algn="ctr" rtl="0">
              <a:lnSpc>
                <a:spcPct val="50000"/>
              </a:lnSpc>
              <a:spcBef>
                <a:spcPts val="1000"/>
              </a:spcBef>
              <a:spcAft>
                <a:spcPts val="0"/>
              </a:spcAft>
              <a:buSzPts val="1400"/>
              <a:buNone/>
            </a:pPr>
            <a:r>
              <a:rPr lang="en" sz="1800" dirty="0"/>
              <a:t>7:15 AM - 8:15 AM</a:t>
            </a:r>
            <a:endParaRPr sz="1800" dirty="0"/>
          </a:p>
          <a:p>
            <a:pPr marL="0" lvl="0" indent="0" algn="ctr" rtl="0">
              <a:lnSpc>
                <a:spcPct val="50000"/>
              </a:lnSpc>
              <a:spcBef>
                <a:spcPts val="1000"/>
              </a:spcBef>
              <a:spcAft>
                <a:spcPts val="0"/>
              </a:spcAft>
              <a:buSzPts val="1400"/>
              <a:buNone/>
            </a:pPr>
            <a:endParaRPr sz="1800" dirty="0"/>
          </a:p>
          <a:p>
            <a:pPr marL="0" lvl="0" indent="0" algn="ctr" rtl="0">
              <a:lnSpc>
                <a:spcPct val="50000"/>
              </a:lnSpc>
              <a:spcBef>
                <a:spcPts val="1000"/>
              </a:spcBef>
              <a:spcAft>
                <a:spcPts val="0"/>
              </a:spcAft>
              <a:buClr>
                <a:srgbClr val="000000"/>
              </a:buClr>
              <a:buSzPts val="1400"/>
              <a:buFont typeface="Arial"/>
              <a:buNone/>
            </a:pPr>
            <a:r>
              <a:rPr lang="en" sz="1800" b="1" dirty="0"/>
              <a:t>Morning Coffee &amp; Tea Break</a:t>
            </a:r>
            <a:endParaRPr sz="1800" b="1" dirty="0"/>
          </a:p>
          <a:p>
            <a:pPr marL="0" lvl="0" indent="0" algn="ctr" rtl="0">
              <a:lnSpc>
                <a:spcPct val="50000"/>
              </a:lnSpc>
              <a:spcBef>
                <a:spcPts val="1000"/>
              </a:spcBef>
              <a:spcAft>
                <a:spcPts val="0"/>
              </a:spcAft>
              <a:buClr>
                <a:srgbClr val="000000"/>
              </a:buClr>
              <a:buSzPts val="1400"/>
              <a:buFont typeface="Arial"/>
              <a:buNone/>
            </a:pPr>
            <a:r>
              <a:rPr lang="en" sz="1800" b="1" dirty="0"/>
              <a:t>Coral Lounge, 2nd Floor</a:t>
            </a:r>
            <a:endParaRPr sz="1800" dirty="0"/>
          </a:p>
          <a:p>
            <a:pPr marL="0" lvl="0" indent="0" algn="ctr" rtl="0">
              <a:lnSpc>
                <a:spcPct val="50000"/>
              </a:lnSpc>
              <a:spcBef>
                <a:spcPts val="1000"/>
              </a:spcBef>
              <a:spcAft>
                <a:spcPts val="0"/>
              </a:spcAft>
              <a:buSzPts val="1400"/>
              <a:buNone/>
            </a:pPr>
            <a:r>
              <a:rPr lang="en" sz="1800" dirty="0"/>
              <a:t>Monday - Thursday </a:t>
            </a:r>
            <a:endParaRPr sz="1800" dirty="0"/>
          </a:p>
          <a:p>
            <a:pPr marL="0" lvl="0" indent="0" algn="ctr" rtl="0">
              <a:lnSpc>
                <a:spcPct val="50000"/>
              </a:lnSpc>
              <a:spcBef>
                <a:spcPts val="1000"/>
              </a:spcBef>
              <a:spcAft>
                <a:spcPts val="0"/>
              </a:spcAft>
              <a:buSzPts val="1400"/>
              <a:buNone/>
            </a:pPr>
            <a:r>
              <a:rPr lang="en" sz="1800" dirty="0"/>
              <a:t>9:50 AM - 10:35 AM</a:t>
            </a:r>
            <a:endParaRPr sz="1800" dirty="0"/>
          </a:p>
          <a:p>
            <a:pPr marL="0" lvl="0" indent="0" algn="l" rtl="0">
              <a:lnSpc>
                <a:spcPct val="115000"/>
              </a:lnSpc>
              <a:spcBef>
                <a:spcPts val="1000"/>
              </a:spcBef>
              <a:spcAft>
                <a:spcPts val="0"/>
              </a:spcAft>
              <a:buSzPts val="1400"/>
              <a:buNone/>
            </a:pPr>
            <a:endParaRPr sz="1800" dirty="0"/>
          </a:p>
          <a:p>
            <a:pPr marL="457200" lvl="0" indent="0" algn="ctr" rtl="0">
              <a:lnSpc>
                <a:spcPct val="115000"/>
              </a:lnSpc>
              <a:spcBef>
                <a:spcPts val="1000"/>
              </a:spcBef>
              <a:spcAft>
                <a:spcPts val="0"/>
              </a:spcAft>
              <a:buSzPts val="1400"/>
              <a:buNone/>
            </a:pPr>
            <a:endParaRPr sz="1800" dirty="0"/>
          </a:p>
          <a:p>
            <a:pPr marL="0" lvl="0" indent="0" algn="ctr" rtl="0">
              <a:lnSpc>
                <a:spcPct val="115000"/>
              </a:lnSpc>
              <a:spcBef>
                <a:spcPts val="1000"/>
              </a:spcBef>
              <a:spcAft>
                <a:spcPts val="1600"/>
              </a:spcAft>
              <a:buSzPts val="1400"/>
              <a:buNone/>
            </a:pPr>
            <a:endParaRPr sz="1800" dirty="0"/>
          </a:p>
        </p:txBody>
      </p:sp>
      <p:sp>
        <p:nvSpPr>
          <p:cNvPr id="120" name="Google Shape;120;p4"/>
          <p:cNvSpPr txBox="1">
            <a:spLocks noGrp="1"/>
          </p:cNvSpPr>
          <p:nvPr>
            <p:ph type="body" idx="2"/>
          </p:nvPr>
        </p:nvSpPr>
        <p:spPr>
          <a:xfrm>
            <a:off x="4676625" y="2137225"/>
            <a:ext cx="3832500" cy="2538000"/>
          </a:xfrm>
          <a:prstGeom prst="rect">
            <a:avLst/>
          </a:prstGeom>
          <a:noFill/>
          <a:ln>
            <a:noFill/>
          </a:ln>
        </p:spPr>
        <p:txBody>
          <a:bodyPr spcFirstLastPara="1" wrap="square" lIns="91425" tIns="91425" rIns="91425" bIns="91425" anchor="t" anchorCtr="0">
            <a:noAutofit/>
          </a:bodyPr>
          <a:lstStyle/>
          <a:p>
            <a:pPr marL="0" lvl="0" indent="0" algn="ctr" rtl="0">
              <a:lnSpc>
                <a:spcPct val="50000"/>
              </a:lnSpc>
              <a:spcBef>
                <a:spcPts val="1000"/>
              </a:spcBef>
              <a:spcAft>
                <a:spcPts val="0"/>
              </a:spcAft>
              <a:buSzPts val="1400"/>
              <a:buNone/>
            </a:pPr>
            <a:r>
              <a:rPr lang="en" sz="1600" b="1" dirty="0"/>
              <a:t>Lunch</a:t>
            </a:r>
            <a:endParaRPr sz="1600" b="1" dirty="0"/>
          </a:p>
          <a:p>
            <a:pPr marL="0" lvl="0" indent="0" algn="ctr" rtl="0">
              <a:lnSpc>
                <a:spcPct val="50000"/>
              </a:lnSpc>
              <a:spcBef>
                <a:spcPts val="1000"/>
              </a:spcBef>
              <a:spcAft>
                <a:spcPts val="0"/>
              </a:spcAft>
              <a:buSzPts val="1400"/>
              <a:buNone/>
            </a:pPr>
            <a:r>
              <a:rPr lang="en" sz="1600" b="1" dirty="0"/>
              <a:t>Coral III, 2nd Floor</a:t>
            </a:r>
            <a:endParaRPr sz="1600" b="1" dirty="0"/>
          </a:p>
          <a:p>
            <a:pPr marL="0" lvl="0" indent="0" algn="ctr" rtl="0">
              <a:lnSpc>
                <a:spcPct val="50000"/>
              </a:lnSpc>
              <a:spcBef>
                <a:spcPts val="1000"/>
              </a:spcBef>
              <a:spcAft>
                <a:spcPts val="0"/>
              </a:spcAft>
              <a:buClr>
                <a:srgbClr val="000000"/>
              </a:buClr>
              <a:buSzPts val="1400"/>
              <a:buFont typeface="Arial"/>
              <a:buNone/>
            </a:pPr>
            <a:r>
              <a:rPr lang="en" sz="1600" dirty="0"/>
              <a:t>Monday - Thursday </a:t>
            </a:r>
            <a:endParaRPr sz="1600" dirty="0"/>
          </a:p>
          <a:p>
            <a:pPr marL="0" lvl="0" indent="0" algn="ctr" rtl="0">
              <a:lnSpc>
                <a:spcPct val="50000"/>
              </a:lnSpc>
              <a:spcBef>
                <a:spcPts val="1000"/>
              </a:spcBef>
              <a:spcAft>
                <a:spcPts val="0"/>
              </a:spcAft>
              <a:buClr>
                <a:srgbClr val="000000"/>
              </a:buClr>
              <a:buSzPts val="1400"/>
              <a:buFont typeface="Arial"/>
              <a:buNone/>
            </a:pPr>
            <a:r>
              <a:rPr lang="en" sz="1600" dirty="0"/>
              <a:t>12:00 PM - 1:30 PM</a:t>
            </a:r>
            <a:endParaRPr sz="1600" dirty="0"/>
          </a:p>
          <a:p>
            <a:pPr marL="0" lvl="0" indent="0" algn="ctr" rtl="0">
              <a:lnSpc>
                <a:spcPct val="50000"/>
              </a:lnSpc>
              <a:spcBef>
                <a:spcPts val="1000"/>
              </a:spcBef>
              <a:spcAft>
                <a:spcPts val="0"/>
              </a:spcAft>
              <a:buSzPts val="1400"/>
              <a:buNone/>
            </a:pPr>
            <a:endParaRPr sz="1600" dirty="0"/>
          </a:p>
          <a:p>
            <a:pPr marL="0" lvl="0" indent="0" algn="ctr" rtl="0">
              <a:lnSpc>
                <a:spcPct val="50000"/>
              </a:lnSpc>
              <a:spcBef>
                <a:spcPts val="1000"/>
              </a:spcBef>
              <a:spcAft>
                <a:spcPts val="0"/>
              </a:spcAft>
              <a:buSzPts val="1400"/>
              <a:buNone/>
            </a:pPr>
            <a:r>
              <a:rPr lang="en" sz="1600" b="1" dirty="0"/>
              <a:t>Afternoon Break</a:t>
            </a:r>
            <a:endParaRPr sz="1600" b="1" dirty="0"/>
          </a:p>
          <a:p>
            <a:pPr marL="0" lvl="0" indent="0" algn="ctr" rtl="0">
              <a:lnSpc>
                <a:spcPct val="50000"/>
              </a:lnSpc>
              <a:spcBef>
                <a:spcPts val="1000"/>
              </a:spcBef>
              <a:spcAft>
                <a:spcPts val="0"/>
              </a:spcAft>
              <a:buSzPts val="1400"/>
              <a:buNone/>
            </a:pPr>
            <a:r>
              <a:rPr lang="en" sz="1600" b="1" dirty="0"/>
              <a:t>Coral Lounge, 2nd Floor</a:t>
            </a:r>
            <a:endParaRPr sz="1600" dirty="0"/>
          </a:p>
          <a:p>
            <a:pPr marL="0" lvl="0" indent="0" algn="ctr" rtl="0">
              <a:lnSpc>
                <a:spcPct val="50000"/>
              </a:lnSpc>
              <a:spcBef>
                <a:spcPts val="1000"/>
              </a:spcBef>
              <a:spcAft>
                <a:spcPts val="0"/>
              </a:spcAft>
              <a:buSzPts val="1400"/>
              <a:buNone/>
            </a:pPr>
            <a:r>
              <a:rPr lang="en" sz="1600" dirty="0"/>
              <a:t>Monday - Thursday </a:t>
            </a:r>
            <a:endParaRPr sz="1600" dirty="0"/>
          </a:p>
          <a:p>
            <a:pPr marL="0" lvl="0" indent="0" algn="ctr" rtl="0">
              <a:lnSpc>
                <a:spcPct val="50000"/>
              </a:lnSpc>
              <a:spcBef>
                <a:spcPts val="1000"/>
              </a:spcBef>
              <a:spcAft>
                <a:spcPts val="1000"/>
              </a:spcAft>
              <a:buSzPts val="1400"/>
              <a:buNone/>
            </a:pPr>
            <a:r>
              <a:rPr lang="en" sz="1600" dirty="0"/>
              <a:t>3:00 PM - 4:00 PM</a:t>
            </a:r>
            <a:endParaRPr sz="1600" dirty="0"/>
          </a:p>
        </p:txBody>
      </p:sp>
      <p:sp>
        <p:nvSpPr>
          <p:cNvPr id="121" name="Google Shape;121;p4"/>
          <p:cNvSpPr txBox="1"/>
          <p:nvPr/>
        </p:nvSpPr>
        <p:spPr>
          <a:xfrm>
            <a:off x="1503800" y="1852525"/>
            <a:ext cx="6276900" cy="435987"/>
          </a:xfrm>
          <a:prstGeom prst="rect">
            <a:avLst/>
          </a:prstGeom>
          <a:noFill/>
          <a:ln>
            <a:noFill/>
          </a:ln>
        </p:spPr>
        <p:txBody>
          <a:bodyPr spcFirstLastPara="1" wrap="square" lIns="91425" tIns="91425" rIns="91425" bIns="91425" anchor="t" anchorCtr="0">
            <a:spAutoFit/>
          </a:bodyPr>
          <a:lstStyle/>
          <a:p>
            <a:pPr marL="0" marR="0" lvl="0" indent="0" algn="ctr" rtl="0">
              <a:lnSpc>
                <a:spcPct val="50000"/>
              </a:lnSpc>
              <a:spcBef>
                <a:spcPts val="0"/>
              </a:spcBef>
              <a:spcAft>
                <a:spcPts val="1000"/>
              </a:spcAft>
              <a:buClr>
                <a:srgbClr val="000000"/>
              </a:buClr>
              <a:buSzPts val="1300"/>
              <a:buFont typeface="Arial"/>
              <a:buNone/>
            </a:pPr>
            <a:r>
              <a:rPr lang="en" sz="1600" b="1" i="0" u="none" strike="noStrike" cap="none" dirty="0">
                <a:solidFill>
                  <a:srgbClr val="FF0000"/>
                </a:solidFill>
                <a:latin typeface="Roboto"/>
                <a:ea typeface="Roboto"/>
                <a:cs typeface="Roboto"/>
                <a:sym typeface="Roboto"/>
              </a:rPr>
              <a:t>FOR REGISTERED ATTENDEES ONLY</a:t>
            </a:r>
            <a:endParaRPr sz="1600" b="1" i="0" u="none" strike="noStrike" cap="none" dirty="0">
              <a:solidFill>
                <a:srgbClr val="FF0000"/>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9"/>
          <p:cNvSpPr txBox="1">
            <a:spLocks noGrp="1"/>
          </p:cNvSpPr>
          <p:nvPr>
            <p:ph type="title"/>
          </p:nvPr>
        </p:nvSpPr>
        <p:spPr>
          <a:xfrm>
            <a:off x="471900" y="87175"/>
            <a:ext cx="8222100" cy="1419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r>
              <a:rPr lang="en" sz="2900" b="1" i="1"/>
              <a:t>IEEE 802 Networking Social</a:t>
            </a:r>
            <a:endParaRPr sz="2900" b="1" i="1"/>
          </a:p>
          <a:p>
            <a:pPr marL="0" lvl="0" indent="0" algn="ctr" rtl="0">
              <a:lnSpc>
                <a:spcPct val="100000"/>
              </a:lnSpc>
              <a:spcBef>
                <a:spcPts val="0"/>
              </a:spcBef>
              <a:spcAft>
                <a:spcPts val="0"/>
              </a:spcAft>
              <a:buSzPts val="3200"/>
              <a:buNone/>
            </a:pPr>
            <a:endParaRPr sz="1800" b="1" i="1"/>
          </a:p>
          <a:p>
            <a:pPr marL="0" lvl="0" indent="0" algn="ctr" rtl="0">
              <a:lnSpc>
                <a:spcPct val="100000"/>
              </a:lnSpc>
              <a:spcBef>
                <a:spcPts val="0"/>
              </a:spcBef>
              <a:spcAft>
                <a:spcPts val="0"/>
              </a:spcAft>
              <a:buSzPts val="3200"/>
              <a:buNone/>
            </a:pPr>
            <a:r>
              <a:rPr lang="en" sz="2900"/>
              <a:t>Wednesday November 15th at 6:30 PM</a:t>
            </a:r>
            <a:endParaRPr sz="2900"/>
          </a:p>
        </p:txBody>
      </p:sp>
      <p:sp>
        <p:nvSpPr>
          <p:cNvPr id="127" name="Google Shape;127;p9"/>
          <p:cNvSpPr txBox="1">
            <a:spLocks noGrp="1"/>
          </p:cNvSpPr>
          <p:nvPr>
            <p:ph type="body" idx="1"/>
          </p:nvPr>
        </p:nvSpPr>
        <p:spPr>
          <a:xfrm>
            <a:off x="471900" y="1810125"/>
            <a:ext cx="8396400" cy="3276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 b="1" dirty="0"/>
              <a:t>WHO: </a:t>
            </a:r>
            <a:r>
              <a:rPr lang="en" dirty="0"/>
              <a:t>All registered attendees and their guests.</a:t>
            </a:r>
            <a:endParaRPr dirty="0"/>
          </a:p>
          <a:p>
            <a:pPr marL="0" lvl="0" indent="0" algn="l" rtl="0">
              <a:lnSpc>
                <a:spcPct val="115000"/>
              </a:lnSpc>
              <a:spcBef>
                <a:spcPts val="0"/>
              </a:spcBef>
              <a:spcAft>
                <a:spcPts val="0"/>
              </a:spcAft>
              <a:buSzPts val="1400"/>
              <a:buNone/>
            </a:pPr>
            <a:endParaRPr b="1" dirty="0"/>
          </a:p>
          <a:p>
            <a:pPr marL="0" lvl="0" indent="0" algn="l" rtl="0">
              <a:lnSpc>
                <a:spcPct val="115000"/>
              </a:lnSpc>
              <a:spcBef>
                <a:spcPts val="0"/>
              </a:spcBef>
              <a:spcAft>
                <a:spcPts val="0"/>
              </a:spcAft>
              <a:buSzPts val="1400"/>
              <a:buNone/>
            </a:pPr>
            <a:r>
              <a:rPr lang="en" b="1" dirty="0"/>
              <a:t>WHAT:</a:t>
            </a:r>
            <a:r>
              <a:rPr lang="en" dirty="0"/>
              <a:t>  Casual Networking Reception with refreshments, bar service and musical entertainment. </a:t>
            </a:r>
            <a:endParaRPr dirty="0"/>
          </a:p>
          <a:p>
            <a:pPr marL="0" lvl="0" indent="0" algn="l" rtl="0">
              <a:lnSpc>
                <a:spcPct val="115000"/>
              </a:lnSpc>
              <a:spcBef>
                <a:spcPts val="0"/>
              </a:spcBef>
              <a:spcAft>
                <a:spcPts val="0"/>
              </a:spcAft>
              <a:buSzPts val="1400"/>
              <a:buNone/>
            </a:pPr>
            <a:endParaRPr b="1" dirty="0"/>
          </a:p>
          <a:p>
            <a:pPr marL="0" lvl="0" indent="0" algn="l" rtl="0">
              <a:lnSpc>
                <a:spcPct val="115000"/>
              </a:lnSpc>
              <a:spcBef>
                <a:spcPts val="0"/>
              </a:spcBef>
              <a:spcAft>
                <a:spcPts val="0"/>
              </a:spcAft>
              <a:buSzPts val="1400"/>
              <a:buNone/>
            </a:pPr>
            <a:r>
              <a:rPr lang="en" b="1" dirty="0"/>
              <a:t>WHERE:</a:t>
            </a:r>
            <a:r>
              <a:rPr lang="en" dirty="0"/>
              <a:t> Great Lawn</a:t>
            </a:r>
            <a:endParaRPr dirty="0"/>
          </a:p>
          <a:p>
            <a:pPr marL="0" lvl="0" indent="0" algn="l" rtl="0">
              <a:lnSpc>
                <a:spcPct val="115000"/>
              </a:lnSpc>
              <a:spcBef>
                <a:spcPts val="0"/>
              </a:spcBef>
              <a:spcAft>
                <a:spcPts val="0"/>
              </a:spcAft>
              <a:buSzPts val="1400"/>
              <a:buNone/>
            </a:pPr>
            <a:endParaRPr b="1" dirty="0"/>
          </a:p>
          <a:p>
            <a:pPr marL="0" lvl="0" indent="0" algn="l" rtl="0">
              <a:lnSpc>
                <a:spcPct val="115000"/>
              </a:lnSpc>
              <a:spcBef>
                <a:spcPts val="0"/>
              </a:spcBef>
              <a:spcAft>
                <a:spcPts val="0"/>
              </a:spcAft>
              <a:buSzPts val="1400"/>
              <a:buNone/>
            </a:pPr>
            <a:r>
              <a:rPr lang="en" b="1" dirty="0"/>
              <a:t>PARTICIPATION WRISTBANDS</a:t>
            </a:r>
            <a:r>
              <a:rPr lang="en" dirty="0"/>
              <a:t> </a:t>
            </a:r>
            <a:endParaRPr dirty="0"/>
          </a:p>
          <a:p>
            <a:pPr marL="0" lvl="0" indent="0" algn="l" rtl="0">
              <a:lnSpc>
                <a:spcPct val="115000"/>
              </a:lnSpc>
              <a:spcBef>
                <a:spcPts val="0"/>
              </a:spcBef>
              <a:spcAft>
                <a:spcPts val="0"/>
              </a:spcAft>
              <a:buSzPts val="1400"/>
              <a:buNone/>
            </a:pPr>
            <a:r>
              <a:rPr lang="en" dirty="0"/>
              <a:t>All individuals (including children over the age 8) attending the Social event </a:t>
            </a:r>
            <a:r>
              <a:rPr lang="en" b="1" dirty="0">
                <a:highlight>
                  <a:srgbClr val="FFFF00"/>
                </a:highlight>
              </a:rPr>
              <a:t>must wear a wrist band</a:t>
            </a:r>
            <a:r>
              <a:rPr lang="en" dirty="0"/>
              <a:t>. Wrist Bands and drink ticket shall be distributed with Name Badges at the Plenary Session registration desk. If you plan to have guests attend please pick up their wrist bands by this time. Late requests may not be accommodated. </a:t>
            </a:r>
            <a:endParaRPr dirty="0"/>
          </a:p>
          <a:p>
            <a:pPr marL="0" lvl="0" indent="0" algn="l" rtl="0">
              <a:lnSpc>
                <a:spcPct val="115000"/>
              </a:lnSpc>
              <a:spcBef>
                <a:spcPts val="0"/>
              </a:spcBef>
              <a:spcAft>
                <a:spcPts val="0"/>
              </a:spcAft>
              <a:buSzPts val="1400"/>
              <a:buNone/>
            </a:pPr>
            <a:endParaRPr dirty="0"/>
          </a:p>
          <a:p>
            <a:pPr marL="0" lvl="0" indent="0" algn="l" rtl="0">
              <a:lnSpc>
                <a:spcPct val="115000"/>
              </a:lnSpc>
              <a:spcBef>
                <a:spcPts val="0"/>
              </a:spcBef>
              <a:spcAft>
                <a:spcPts val="0"/>
              </a:spcAft>
              <a:buSzPts val="1400"/>
              <a:buNone/>
            </a:pPr>
            <a:r>
              <a:rPr lang="en" dirty="0"/>
              <a:t>Please contact the Meeting Planner if have any questions.</a:t>
            </a:r>
            <a:endParaRPr dirty="0"/>
          </a:p>
          <a:p>
            <a:pPr marL="0" lvl="0" indent="0" algn="l" rtl="0">
              <a:lnSpc>
                <a:spcPct val="115000"/>
              </a:lnSpc>
              <a:spcBef>
                <a:spcPts val="0"/>
              </a:spcBef>
              <a:spcAft>
                <a:spcPts val="0"/>
              </a:spcAft>
              <a:buSzPts val="1400"/>
              <a:buNone/>
            </a:pPr>
            <a:endParaRPr dirty="0"/>
          </a:p>
          <a:p>
            <a:pPr marL="0" lvl="0" indent="0" algn="l" rtl="0">
              <a:lnSpc>
                <a:spcPct val="115000"/>
              </a:lnSpc>
              <a:spcBef>
                <a:spcPts val="0"/>
              </a:spcBef>
              <a:spcAft>
                <a:spcPts val="0"/>
              </a:spcAft>
              <a:buSzPts val="1400"/>
              <a:buNone/>
            </a:pPr>
            <a:endParaRPr dirty="0"/>
          </a:p>
          <a:p>
            <a:pPr marL="457200" lvl="0" indent="0" algn="ctr" rtl="0">
              <a:lnSpc>
                <a:spcPct val="115000"/>
              </a:lnSpc>
              <a:spcBef>
                <a:spcPts val="1000"/>
              </a:spcBef>
              <a:spcAft>
                <a:spcPts val="0"/>
              </a:spcAft>
              <a:buSzPts val="1400"/>
              <a:buNone/>
            </a:pPr>
            <a:endParaRPr dirty="0"/>
          </a:p>
          <a:p>
            <a:pPr marL="0" lvl="0" indent="0" algn="ctr" rtl="0">
              <a:lnSpc>
                <a:spcPct val="115000"/>
              </a:lnSpc>
              <a:spcBef>
                <a:spcPts val="1000"/>
              </a:spcBef>
              <a:spcAft>
                <a:spcPts val="1600"/>
              </a:spcAft>
              <a:buSzPts val="1400"/>
              <a:buNone/>
            </a:pPr>
            <a:endParaRPr dirty="0"/>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972</Words>
  <Application>Microsoft Office PowerPoint</Application>
  <PresentationFormat>On-screen Show (16:9)</PresentationFormat>
  <Paragraphs>130</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Roboto</vt:lpstr>
      <vt:lpstr>Arial</vt:lpstr>
      <vt:lpstr>Material</vt:lpstr>
      <vt:lpstr>November 2023  IEEE 802 Plenary Session</vt:lpstr>
      <vt:lpstr>  IEEE 802 Newcomer Orientation  Monday November 13th at 9:00 AM</vt:lpstr>
      <vt:lpstr>In Person Registration Times and Location</vt:lpstr>
      <vt:lpstr>Meeting Planner Contact Information</vt:lpstr>
      <vt:lpstr>Network Access Information </vt:lpstr>
      <vt:lpstr>Schedule of Sessions and Attendance</vt:lpstr>
      <vt:lpstr>Audio Visual Support - In Person Sessions </vt:lpstr>
      <vt:lpstr>Food and Beverage Breaks</vt:lpstr>
      <vt:lpstr>  IEEE 802 Networking Social  Wednesday November 15th at 6:30 PM</vt:lpstr>
      <vt:lpstr>Resort Map - Meeting Space, Lunches, Social Locations Highlighted</vt:lpstr>
      <vt:lpstr>Next IEEE 802 Plenary Session – March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2023 IEEE 802 PlenarySession</dc:title>
  <cp:lastModifiedBy>Jon Rosdahl</cp:lastModifiedBy>
  <cp:revision>1</cp:revision>
  <dcterms:modified xsi:type="dcterms:W3CDTF">2023-11-13T08:33:22Z</dcterms:modified>
</cp:coreProperties>
</file>