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7"/>
  </p:notesMasterIdLst>
  <p:handoutMasterIdLst>
    <p:handoutMasterId r:id="rId8"/>
  </p:handoutMasterIdLst>
  <p:sldIdLst>
    <p:sldId id="624" r:id="rId2"/>
    <p:sldId id="619" r:id="rId3"/>
    <p:sldId id="621" r:id="rId4"/>
    <p:sldId id="626" r:id="rId5"/>
    <p:sldId id="625"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5437" autoAdjust="0"/>
  </p:normalViewPr>
  <p:slideViewPr>
    <p:cSldViewPr>
      <p:cViewPr varScale="1">
        <p:scale>
          <a:sx n="82" d="100"/>
          <a:sy n="82" d="100"/>
        </p:scale>
        <p:origin x="1162" y="5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2023</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2023</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July 2023</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July 2023</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July 2023</a:t>
            </a:r>
          </a:p>
        </p:txBody>
      </p:sp>
    </p:spTree>
    <p:extLst>
      <p:ext uri="{BB962C8B-B14F-4D97-AF65-F5344CB8AC3E}">
        <p14:creationId xmlns:p14="http://schemas.microsoft.com/office/powerpoint/2010/main" val="203600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November 2023</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November 2023</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November 2023</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November 2023</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November 2023</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November 2023</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3/ec-23-0171-00-WCSG-minutes-september-10-2023.docx" TargetMode="External"/><Relationship Id="rId2" Type="http://schemas.openxmlformats.org/officeDocument/2006/relationships/hyperlink" Target="https://mentor.ieee.org/802-ec/dcn/23/ec-23-0147-01-WCSG-minutes-july-9-2023.docx" TargetMode="External"/><Relationship Id="rId1" Type="http://schemas.openxmlformats.org/officeDocument/2006/relationships/slideLayout" Target="../slideLayouts/slideLayout2.xml"/><Relationship Id="rId5" Type="http://schemas.openxmlformats.org/officeDocument/2006/relationships/hyperlink" Target="https://mentor.ieee.org/802-ec/dcn/23/ec-23-0202-00-WCSG-2023-11-12-wireless-chairs-sc-meeting-agenda.docx" TargetMode="External"/><Relationship Id="rId4" Type="http://schemas.openxmlformats.org/officeDocument/2006/relationships/hyperlink" Target="https://mentor.ieee.org/802-ec/dcn/23/ec-23-0186-00-WCSG-minutes-october-11-202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3/ec-23-0001-06-WCSG-ieee-802wcsc-meeting-venue-manager-report-2023.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3/ec-23-0003-06-WCSG-wireless-treasurer-report-2023.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2023 November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2023-11-13</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41243935"/>
              </p:ext>
            </p:extLst>
          </p:nvPr>
        </p:nvGraphicFramePr>
        <p:xfrm>
          <a:off x="750888" y="2673350"/>
          <a:ext cx="7642225" cy="2003425"/>
        </p:xfrm>
        <a:graphic>
          <a:graphicData uri="http://schemas.openxmlformats.org/presentationml/2006/ole">
            <mc:AlternateContent xmlns:mc="http://schemas.openxmlformats.org/markup-compatibility/2006">
              <mc:Choice xmlns:v="urn:schemas-microsoft-com:vml" Requires="v">
                <p:oleObj name="Document" r:id="rId3" imgW="10466184" imgH="2758361" progId="Word.Document.8">
                  <p:embed/>
                </p:oleObj>
              </mc:Choice>
              <mc:Fallback>
                <p:oleObj name="Document" r:id="rId3" imgW="10466184" imgH="2758361" progId="Word.Document.8">
                  <p:embed/>
                  <p:pic>
                    <p:nvPicPr>
                      <p:cNvPr id="0" name=""/>
                      <p:cNvPicPr>
                        <a:picLocks noChangeAspect="1" noChangeArrowheads="1"/>
                      </p:cNvPicPr>
                      <p:nvPr/>
                    </p:nvPicPr>
                    <p:blipFill>
                      <a:blip r:embed="rId4"/>
                      <a:srcRect/>
                      <a:stretch>
                        <a:fillRect/>
                      </a:stretch>
                    </p:blipFill>
                    <p:spPr bwMode="auto">
                      <a:xfrm>
                        <a:off x="750888" y="2673350"/>
                        <a:ext cx="7642225" cy="2003425"/>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1447800"/>
          </a:xfrm>
        </p:spPr>
        <p:txBody>
          <a:bodyPr>
            <a:normAutofit lnSpcReduction="10000"/>
          </a:bodyPr>
          <a:lstStyle/>
          <a:p>
            <a:pPr marL="0" indent="0" defTabSz="1371600" eaLnBrk="1" hangingPunct="1">
              <a:lnSpc>
                <a:spcPct val="80000"/>
              </a:lnSpc>
              <a:buNone/>
              <a:tabLst>
                <a:tab pos="2228850" algn="l"/>
                <a:tab pos="6862763" algn="l"/>
              </a:tabLst>
            </a:pPr>
            <a:r>
              <a:rPr lang="en-US" sz="2400" dirty="0"/>
              <a:t>This document contains the November 2023 Wireless Chairs Standing Committee Report</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November 2023</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Sponsor”.  In this case, it assists by managing the operation of Wireless Interim meetings and other matters as requested by the EC.</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Standards Committee Chair and officers, all LMSC Working Group chairs and officers. </a:t>
            </a:r>
            <a:r>
              <a:rPr lang="en-GB" sz="2000" dirty="0"/>
              <a:t>Dorothy Stanley is the current chair.</a:t>
            </a:r>
          </a:p>
          <a:p>
            <a:pPr marL="0" marR="0" indent="0">
              <a:spcBef>
                <a:spcPts val="0"/>
              </a:spcBef>
              <a:spcAft>
                <a:spcPts val="0"/>
              </a:spcAft>
              <a:buNone/>
            </a:pPr>
            <a:endParaRPr lang="en-GB" sz="2000" dirty="0"/>
          </a:p>
          <a:p>
            <a:pPr marL="0" indent="0">
              <a:buNone/>
            </a:pPr>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November 2023</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July 2023</a:t>
            </a:r>
            <a:br>
              <a:rPr lang="en-US" sz="3600" dirty="0"/>
            </a:br>
            <a:endParaRPr lang="en-US" dirty="0"/>
          </a:p>
        </p:txBody>
      </p:sp>
      <p:sp>
        <p:nvSpPr>
          <p:cNvPr id="12292" name="Rectangle 3"/>
          <p:cNvSpPr>
            <a:spLocks noGrp="1" noChangeArrowheads="1"/>
          </p:cNvSpPr>
          <p:nvPr>
            <p:ph idx="1"/>
          </p:nvPr>
        </p:nvSpPr>
        <p:spPr>
          <a:xfrm>
            <a:off x="381000" y="1555751"/>
            <a:ext cx="8534400" cy="4800600"/>
          </a:xfrm>
        </p:spPr>
        <p:txBody>
          <a:bodyPr>
            <a:normAutofit fontScale="85000" lnSpcReduction="20000"/>
          </a:bodyPr>
          <a:lstStyle/>
          <a:p>
            <a:pPr marL="0" indent="0" defTabSz="1371600">
              <a:lnSpc>
                <a:spcPct val="120000"/>
              </a:lnSpc>
              <a:buNone/>
              <a:tabLst>
                <a:tab pos="2228850" algn="l"/>
                <a:tab pos="6862763" algn="l"/>
              </a:tabLst>
            </a:pPr>
            <a:r>
              <a:rPr lang="en-US" sz="2600" dirty="0">
                <a:latin typeface="Arial" panose="020B0604020202020204" pitchFamily="34" charset="0"/>
                <a:cs typeface="Arial" panose="020B0604020202020204" pitchFamily="34" charset="0"/>
              </a:rPr>
              <a:t>Since July 2023, the 802 Wireless Chairs Standing Committee met</a:t>
            </a:r>
            <a:br>
              <a:rPr lang="en-US" sz="3100" dirty="0">
                <a:latin typeface="Arial" panose="020B0604020202020204" pitchFamily="34" charset="0"/>
                <a:cs typeface="Arial" panose="020B0604020202020204" pitchFamily="34" charset="0"/>
              </a:rPr>
            </a:br>
            <a:endParaRPr lang="en-US" sz="3100" dirty="0">
              <a:latin typeface="Arial" panose="020B0604020202020204" pitchFamily="34" charset="0"/>
              <a:cs typeface="Arial" panose="020B0604020202020204" pitchFamily="34" charset="0"/>
            </a:endParaRPr>
          </a:p>
          <a:p>
            <a:pPr lvl="1" defTabSz="1371600">
              <a:tabLst>
                <a:tab pos="2228850" algn="l"/>
                <a:tab pos="6862763" algn="l"/>
              </a:tabLst>
            </a:pPr>
            <a:r>
              <a:rPr lang="en-US" sz="2200" b="1" dirty="0"/>
              <a:t>July 9, 2023 </a:t>
            </a:r>
            <a:r>
              <a:rPr lang="en-US" sz="2200" dirty="0"/>
              <a:t>– Minutes: </a:t>
            </a:r>
            <a:r>
              <a:rPr lang="en-US" sz="2200" dirty="0">
                <a:hlinkClick r:id="rId2"/>
              </a:rPr>
              <a:t>https://mentor.ieee.org/802-ec/dcn/23/ec-23-0147-01-WCSG-minutes-july-9-2023.docx</a:t>
            </a:r>
            <a:r>
              <a:rPr lang="en-US" sz="2200" dirty="0"/>
              <a:t> </a:t>
            </a:r>
          </a:p>
          <a:p>
            <a:pPr lvl="1" defTabSz="1371600">
              <a:tabLst>
                <a:tab pos="2228850" algn="l"/>
                <a:tab pos="6862763" algn="l"/>
              </a:tabLst>
            </a:pPr>
            <a:endParaRPr lang="en-US" sz="2200" dirty="0"/>
          </a:p>
          <a:p>
            <a:pPr lvl="1" defTabSz="1371600">
              <a:tabLst>
                <a:tab pos="2228850" algn="l"/>
                <a:tab pos="6862763" algn="l"/>
              </a:tabLst>
            </a:pPr>
            <a:r>
              <a:rPr lang="en-US" sz="2200" b="1" dirty="0"/>
              <a:t> September 10 </a:t>
            </a:r>
            <a:r>
              <a:rPr lang="en-US" sz="2200" dirty="0"/>
              <a:t>– Minutes: </a:t>
            </a:r>
            <a:r>
              <a:rPr lang="en-US" sz="2200" dirty="0">
                <a:hlinkClick r:id="rId3"/>
              </a:rPr>
              <a:t>https://mentor.ieee.org/802-ec/dcn/23/ec-23-0171-00-WCSG-minutes-september-10-2023.docx</a:t>
            </a:r>
            <a:r>
              <a:rPr lang="en-US" sz="2200" dirty="0"/>
              <a:t> </a:t>
            </a:r>
            <a:br>
              <a:rPr lang="en-US" sz="2200" dirty="0"/>
            </a:br>
            <a:endParaRPr lang="en-US" sz="2200" dirty="0"/>
          </a:p>
          <a:p>
            <a:pPr lvl="1" defTabSz="1371600">
              <a:tabLst>
                <a:tab pos="2228850" algn="l"/>
                <a:tab pos="6862763" algn="l"/>
              </a:tabLst>
            </a:pPr>
            <a:r>
              <a:rPr lang="en-US" sz="2200" b="1" dirty="0"/>
              <a:t>October 11– M</a:t>
            </a:r>
            <a:r>
              <a:rPr lang="en-US" sz="2200" dirty="0"/>
              <a:t>inutes: </a:t>
            </a:r>
            <a:r>
              <a:rPr lang="en-US" sz="2200" dirty="0">
                <a:hlinkClick r:id="rId4"/>
              </a:rPr>
              <a:t>https://mentor.ieee.org/802-ec/dcn/23/ec-23-0186-00-WCSG-minutes-october-11-2023.docx</a:t>
            </a:r>
            <a:r>
              <a:rPr lang="en-US" sz="2200" dirty="0"/>
              <a:t> </a:t>
            </a:r>
          </a:p>
          <a:p>
            <a:pPr lvl="1" defTabSz="1371600">
              <a:tabLst>
                <a:tab pos="2228850" algn="l"/>
                <a:tab pos="6862763" algn="l"/>
              </a:tabLst>
            </a:pPr>
            <a:endParaRPr lang="en-US" sz="2200" b="1" dirty="0"/>
          </a:p>
          <a:p>
            <a:pPr lvl="1" defTabSz="1371600">
              <a:tabLst>
                <a:tab pos="2228850" algn="l"/>
                <a:tab pos="6862763" algn="l"/>
              </a:tabLst>
            </a:pPr>
            <a:r>
              <a:rPr lang="en-US" sz="2200" b="1" dirty="0"/>
              <a:t>November 12 </a:t>
            </a:r>
            <a:r>
              <a:rPr lang="en-US" sz="2200" dirty="0"/>
              <a:t>– Agenda in </a:t>
            </a:r>
            <a:r>
              <a:rPr lang="en-US" sz="2200" dirty="0">
                <a:hlinkClick r:id="rId5"/>
              </a:rPr>
              <a:t>https://mentor.ieee.org/802-ec/dcn/23/ec-23-0202-00-WCSG-2023-11-12-wireless-chairs-sc-meeting-agenda.docx</a:t>
            </a:r>
            <a:r>
              <a:rPr lang="en-US" sz="2200" dirty="0"/>
              <a:t>  ; Minutes to be posted.</a:t>
            </a:r>
            <a:endParaRPr lang="en-US" sz="2200" b="1" dirty="0"/>
          </a:p>
          <a:p>
            <a:pPr lvl="1" defTabSz="1371600">
              <a:tabLst>
                <a:tab pos="2228850" algn="l"/>
                <a:tab pos="6862763" algn="l"/>
              </a:tabLst>
            </a:pPr>
            <a:endParaRPr lang="en-US" sz="2200" b="1" dirty="0"/>
          </a:p>
          <a:p>
            <a:pPr marL="342900" lvl="1" indent="0" defTabSz="1371600">
              <a:buNone/>
              <a:tabLst>
                <a:tab pos="2228850" algn="l"/>
                <a:tab pos="6862763" algn="l"/>
              </a:tabLst>
            </a:pPr>
            <a:endParaRPr lang="en-US" sz="2200" dirty="0"/>
          </a:p>
          <a:p>
            <a:pPr marL="0" indent="0" defTabSz="1371600">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4</a:t>
            </a:fld>
            <a:endParaRPr lang="en-US"/>
          </a:p>
        </p:txBody>
      </p:sp>
      <p:sp>
        <p:nvSpPr>
          <p:cNvPr id="2" name="Date Placeholder 1"/>
          <p:cNvSpPr>
            <a:spLocks noGrp="1"/>
          </p:cNvSpPr>
          <p:nvPr>
            <p:ph type="dt" sz="half" idx="10"/>
          </p:nvPr>
        </p:nvSpPr>
        <p:spPr/>
        <p:txBody>
          <a:bodyPr/>
          <a:lstStyle/>
          <a:p>
            <a:pPr>
              <a:defRPr/>
            </a:pPr>
            <a:r>
              <a:rPr lang="en-US"/>
              <a:t>November 2023</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327151"/>
            <a:ext cx="8534400" cy="5029200"/>
          </a:xfrm>
        </p:spPr>
        <p:txBody>
          <a:bodyPr>
            <a:normAutofit fontScale="850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September 2023 Wireless Interim mixed-mode session Sept 10-15, 2023</a:t>
            </a:r>
          </a:p>
          <a:p>
            <a:pPr defTabSz="1371600">
              <a:lnSpc>
                <a:spcPct val="120000"/>
              </a:lnSpc>
              <a:tabLst>
                <a:tab pos="2228850" algn="l"/>
                <a:tab pos="6862763" algn="l"/>
              </a:tabLst>
            </a:pPr>
            <a:r>
              <a:rPr lang="en-US" sz="2900" dirty="0"/>
              <a:t>Approved meeting fees and reviewed venue planning,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https://mentor.ieee.org/802-ec/dcn/23/ec-23-0001-06-WCSG-ieee-802wcsc-meeting-venue-manager-report-2023.pptx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https://mentor.ieee.org/802-ec/dcn/23/ec-23-0003-06-WCSG-wireless-treasurer-report-2023.pptx</a:t>
            </a:r>
            <a:r>
              <a:rPr lang="en-US" sz="2900" dirty="0"/>
              <a:t> </a:t>
            </a:r>
          </a:p>
          <a:p>
            <a:pPr marL="171450" lvl="1" defTabSz="1371600">
              <a:lnSpc>
                <a:spcPct val="100000"/>
              </a:lnSpc>
              <a:spcBef>
                <a:spcPts val="750"/>
              </a:spcBef>
              <a:tabLst>
                <a:tab pos="2228850" algn="l"/>
                <a:tab pos="6862763" algn="l"/>
              </a:tabLst>
            </a:pPr>
            <a:r>
              <a:rPr lang="en-US" sz="2800" dirty="0"/>
              <a:t>2024 January 14-19 Wireless Interim Planning</a:t>
            </a:r>
          </a:p>
          <a:p>
            <a:pPr marL="514350" lvl="2" defTabSz="1371600">
              <a:lnSpc>
                <a:spcPct val="100000"/>
              </a:lnSpc>
              <a:spcBef>
                <a:spcPts val="750"/>
              </a:spcBef>
              <a:tabLst>
                <a:tab pos="2228850" algn="l"/>
                <a:tab pos="6862763" algn="l"/>
              </a:tabLst>
            </a:pPr>
            <a:r>
              <a:rPr lang="en-US" sz="2800" dirty="0"/>
              <a:t>Venue: Hilton Panama, Panama City, Panama</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dirty="0"/>
          </a:p>
        </p:txBody>
      </p:sp>
      <p:sp>
        <p:nvSpPr>
          <p:cNvPr id="2" name="Date Placeholder 1"/>
          <p:cNvSpPr>
            <a:spLocks noGrp="1"/>
          </p:cNvSpPr>
          <p:nvPr>
            <p:ph type="dt" sz="half" idx="10"/>
          </p:nvPr>
        </p:nvSpPr>
        <p:spPr/>
        <p:txBody>
          <a:bodyPr/>
          <a:lstStyle/>
          <a:p>
            <a:pPr>
              <a:defRPr/>
            </a:pPr>
            <a:r>
              <a:rPr lang="en-US"/>
              <a:t>November 2023</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248903</TotalTime>
  <Words>493</Words>
  <Application>Microsoft Office PowerPoint</Application>
  <PresentationFormat>On-screen Show (4:3)</PresentationFormat>
  <Paragraphs>60</Paragraphs>
  <Slides>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Office Theme</vt:lpstr>
      <vt:lpstr>Document</vt:lpstr>
      <vt:lpstr>2023 November Wireless Chairs SC Report</vt:lpstr>
      <vt:lpstr> Abstract </vt:lpstr>
      <vt:lpstr>Scope, Duties, Membership</vt:lpstr>
      <vt:lpstr> Summary of activities since July 2023 </vt:lpstr>
      <vt:lpstr> Summary of decisions taken, planned </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2023 November report for 802 LMSC</cp:keywords>
  <cp:lastModifiedBy>Stanley, Dorothy</cp:lastModifiedBy>
  <cp:revision>3758</cp:revision>
  <cp:lastPrinted>2017-11-04T17:30:55Z</cp:lastPrinted>
  <dcterms:created xsi:type="dcterms:W3CDTF">2002-03-10T15:43:16Z</dcterms:created>
  <dcterms:modified xsi:type="dcterms:W3CDTF">2023-11-13T18:43:46Z</dcterms:modified>
  <cp:category>November 2023</cp:category>
</cp:coreProperties>
</file>