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7"/>
  </p:notesMasterIdLst>
  <p:handoutMasterIdLst>
    <p:handoutMasterId r:id="rId8"/>
  </p:handoutMasterIdLst>
  <p:sldIdLst>
    <p:sldId id="278" r:id="rId2"/>
    <p:sldId id="488" r:id="rId3"/>
    <p:sldId id="489" r:id="rId4"/>
    <p:sldId id="342" r:id="rId5"/>
    <p:sldId id="524" r:id="rId6"/>
  </p:sldIdLst>
  <p:sldSz cx="12192000"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ＭＳ Ｐゴシック" panose="020B0600070205080204" pitchFamily="34" charset="-128"/>
        <a:cs typeface="+mn-cs"/>
      </a:defRPr>
    </a:lvl9pPr>
  </p:defaultTextStyle>
  <p:extLst>
    <p:ext uri="{521415D9-36F7-43E2-AB2F-B90AF26B5E84}">
      <p14:sectionLst xmlns:p14="http://schemas.microsoft.com/office/powerpoint/2010/main">
        <p14:section name="802.19" id="{3B8FA370-D2B0-46B1-AFF6-599C114D0677}">
          <p14:sldIdLst>
            <p14:sldId id="278"/>
            <p14:sldId id="488"/>
            <p14:sldId id="489"/>
            <p14:sldId id="342"/>
            <p14:sldId id="524"/>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33CCFF"/>
    <a:srgbClr val="99FF99"/>
    <a:srgbClr val="69BE28"/>
    <a:srgbClr val="FFFF00"/>
    <a:srgbClr val="FFCC00"/>
    <a:srgbClr val="DDDDDD"/>
    <a:srgbClr val="2FB1D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70" autoAdjust="0"/>
    <p:restoredTop sz="83019" autoAdjust="0"/>
  </p:normalViewPr>
  <p:slideViewPr>
    <p:cSldViewPr>
      <p:cViewPr varScale="1">
        <p:scale>
          <a:sx n="67" d="100"/>
          <a:sy n="67" d="100"/>
        </p:scale>
        <p:origin x="1090" y="58"/>
      </p:cViewPr>
      <p:guideLst/>
    </p:cSldViewPr>
  </p:slideViewPr>
  <p:outlineViewPr>
    <p:cViewPr>
      <p:scale>
        <a:sx n="33" d="100"/>
        <a:sy n="33" d="100"/>
      </p:scale>
      <p:origin x="0" y="-75930"/>
    </p:cViewPr>
  </p:outlineViewPr>
  <p:notesTextViewPr>
    <p:cViewPr>
      <p:scale>
        <a:sx n="1" d="1"/>
        <a:sy n="1" d="1"/>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a:extLst>
              <a:ext uri="{FF2B5EF4-FFF2-40B4-BE49-F238E27FC236}">
                <a16:creationId xmlns:a16="http://schemas.microsoft.com/office/drawing/2014/main" id="{871DC766-1E8F-4CF2-8AEA-35CDB6CCEAA3}"/>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595971" name="Rectangle 3">
            <a:extLst>
              <a:ext uri="{FF2B5EF4-FFF2-40B4-BE49-F238E27FC236}">
                <a16:creationId xmlns:a16="http://schemas.microsoft.com/office/drawing/2014/main" id="{654DC43F-F48F-4695-9F1B-40D6BBB94ED3}"/>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2023</a:t>
            </a:r>
          </a:p>
        </p:txBody>
      </p:sp>
      <p:sp>
        <p:nvSpPr>
          <p:cNvPr id="595972" name="Rectangle 4">
            <a:extLst>
              <a:ext uri="{FF2B5EF4-FFF2-40B4-BE49-F238E27FC236}">
                <a16:creationId xmlns:a16="http://schemas.microsoft.com/office/drawing/2014/main" id="{8C305D45-C341-4664-9CC2-BC63D4C1F5B3}"/>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EC-23-0193-01-00EC</a:t>
            </a:r>
          </a:p>
        </p:txBody>
      </p:sp>
      <p:sp>
        <p:nvSpPr>
          <p:cNvPr id="595973" name="Rectangle 5">
            <a:extLst>
              <a:ext uri="{FF2B5EF4-FFF2-40B4-BE49-F238E27FC236}">
                <a16:creationId xmlns:a16="http://schemas.microsoft.com/office/drawing/2014/main" id="{C39DF945-535E-4C4E-A8ED-A998BC26F4A2}"/>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C1BD8C2E-E69C-4013-AEC1-5AD18F459214}" type="slidenum">
              <a:rPr lang="en-US" altLang="en-US"/>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a:extLst>
              <a:ext uri="{FF2B5EF4-FFF2-40B4-BE49-F238E27FC236}">
                <a16:creationId xmlns:a16="http://schemas.microsoft.com/office/drawing/2014/main" id="{4C2B0497-5142-43AA-BDEB-F2A5749571D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107523" name="Rectangle 3">
            <a:extLst>
              <a:ext uri="{FF2B5EF4-FFF2-40B4-BE49-F238E27FC236}">
                <a16:creationId xmlns:a16="http://schemas.microsoft.com/office/drawing/2014/main" id="{277BB58A-02BE-4825-B96B-857435ECD22E}"/>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r>
              <a:rPr lang="en-US" altLang="en-US"/>
              <a:t>November 2023</a:t>
            </a:r>
          </a:p>
        </p:txBody>
      </p:sp>
      <p:sp>
        <p:nvSpPr>
          <p:cNvPr id="107524" name="Rectangle 4">
            <a:extLst>
              <a:ext uri="{FF2B5EF4-FFF2-40B4-BE49-F238E27FC236}">
                <a16:creationId xmlns:a16="http://schemas.microsoft.com/office/drawing/2014/main" id="{BBFFEF78-4544-46E5-BDAF-D7E50D50E2E2}"/>
              </a:ext>
            </a:extLst>
          </p:cNvPr>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a:extLst>
              <a:ext uri="{FF2B5EF4-FFF2-40B4-BE49-F238E27FC236}">
                <a16:creationId xmlns:a16="http://schemas.microsoft.com/office/drawing/2014/main" id="{5EB52EF1-F4F9-4740-AFEC-793E18E8D11C}"/>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7526" name="Rectangle 6">
            <a:extLst>
              <a:ext uri="{FF2B5EF4-FFF2-40B4-BE49-F238E27FC236}">
                <a16:creationId xmlns:a16="http://schemas.microsoft.com/office/drawing/2014/main" id="{C511F877-6E72-4291-BE27-2FFB619DED85}"/>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r>
              <a:rPr lang="en-US" altLang="en-US"/>
              <a:t>EC-23-0193-01-00EC</a:t>
            </a:r>
          </a:p>
        </p:txBody>
      </p:sp>
      <p:sp>
        <p:nvSpPr>
          <p:cNvPr id="107527" name="Rectangle 7">
            <a:extLst>
              <a:ext uri="{FF2B5EF4-FFF2-40B4-BE49-F238E27FC236}">
                <a16:creationId xmlns:a16="http://schemas.microsoft.com/office/drawing/2014/main" id="{48307941-2B4D-4872-AF5D-7C473892C443}"/>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F7A52B0D-DD1E-4554-8B26-BB0942B0983C}" type="slidenum">
              <a:rPr lang="en-US" altLang="en-US"/>
              <a:pPr/>
              <a:t>‹#›</a:t>
            </a:fld>
            <a:endParaRPr lang="en-US" altLang="en-US"/>
          </a:p>
        </p:txBody>
      </p:sp>
    </p:spTree>
  </p:cSld>
  <p:clrMap bg1="lt1" tx1="dk1" bg2="lt2" tx2="dk2" accent1="accent1" accent2="accent2" accent3="accent3" accent4="accent4" accent5="accent5" accent6="accent6" hlink="hlink" folHlink="folHlink"/>
  <p:hf hdr="0"/>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1E054307-8838-4972-BCA5-FB0EEEA9F87C}"/>
              </a:ext>
            </a:extLst>
          </p:cNvPr>
          <p:cNvSpPr>
            <a:spLocks noGrp="1" noChangeArrowheads="1"/>
          </p:cNvSpPr>
          <p:nvPr>
            <p:ph type="sldNum" sz="quarter" idx="5"/>
          </p:nvPr>
        </p:nvSpPr>
        <p:spPr>
          <a:ln/>
        </p:spPr>
        <p:txBody>
          <a:bodyPr/>
          <a:lstStyle/>
          <a:p>
            <a:fld id="{9A2B7614-8CEF-416B-BF11-0AD109525BB1}" type="slidenum">
              <a:rPr lang="en-US" altLang="en-US"/>
              <a:pPr/>
              <a:t>1</a:t>
            </a:fld>
            <a:endParaRPr lang="en-US" altLang="en-US"/>
          </a:p>
        </p:txBody>
      </p:sp>
      <p:sp>
        <p:nvSpPr>
          <p:cNvPr id="237570" name="Rectangle 2">
            <a:extLst>
              <a:ext uri="{FF2B5EF4-FFF2-40B4-BE49-F238E27FC236}">
                <a16:creationId xmlns:a16="http://schemas.microsoft.com/office/drawing/2014/main" id="{57583804-EB97-435C-83B6-17B9DDE6F525}"/>
              </a:ext>
            </a:extLst>
          </p:cNvPr>
          <p:cNvSpPr>
            <a:spLocks noGrp="1" noRot="1" noChangeAspect="1" noChangeArrowheads="1" noTextEdit="1"/>
          </p:cNvSpPr>
          <p:nvPr>
            <p:ph type="sldImg"/>
          </p:nvPr>
        </p:nvSpPr>
        <p:spPr>
          <a:xfrm>
            <a:off x="381000" y="685800"/>
            <a:ext cx="6096000" cy="3429000"/>
          </a:xfrm>
          <a:ln/>
        </p:spPr>
      </p:sp>
      <p:sp>
        <p:nvSpPr>
          <p:cNvPr id="237571" name="Rectangle 3">
            <a:extLst>
              <a:ext uri="{FF2B5EF4-FFF2-40B4-BE49-F238E27FC236}">
                <a16:creationId xmlns:a16="http://schemas.microsoft.com/office/drawing/2014/main" id="{69AC67FA-F51C-4D69-B8C3-28F5082556DB}"/>
              </a:ext>
            </a:extLst>
          </p:cNvPr>
          <p:cNvSpPr>
            <a:spLocks noGrp="1" noChangeArrowheads="1"/>
          </p:cNvSpPr>
          <p:nvPr>
            <p:ph type="body" idx="1"/>
          </p:nvPr>
        </p:nvSpPr>
        <p:spPr/>
        <p:txBody>
          <a:bodyPr/>
          <a:lstStyle/>
          <a:p>
            <a:endParaRPr lang="en-US" altLang="en-US" dirty="0"/>
          </a:p>
        </p:txBody>
      </p:sp>
      <p:sp>
        <p:nvSpPr>
          <p:cNvPr id="2" name="Date Placeholder 1">
            <a:extLst>
              <a:ext uri="{FF2B5EF4-FFF2-40B4-BE49-F238E27FC236}">
                <a16:creationId xmlns:a16="http://schemas.microsoft.com/office/drawing/2014/main" id="{776741E1-F655-49A1-855A-47950535CA24}"/>
              </a:ext>
            </a:extLst>
          </p:cNvPr>
          <p:cNvSpPr>
            <a:spLocks noGrp="1"/>
          </p:cNvSpPr>
          <p:nvPr>
            <p:ph type="dt" idx="1"/>
          </p:nvPr>
        </p:nvSpPr>
        <p:spPr/>
        <p:txBody>
          <a:bodyPr/>
          <a:lstStyle/>
          <a:p>
            <a:r>
              <a:rPr lang="en-US" altLang="en-US"/>
              <a:t>November 2023</a:t>
            </a:r>
          </a:p>
        </p:txBody>
      </p:sp>
      <p:sp>
        <p:nvSpPr>
          <p:cNvPr id="3" name="Footer Placeholder 2">
            <a:extLst>
              <a:ext uri="{FF2B5EF4-FFF2-40B4-BE49-F238E27FC236}">
                <a16:creationId xmlns:a16="http://schemas.microsoft.com/office/drawing/2014/main" id="{B4AB542B-1DD6-4E56-8615-60E9F237C2D4}"/>
              </a:ext>
            </a:extLst>
          </p:cNvPr>
          <p:cNvSpPr>
            <a:spLocks noGrp="1"/>
          </p:cNvSpPr>
          <p:nvPr>
            <p:ph type="ftr" sz="quarter" idx="4"/>
          </p:nvPr>
        </p:nvSpPr>
        <p:spPr/>
        <p:txBody>
          <a:bodyPr/>
          <a:lstStyle/>
          <a:p>
            <a:r>
              <a:rPr lang="en-US" altLang="en-US"/>
              <a:t>EC-23-0193-01-00EC</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a:extLst>
              <a:ext uri="{FF2B5EF4-FFF2-40B4-BE49-F238E27FC236}">
                <a16:creationId xmlns:a16="http://schemas.microsoft.com/office/drawing/2014/main" id="{9D642A79-F2C1-4EF2-9629-C069A599452B}"/>
              </a:ext>
            </a:extLst>
          </p:cNvPr>
          <p:cNvSpPr>
            <a:spLocks noGrp="1" noChangeArrowheads="1"/>
          </p:cNvSpPr>
          <p:nvPr>
            <p:ph type="sldNum" sz="quarter" idx="5"/>
          </p:nvPr>
        </p:nvSpPr>
        <p:spPr>
          <a:ln/>
        </p:spPr>
        <p:txBody>
          <a:bodyPr/>
          <a:lstStyle/>
          <a:p>
            <a:fld id="{EAF7A228-8293-4E9F-976D-166646B2655F}" type="slidenum">
              <a:rPr lang="en-US" altLang="en-US"/>
              <a:pPr/>
              <a:t>4</a:t>
            </a:fld>
            <a:endParaRPr lang="en-US" altLang="en-US"/>
          </a:p>
        </p:txBody>
      </p:sp>
      <p:sp>
        <p:nvSpPr>
          <p:cNvPr id="274434" name="Rectangle 2">
            <a:extLst>
              <a:ext uri="{FF2B5EF4-FFF2-40B4-BE49-F238E27FC236}">
                <a16:creationId xmlns:a16="http://schemas.microsoft.com/office/drawing/2014/main" id="{851BC98E-E896-42DF-B730-1D0C0D8CF164}"/>
              </a:ext>
            </a:extLst>
          </p:cNvPr>
          <p:cNvSpPr>
            <a:spLocks noGrp="1" noRot="1" noChangeAspect="1" noChangeArrowheads="1" noTextEdit="1"/>
          </p:cNvSpPr>
          <p:nvPr>
            <p:ph type="sldImg"/>
          </p:nvPr>
        </p:nvSpPr>
        <p:spPr>
          <a:xfrm>
            <a:off x="381000" y="685800"/>
            <a:ext cx="6096000" cy="3429000"/>
          </a:xfrm>
          <a:ln/>
        </p:spPr>
      </p:sp>
      <p:sp>
        <p:nvSpPr>
          <p:cNvPr id="274435" name="Rectangle 3">
            <a:extLst>
              <a:ext uri="{FF2B5EF4-FFF2-40B4-BE49-F238E27FC236}">
                <a16:creationId xmlns:a16="http://schemas.microsoft.com/office/drawing/2014/main" id="{F4CDCF37-5D18-4A7A-BD29-19CB733E8150}"/>
              </a:ext>
            </a:extLst>
          </p:cNvPr>
          <p:cNvSpPr>
            <a:spLocks noGrp="1" noChangeArrowheads="1"/>
          </p:cNvSpPr>
          <p:nvPr>
            <p:ph type="body" idx="1"/>
          </p:nvPr>
        </p:nvSpPr>
        <p:spPr/>
        <p:txBody>
          <a:bodyPr/>
          <a:lstStyle/>
          <a:p>
            <a:endParaRPr lang="en-US" altLang="en-US"/>
          </a:p>
        </p:txBody>
      </p:sp>
      <p:sp>
        <p:nvSpPr>
          <p:cNvPr id="2" name="Date Placeholder 1">
            <a:extLst>
              <a:ext uri="{FF2B5EF4-FFF2-40B4-BE49-F238E27FC236}">
                <a16:creationId xmlns:a16="http://schemas.microsoft.com/office/drawing/2014/main" id="{CE488224-5423-4987-AC4E-FE4B315F315A}"/>
              </a:ext>
            </a:extLst>
          </p:cNvPr>
          <p:cNvSpPr>
            <a:spLocks noGrp="1"/>
          </p:cNvSpPr>
          <p:nvPr>
            <p:ph type="dt" idx="1"/>
          </p:nvPr>
        </p:nvSpPr>
        <p:spPr/>
        <p:txBody>
          <a:bodyPr/>
          <a:lstStyle/>
          <a:p>
            <a:r>
              <a:rPr lang="en-US" altLang="en-US"/>
              <a:t>November 2023</a:t>
            </a:r>
          </a:p>
        </p:txBody>
      </p:sp>
      <p:sp>
        <p:nvSpPr>
          <p:cNvPr id="3" name="Footer Placeholder 2">
            <a:extLst>
              <a:ext uri="{FF2B5EF4-FFF2-40B4-BE49-F238E27FC236}">
                <a16:creationId xmlns:a16="http://schemas.microsoft.com/office/drawing/2014/main" id="{7814151C-7927-4326-A36F-F6023E68A629}"/>
              </a:ext>
            </a:extLst>
          </p:cNvPr>
          <p:cNvSpPr>
            <a:spLocks noGrp="1"/>
          </p:cNvSpPr>
          <p:nvPr>
            <p:ph type="ftr" sz="quarter" idx="4"/>
          </p:nvPr>
        </p:nvSpPr>
        <p:spPr/>
        <p:txBody>
          <a:bodyPr/>
          <a:lstStyle/>
          <a:p>
            <a:r>
              <a:rPr lang="en-US" altLang="en-US"/>
              <a:t>EC-23-0193-01-00EC</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30754" name="Rectangle 2">
            <a:extLst>
              <a:ext uri="{FF2B5EF4-FFF2-40B4-BE49-F238E27FC236}">
                <a16:creationId xmlns:a16="http://schemas.microsoft.com/office/drawing/2014/main" id="{0916E9D6-7CA1-4FF4-9569-8648078D1E37}"/>
              </a:ext>
            </a:extLst>
          </p:cNvPr>
          <p:cNvSpPr>
            <a:spLocks noChangeArrowheads="1"/>
          </p:cNvSpPr>
          <p:nvPr/>
        </p:nvSpPr>
        <p:spPr bwMode="auto">
          <a:xfrm>
            <a:off x="19051" y="6572913"/>
            <a:ext cx="12172949"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2" name="Text Box 9">
            <a:extLst>
              <a:ext uri="{FF2B5EF4-FFF2-40B4-BE49-F238E27FC236}">
                <a16:creationId xmlns:a16="http://schemas.microsoft.com/office/drawing/2014/main" id="{74FF4054-022A-D0F2-B623-A36C797ED32B}"/>
              </a:ext>
            </a:extLst>
          </p:cNvPr>
          <p:cNvSpPr txBox="1">
            <a:spLocks noChangeArrowheads="1"/>
          </p:cNvSpPr>
          <p:nvPr userDrawn="1"/>
        </p:nvSpPr>
        <p:spPr bwMode="auto">
          <a:xfrm>
            <a:off x="9525" y="6546191"/>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November IEEE 802 Plenary</a:t>
            </a:r>
          </a:p>
        </p:txBody>
      </p:sp>
      <p:sp>
        <p:nvSpPr>
          <p:cNvPr id="330755" name="Rectangle 3">
            <a:extLst>
              <a:ext uri="{FF2B5EF4-FFF2-40B4-BE49-F238E27FC236}">
                <a16:creationId xmlns:a16="http://schemas.microsoft.com/office/drawing/2014/main" id="{33742F36-ED33-42D0-8176-79384FE46A80}"/>
              </a:ext>
            </a:extLst>
          </p:cNvPr>
          <p:cNvSpPr>
            <a:spLocks noChangeArrowheads="1"/>
          </p:cNvSpPr>
          <p:nvPr/>
        </p:nvSpPr>
        <p:spPr bwMode="auto">
          <a:xfrm>
            <a:off x="4236" y="3175"/>
            <a:ext cx="12181417"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56" name="Rectangle 4">
            <a:extLst>
              <a:ext uri="{FF2B5EF4-FFF2-40B4-BE49-F238E27FC236}">
                <a16:creationId xmlns:a16="http://schemas.microsoft.com/office/drawing/2014/main" id="{9307BF9A-E01D-4F3D-B2CA-756473780667}"/>
              </a:ext>
            </a:extLst>
          </p:cNvPr>
          <p:cNvSpPr>
            <a:spLocks noGrp="1" noChangeArrowheads="1"/>
          </p:cNvSpPr>
          <p:nvPr>
            <p:ph type="ctrTitle"/>
          </p:nvPr>
        </p:nvSpPr>
        <p:spPr>
          <a:xfrm>
            <a:off x="914400" y="2130428"/>
            <a:ext cx="10363200" cy="1470025"/>
          </a:xfrm>
        </p:spPr>
        <p:txBody>
          <a:bodyPr/>
          <a:lstStyle>
            <a:lvl1pPr>
              <a:defRPr/>
            </a:lvl1pPr>
          </a:lstStyle>
          <a:p>
            <a:pPr lvl="0"/>
            <a:r>
              <a:rPr lang="en-US" altLang="en-US" noProof="0"/>
              <a:t>Click to edit Master title style</a:t>
            </a:r>
          </a:p>
        </p:txBody>
      </p:sp>
      <p:sp>
        <p:nvSpPr>
          <p:cNvPr id="330757" name="Rectangle 5">
            <a:extLst>
              <a:ext uri="{FF2B5EF4-FFF2-40B4-BE49-F238E27FC236}">
                <a16:creationId xmlns:a16="http://schemas.microsoft.com/office/drawing/2014/main" id="{3D08866B-76FE-4482-A597-BEEB92688837}"/>
              </a:ext>
            </a:extLst>
          </p:cNvPr>
          <p:cNvSpPr>
            <a:spLocks noGrp="1" noChangeArrowheads="1"/>
          </p:cNvSpPr>
          <p:nvPr>
            <p:ph type="subTitle" idx="1"/>
          </p:nvPr>
        </p:nvSpPr>
        <p:spPr>
          <a:xfrm>
            <a:off x="1828800" y="3886200"/>
            <a:ext cx="8534400" cy="1752600"/>
          </a:xfrm>
        </p:spPr>
        <p:txBody>
          <a:bodyPr/>
          <a:lstStyle>
            <a:lvl1pPr marL="0" indent="0" algn="ctr">
              <a:buFontTx/>
              <a:buNone/>
              <a:defRPr/>
            </a:lvl1pPr>
          </a:lstStyle>
          <a:p>
            <a:pPr lvl="0"/>
            <a:r>
              <a:rPr lang="en-US" altLang="en-US" noProof="0"/>
              <a:t>Click to edit Master subtitle style</a:t>
            </a:r>
          </a:p>
        </p:txBody>
      </p:sp>
      <p:sp>
        <p:nvSpPr>
          <p:cNvPr id="330758" name="Text Box 6">
            <a:extLst>
              <a:ext uri="{FF2B5EF4-FFF2-40B4-BE49-F238E27FC236}">
                <a16:creationId xmlns:a16="http://schemas.microsoft.com/office/drawing/2014/main" id="{4850163A-3EBC-482C-8203-833C440D1735}"/>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1CB15AE4-5154-4C3F-8C5F-14C4E82E64F1}"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grpSp>
        <p:nvGrpSpPr>
          <p:cNvPr id="330761" name="Group 9">
            <a:extLst>
              <a:ext uri="{FF2B5EF4-FFF2-40B4-BE49-F238E27FC236}">
                <a16:creationId xmlns:a16="http://schemas.microsoft.com/office/drawing/2014/main" id="{482F0322-AA73-4141-94E5-E0F4356D9ED4}"/>
              </a:ext>
            </a:extLst>
          </p:cNvPr>
          <p:cNvGrpSpPr>
            <a:grpSpLocks/>
          </p:cNvGrpSpPr>
          <p:nvPr/>
        </p:nvGrpSpPr>
        <p:grpSpPr bwMode="auto">
          <a:xfrm>
            <a:off x="11089219" y="5876928"/>
            <a:ext cx="1058333" cy="709613"/>
            <a:chOff x="3288" y="3482"/>
            <a:chExt cx="500" cy="447"/>
          </a:xfrm>
        </p:grpSpPr>
        <p:sp>
          <p:nvSpPr>
            <p:cNvPr id="330762" name="Rectangle 10">
              <a:extLst>
                <a:ext uri="{FF2B5EF4-FFF2-40B4-BE49-F238E27FC236}">
                  <a16:creationId xmlns:a16="http://schemas.microsoft.com/office/drawing/2014/main" id="{32348BFF-B9BA-4861-B473-83605A7DC0AF}"/>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30763" name="Text Box 11">
              <a:extLst>
                <a:ext uri="{FF2B5EF4-FFF2-40B4-BE49-F238E27FC236}">
                  <a16:creationId xmlns:a16="http://schemas.microsoft.com/office/drawing/2014/main" id="{42220904-DB44-442A-95D1-2709A7A11430}"/>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30764" name="Line 12">
              <a:extLst>
                <a:ext uri="{FF2B5EF4-FFF2-40B4-BE49-F238E27FC236}">
                  <a16:creationId xmlns:a16="http://schemas.microsoft.com/office/drawing/2014/main" id="{4143CF03-14BD-416E-8DC6-153C37A1569A}"/>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30765" name="Text Box 13">
              <a:extLst>
                <a:ext uri="{FF2B5EF4-FFF2-40B4-BE49-F238E27FC236}">
                  <a16:creationId xmlns:a16="http://schemas.microsoft.com/office/drawing/2014/main" id="{95E66740-E80B-4ADC-A8B0-8DF0DE44E14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3" name="TextBox 2">
            <a:extLst>
              <a:ext uri="{FF2B5EF4-FFF2-40B4-BE49-F238E27FC236}">
                <a16:creationId xmlns:a16="http://schemas.microsoft.com/office/drawing/2014/main" id="{423ED666-F47B-91BB-92D2-4985B832B87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EC-23-0223-00-00EC</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334970-C96B-4690-A0B8-18347D84D20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102657D-315C-4B1E-841A-986CFFAB2CE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602981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E677F75-CAFD-4E65-9507-E7707C26F2CB}"/>
              </a:ext>
            </a:extLst>
          </p:cNvPr>
          <p:cNvSpPr>
            <a:spLocks noGrp="1"/>
          </p:cNvSpPr>
          <p:nvPr>
            <p:ph type="title" orient="vert"/>
          </p:nvPr>
        </p:nvSpPr>
        <p:spPr>
          <a:xfrm>
            <a:off x="8771468" y="404816"/>
            <a:ext cx="2810933" cy="54625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C127ABC-A600-4AA3-8F29-7B2BEDFBE61E}"/>
              </a:ext>
            </a:extLst>
          </p:cNvPr>
          <p:cNvSpPr>
            <a:spLocks noGrp="1"/>
          </p:cNvSpPr>
          <p:nvPr>
            <p:ph type="body" orient="vert" idx="1"/>
          </p:nvPr>
        </p:nvSpPr>
        <p:spPr>
          <a:xfrm>
            <a:off x="334436" y="404816"/>
            <a:ext cx="8233833"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49182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0997A4-7ECA-47F1-84A9-B5B1D1BECC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BA769B6-DA21-4E90-BB25-B98718AE506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26956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A5675D-7433-46D1-9CC2-E2BB294E77E3}"/>
              </a:ext>
            </a:extLst>
          </p:cNvPr>
          <p:cNvSpPr>
            <a:spLocks noGrp="1"/>
          </p:cNvSpPr>
          <p:nvPr>
            <p:ph type="title"/>
          </p:nvPr>
        </p:nvSpPr>
        <p:spPr>
          <a:xfrm>
            <a:off x="831851" y="1709741"/>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76BB1EE-E545-48A5-9729-C524B5652A56}"/>
              </a:ext>
            </a:extLst>
          </p:cNvPr>
          <p:cNvSpPr>
            <a:spLocks noGrp="1"/>
          </p:cNvSpPr>
          <p:nvPr>
            <p:ph type="body" idx="1"/>
          </p:nvPr>
        </p:nvSpPr>
        <p:spPr>
          <a:xfrm>
            <a:off x="831851" y="4589466"/>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1655478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0953C4-9EFB-4CD3-9610-F5A3C0D50D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C24E3AC-CCBF-4809-8A90-7F71D3461E2D}"/>
              </a:ext>
            </a:extLst>
          </p:cNvPr>
          <p:cNvSpPr>
            <a:spLocks noGrp="1"/>
          </p:cNvSpPr>
          <p:nvPr>
            <p:ph sz="half" idx="1"/>
          </p:nvPr>
        </p:nvSpPr>
        <p:spPr>
          <a:xfrm>
            <a:off x="334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046390-8D18-4BAF-A469-26B9CB3377D9}"/>
              </a:ext>
            </a:extLst>
          </p:cNvPr>
          <p:cNvSpPr>
            <a:spLocks noGrp="1"/>
          </p:cNvSpPr>
          <p:nvPr>
            <p:ph sz="half" idx="2"/>
          </p:nvPr>
        </p:nvSpPr>
        <p:spPr>
          <a:xfrm>
            <a:off x="5922433" y="1341438"/>
            <a:ext cx="53848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894757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B57977-1713-403A-8F15-B07D109A559C}"/>
              </a:ext>
            </a:extLst>
          </p:cNvPr>
          <p:cNvSpPr>
            <a:spLocks noGrp="1"/>
          </p:cNvSpPr>
          <p:nvPr>
            <p:ph type="title"/>
          </p:nvPr>
        </p:nvSpPr>
        <p:spPr>
          <a:xfrm>
            <a:off x="840317" y="365128"/>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395DDBB-EE1F-474D-B583-4868530294E0}"/>
              </a:ext>
            </a:extLst>
          </p:cNvPr>
          <p:cNvSpPr>
            <a:spLocks noGrp="1"/>
          </p:cNvSpPr>
          <p:nvPr>
            <p:ph type="body" idx="1"/>
          </p:nvPr>
        </p:nvSpPr>
        <p:spPr>
          <a:xfrm>
            <a:off x="840319"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980EAD-1CCC-43D5-BAC2-C8E85A7C6415}"/>
              </a:ext>
            </a:extLst>
          </p:cNvPr>
          <p:cNvSpPr>
            <a:spLocks noGrp="1"/>
          </p:cNvSpPr>
          <p:nvPr>
            <p:ph sz="half" idx="2"/>
          </p:nvPr>
        </p:nvSpPr>
        <p:spPr>
          <a:xfrm>
            <a:off x="840319"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7D1348-611E-4262-932E-317C1E73F5A7}"/>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D3A1949-54F8-4B7F-8547-1B0F8E2890A2}"/>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88505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18FEC-4181-4D3C-9297-4C1CFBC8750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093243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881181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8C9EA-34CD-4482-BE01-412826CA9E0E}"/>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C4B8B9E-A908-4EF2-80DF-70DE4AF009A9}"/>
              </a:ext>
            </a:extLst>
          </p:cNvPr>
          <p:cNvSpPr>
            <a:spLocks noGrp="1"/>
          </p:cNvSpPr>
          <p:nvPr>
            <p:ph idx="1"/>
          </p:nvPr>
        </p:nvSpPr>
        <p:spPr>
          <a:xfrm>
            <a:off x="5183717" y="987428"/>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560AA4-C8C0-4724-95C2-29296EFF40EB}"/>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24513894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AA6E2C-1027-4DD1-B70F-AB291B378D09}"/>
              </a:ext>
            </a:extLst>
          </p:cNvPr>
          <p:cNvSpPr>
            <a:spLocks noGrp="1"/>
          </p:cNvSpPr>
          <p:nvPr>
            <p:ph type="title"/>
          </p:nvPr>
        </p:nvSpPr>
        <p:spPr>
          <a:xfrm>
            <a:off x="840319"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B825638-D223-47B8-BB02-17BC35F0985F}"/>
              </a:ext>
            </a:extLst>
          </p:cNvPr>
          <p:cNvSpPr>
            <a:spLocks noGrp="1"/>
          </p:cNvSpPr>
          <p:nvPr>
            <p:ph type="pic" idx="1"/>
          </p:nvPr>
        </p:nvSpPr>
        <p:spPr>
          <a:xfrm>
            <a:off x="5183717" y="987428"/>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D589DCC-A8C4-4EB5-9EB7-B9DE029C065E}"/>
              </a:ext>
            </a:extLst>
          </p:cNvPr>
          <p:cNvSpPr>
            <a:spLocks noGrp="1"/>
          </p:cNvSpPr>
          <p:nvPr>
            <p:ph type="body" sz="half" idx="2"/>
          </p:nvPr>
        </p:nvSpPr>
        <p:spPr>
          <a:xfrm>
            <a:off x="840319"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89712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29730" name="Rectangle 2">
            <a:extLst>
              <a:ext uri="{FF2B5EF4-FFF2-40B4-BE49-F238E27FC236}">
                <a16:creationId xmlns:a16="http://schemas.microsoft.com/office/drawing/2014/main" id="{ACF72588-8CCA-484B-BB57-75115034C07A}"/>
              </a:ext>
            </a:extLst>
          </p:cNvPr>
          <p:cNvSpPr>
            <a:spLocks noChangeArrowheads="1"/>
          </p:cNvSpPr>
          <p:nvPr/>
        </p:nvSpPr>
        <p:spPr bwMode="auto">
          <a:xfrm>
            <a:off x="1" y="6604000"/>
            <a:ext cx="12185651"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1" name="Rectangle 3">
            <a:extLst>
              <a:ext uri="{FF2B5EF4-FFF2-40B4-BE49-F238E27FC236}">
                <a16:creationId xmlns:a16="http://schemas.microsoft.com/office/drawing/2014/main" id="{F63C43A1-4887-493E-8A14-BF150B517FDB}"/>
              </a:ext>
            </a:extLst>
          </p:cNvPr>
          <p:cNvSpPr>
            <a:spLocks noChangeArrowheads="1"/>
          </p:cNvSpPr>
          <p:nvPr/>
        </p:nvSpPr>
        <p:spPr bwMode="auto">
          <a:xfrm>
            <a:off x="4236" y="3175"/>
            <a:ext cx="12181417"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32" name="Rectangle 4">
            <a:extLst>
              <a:ext uri="{FF2B5EF4-FFF2-40B4-BE49-F238E27FC236}">
                <a16:creationId xmlns:a16="http://schemas.microsoft.com/office/drawing/2014/main" id="{2B5A83E3-00AF-4F64-A572-E3132996D43A}"/>
              </a:ext>
            </a:extLst>
          </p:cNvPr>
          <p:cNvSpPr>
            <a:spLocks noGrp="1" noChangeArrowheads="1"/>
          </p:cNvSpPr>
          <p:nvPr>
            <p:ph type="title"/>
          </p:nvPr>
        </p:nvSpPr>
        <p:spPr bwMode="auto">
          <a:xfrm>
            <a:off x="609600" y="404813"/>
            <a:ext cx="109728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29733" name="Rectangle 5">
            <a:extLst>
              <a:ext uri="{FF2B5EF4-FFF2-40B4-BE49-F238E27FC236}">
                <a16:creationId xmlns:a16="http://schemas.microsoft.com/office/drawing/2014/main" id="{4236F236-A3B9-41B4-B7F9-DFF89D758FA2}"/>
              </a:ext>
            </a:extLst>
          </p:cNvPr>
          <p:cNvSpPr>
            <a:spLocks noGrp="1" noChangeArrowheads="1"/>
          </p:cNvSpPr>
          <p:nvPr>
            <p:ph type="body" idx="1"/>
          </p:nvPr>
        </p:nvSpPr>
        <p:spPr bwMode="auto">
          <a:xfrm>
            <a:off x="334433" y="1341438"/>
            <a:ext cx="109728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329734" name="Line 6">
            <a:extLst>
              <a:ext uri="{FF2B5EF4-FFF2-40B4-BE49-F238E27FC236}">
                <a16:creationId xmlns:a16="http://schemas.microsoft.com/office/drawing/2014/main" id="{01EEDA4F-A3DE-4FD9-BF4F-3E83D2D8991E}"/>
              </a:ext>
            </a:extLst>
          </p:cNvPr>
          <p:cNvSpPr>
            <a:spLocks noChangeShapeType="1"/>
          </p:cNvSpPr>
          <p:nvPr/>
        </p:nvSpPr>
        <p:spPr bwMode="auto">
          <a:xfrm>
            <a:off x="527051" y="1268413"/>
            <a:ext cx="11137900"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35" name="Text Box 7">
            <a:extLst>
              <a:ext uri="{FF2B5EF4-FFF2-40B4-BE49-F238E27FC236}">
                <a16:creationId xmlns:a16="http://schemas.microsoft.com/office/drawing/2014/main" id="{DD447C82-1692-4452-8D0C-48E5A094D7A0}"/>
              </a:ext>
            </a:extLst>
          </p:cNvPr>
          <p:cNvSpPr txBox="1">
            <a:spLocks noChangeArrowheads="1"/>
          </p:cNvSpPr>
          <p:nvPr/>
        </p:nvSpPr>
        <p:spPr bwMode="auto">
          <a:xfrm>
            <a:off x="10610853" y="6589716"/>
            <a:ext cx="15345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r" eaLnBrk="1" hangingPunct="1">
              <a:spcBef>
                <a:spcPct val="50000"/>
              </a:spcBef>
            </a:pPr>
            <a:r>
              <a:rPr lang="en-US" altLang="en-US" sz="1200">
                <a:solidFill>
                  <a:schemeClr val="bg1"/>
                </a:solidFill>
              </a:rPr>
              <a:t>Page </a:t>
            </a:r>
            <a:fld id="{78C6580E-8574-448A-B696-FE3CE2803A05}" type="slidenum">
              <a:rPr lang="en-US" altLang="en-US" sz="1200">
                <a:solidFill>
                  <a:schemeClr val="bg1"/>
                </a:solidFill>
              </a:rPr>
              <a:pPr algn="r" eaLnBrk="1" hangingPunct="1">
                <a:spcBef>
                  <a:spcPct val="50000"/>
                </a:spcBef>
              </a:pPr>
              <a:t>‹#›</a:t>
            </a:fld>
            <a:endParaRPr lang="en-US" altLang="en-US" sz="1200">
              <a:solidFill>
                <a:schemeClr val="bg1"/>
              </a:solidFill>
            </a:endParaRPr>
          </a:p>
        </p:txBody>
      </p:sp>
      <p:sp>
        <p:nvSpPr>
          <p:cNvPr id="329737" name="Text Box 9">
            <a:extLst>
              <a:ext uri="{FF2B5EF4-FFF2-40B4-BE49-F238E27FC236}">
                <a16:creationId xmlns:a16="http://schemas.microsoft.com/office/drawing/2014/main" id="{B6922251-FEB2-42BE-A274-06E32B974A01}"/>
              </a:ext>
            </a:extLst>
          </p:cNvPr>
          <p:cNvSpPr txBox="1">
            <a:spLocks noChangeArrowheads="1"/>
          </p:cNvSpPr>
          <p:nvPr/>
        </p:nvSpPr>
        <p:spPr bwMode="auto">
          <a:xfrm>
            <a:off x="46564" y="6589712"/>
            <a:ext cx="12192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r>
              <a:rPr lang="en-US" altLang="en-US" sz="1200" dirty="0">
                <a:solidFill>
                  <a:schemeClr val="bg1"/>
                </a:solidFill>
              </a:rPr>
              <a:t>2023 November IEEE 802 Plenary</a:t>
            </a:r>
          </a:p>
        </p:txBody>
      </p:sp>
      <p:grpSp>
        <p:nvGrpSpPr>
          <p:cNvPr id="329748" name="Group 20">
            <a:extLst>
              <a:ext uri="{FF2B5EF4-FFF2-40B4-BE49-F238E27FC236}">
                <a16:creationId xmlns:a16="http://schemas.microsoft.com/office/drawing/2014/main" id="{9C8BEB29-6C1C-4F78-BE84-ABA3613CF38A}"/>
              </a:ext>
            </a:extLst>
          </p:cNvPr>
          <p:cNvGrpSpPr>
            <a:grpSpLocks/>
          </p:cNvGrpSpPr>
          <p:nvPr/>
        </p:nvGrpSpPr>
        <p:grpSpPr bwMode="auto">
          <a:xfrm>
            <a:off x="11089219" y="5876928"/>
            <a:ext cx="1058333" cy="709613"/>
            <a:chOff x="3288" y="3482"/>
            <a:chExt cx="500" cy="447"/>
          </a:xfrm>
        </p:grpSpPr>
        <p:sp>
          <p:nvSpPr>
            <p:cNvPr id="329746" name="Rectangle 18">
              <a:extLst>
                <a:ext uri="{FF2B5EF4-FFF2-40B4-BE49-F238E27FC236}">
                  <a16:creationId xmlns:a16="http://schemas.microsoft.com/office/drawing/2014/main" id="{30E25C0F-A518-43E4-9FFE-534FED150AFC}"/>
                </a:ext>
              </a:extLst>
            </p:cNvPr>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
          <p:nvSpPr>
            <p:cNvPr id="329743" name="Text Box 15">
              <a:extLst>
                <a:ext uri="{FF2B5EF4-FFF2-40B4-BE49-F238E27FC236}">
                  <a16:creationId xmlns:a16="http://schemas.microsoft.com/office/drawing/2014/main" id="{58BBC676-CFEE-41B6-AD57-8CEF720C6324}"/>
                </a:ext>
              </a:extLst>
            </p:cNvPr>
            <p:cNvSpPr txBox="1">
              <a:spLocks noChangeArrowheads="1"/>
            </p:cNvSpPr>
            <p:nvPr userDrawn="1"/>
          </p:nvSpPr>
          <p:spPr bwMode="auto">
            <a:xfrm>
              <a:off x="3297" y="3482"/>
              <a:ext cx="367" cy="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300" b="1">
                  <a:solidFill>
                    <a:schemeClr val="bg1"/>
                  </a:solidFill>
                </a:rPr>
                <a:t>EEE</a:t>
              </a:r>
            </a:p>
          </p:txBody>
        </p:sp>
        <p:sp>
          <p:nvSpPr>
            <p:cNvPr id="329745" name="Line 17">
              <a:extLst>
                <a:ext uri="{FF2B5EF4-FFF2-40B4-BE49-F238E27FC236}">
                  <a16:creationId xmlns:a16="http://schemas.microsoft.com/office/drawing/2014/main" id="{0F028796-F134-4F17-A928-B1CF7442DF57}"/>
                </a:ext>
              </a:extLst>
            </p:cNvPr>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400"/>
            </a:p>
          </p:txBody>
        </p:sp>
        <p:sp>
          <p:nvSpPr>
            <p:cNvPr id="329747" name="Text Box 19">
              <a:extLst>
                <a:ext uri="{FF2B5EF4-FFF2-40B4-BE49-F238E27FC236}">
                  <a16:creationId xmlns:a16="http://schemas.microsoft.com/office/drawing/2014/main" id="{28217FAA-CAD6-4509-87B3-40A895740AEA}"/>
                </a:ext>
              </a:extLst>
            </p:cNvPr>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r>
                <a:rPr lang="en-US" altLang="en-US" sz="2400" b="1">
                  <a:solidFill>
                    <a:schemeClr val="bg1"/>
                  </a:solidFill>
                </a:rPr>
                <a:t>802</a:t>
              </a:r>
            </a:p>
          </p:txBody>
        </p:sp>
      </p:grpSp>
      <p:sp>
        <p:nvSpPr>
          <p:cNvPr id="2" name="TextBox 1">
            <a:extLst>
              <a:ext uri="{FF2B5EF4-FFF2-40B4-BE49-F238E27FC236}">
                <a16:creationId xmlns:a16="http://schemas.microsoft.com/office/drawing/2014/main" id="{92B304B0-FF60-41DC-9681-6067E5CBFFEE}"/>
              </a:ext>
            </a:extLst>
          </p:cNvPr>
          <p:cNvSpPr txBox="1"/>
          <p:nvPr userDrawn="1"/>
        </p:nvSpPr>
        <p:spPr>
          <a:xfrm>
            <a:off x="0" y="6604000"/>
            <a:ext cx="3048000" cy="261610"/>
          </a:xfrm>
          <a:prstGeom prst="rect">
            <a:avLst/>
          </a:prstGeom>
          <a:noFill/>
        </p:spPr>
        <p:txBody>
          <a:bodyPr wrap="square" rtlCol="0">
            <a:spAutoFit/>
          </a:bodyPr>
          <a:lstStyle/>
          <a:p>
            <a:r>
              <a:rPr lang="en-US" sz="1100" dirty="0"/>
              <a:t>doc: </a:t>
            </a:r>
            <a:r>
              <a:rPr lang="en-US" sz="1100" kern="1200" dirty="0">
                <a:solidFill>
                  <a:schemeClr val="tx1"/>
                </a:solidFill>
                <a:latin typeface="Arial" panose="020B0604020202020204" pitchFamily="34" charset="0"/>
                <a:ea typeface="ＭＳ Ｐゴシック" panose="020B0600070205080204" pitchFamily="34" charset="-128"/>
                <a:cs typeface="+mn-cs"/>
              </a:rPr>
              <a:t>802 EC-23-0193-00-00EC</a:t>
            </a:r>
          </a:p>
        </p:txBody>
      </p:sp>
    </p:spTree>
  </p:cSld>
  <p:clrMap bg1="lt1" tx1="dk1" bg2="lt2" tx2="dk2" accent1="accent1" accent2="accent2" accent3="accent3" accent4="accent4" accent5="accent5" accent6="accent6" hlink="hlink" folHlink="folHlink"/>
  <p:sldLayoutIdLst>
    <p:sldLayoutId id="2147483658"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sldNum="0" hdr="0" ftr="0" dt="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Arial" panose="020B0604020202020204" pitchFamily="34" charset="0"/>
        </a:defRPr>
      </a:lvl2pPr>
      <a:lvl3pPr algn="ctr" rtl="0" eaLnBrk="1" fontAlgn="base" hangingPunct="1">
        <a:spcBef>
          <a:spcPct val="0"/>
        </a:spcBef>
        <a:spcAft>
          <a:spcPct val="0"/>
        </a:spcAft>
        <a:defRPr sz="3600">
          <a:solidFill>
            <a:schemeClr val="tx2"/>
          </a:solidFill>
          <a:latin typeface="Arial" panose="020B0604020202020204" pitchFamily="34" charset="0"/>
        </a:defRPr>
      </a:lvl3pPr>
      <a:lvl4pPr algn="ctr" rtl="0" eaLnBrk="1" fontAlgn="base" hangingPunct="1">
        <a:spcBef>
          <a:spcPct val="0"/>
        </a:spcBef>
        <a:spcAft>
          <a:spcPct val="0"/>
        </a:spcAft>
        <a:defRPr sz="3600">
          <a:solidFill>
            <a:schemeClr val="tx2"/>
          </a:solidFill>
          <a:latin typeface="Arial" panose="020B0604020202020204" pitchFamily="34" charset="0"/>
        </a:defRPr>
      </a:lvl4pPr>
      <a:lvl5pPr algn="ctr" rtl="0" eaLnBrk="1" fontAlgn="base" hangingPunct="1">
        <a:spcBef>
          <a:spcPct val="0"/>
        </a:spcBef>
        <a:spcAft>
          <a:spcPct val="0"/>
        </a:spcAft>
        <a:defRPr sz="3600">
          <a:solidFill>
            <a:schemeClr val="tx2"/>
          </a:solidFill>
          <a:latin typeface="Arial" panose="020B0604020202020204" pitchFamily="34" charset="0"/>
        </a:defRPr>
      </a:lvl5pPr>
      <a:lvl6pPr marL="457200" algn="ctr" rtl="0" eaLnBrk="1" fontAlgn="base" hangingPunct="1">
        <a:spcBef>
          <a:spcPct val="0"/>
        </a:spcBef>
        <a:spcAft>
          <a:spcPct val="0"/>
        </a:spcAft>
        <a:defRPr sz="3600">
          <a:solidFill>
            <a:schemeClr val="tx2"/>
          </a:solidFill>
          <a:latin typeface="Arial" panose="020B0604020202020204" pitchFamily="34" charset="0"/>
        </a:defRPr>
      </a:lvl6pPr>
      <a:lvl7pPr marL="914400" algn="ctr" rtl="0" eaLnBrk="1" fontAlgn="base" hangingPunct="1">
        <a:spcBef>
          <a:spcPct val="0"/>
        </a:spcBef>
        <a:spcAft>
          <a:spcPct val="0"/>
        </a:spcAft>
        <a:defRPr sz="3600">
          <a:solidFill>
            <a:schemeClr val="tx2"/>
          </a:solidFill>
          <a:latin typeface="Arial" panose="020B0604020202020204" pitchFamily="34" charset="0"/>
        </a:defRPr>
      </a:lvl7pPr>
      <a:lvl8pPr marL="1371600" algn="ctr" rtl="0" eaLnBrk="1" fontAlgn="base" hangingPunct="1">
        <a:spcBef>
          <a:spcPct val="0"/>
        </a:spcBef>
        <a:spcAft>
          <a:spcPct val="0"/>
        </a:spcAft>
        <a:defRPr sz="3600">
          <a:solidFill>
            <a:schemeClr val="tx2"/>
          </a:solidFill>
          <a:latin typeface="Arial" panose="020B0604020202020204" pitchFamily="34" charset="0"/>
        </a:defRPr>
      </a:lvl8pPr>
      <a:lvl9pPr marL="1828800" algn="ctr" rtl="0" eaLnBrk="1" fontAlgn="base" hangingPunct="1">
        <a:spcBef>
          <a:spcPct val="0"/>
        </a:spcBef>
        <a:spcAft>
          <a:spcPct val="0"/>
        </a:spcAft>
        <a:defRPr sz="3600">
          <a:solidFill>
            <a:schemeClr val="tx2"/>
          </a:solidFill>
          <a:latin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9/dcn/23/19-23-0027-00-0000-november-2023-wg-closing-report.pptx" TargetMode="External"/><Relationship Id="rId2" Type="http://schemas.openxmlformats.org/officeDocument/2006/relationships/hyperlink" Target="https://mentor.ieee.org/802.19/dcn/23/19-23-0017-03-0000-19-3a-par-draft.pdf" TargetMode="External"/><Relationship Id="rId1" Type="http://schemas.openxmlformats.org/officeDocument/2006/relationships/slideLayout" Target="../slideLayouts/slideLayout2.xml"/><Relationship Id="rId5" Type="http://schemas.openxmlformats.org/officeDocument/2006/relationships/hyperlink" Target="https://mentor.ieee.org/802.19/dcn/23/19-23-0018-02-0000-802-19-3a-csd-draft.doc" TargetMode="External"/><Relationship Id="rId4" Type="http://schemas.openxmlformats.org/officeDocument/2006/relationships/hyperlink" Target="https://mentor.ieee.org/802.19/dcn/23/19-23-0017-02-0000-19-3a-par-draft.pdf"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20" name="Rectangle 4">
            <a:extLst>
              <a:ext uri="{FF2B5EF4-FFF2-40B4-BE49-F238E27FC236}">
                <a16:creationId xmlns:a16="http://schemas.microsoft.com/office/drawing/2014/main" id="{53B2155B-CFEF-47E6-921E-45594A6364EC}"/>
              </a:ext>
            </a:extLst>
          </p:cNvPr>
          <p:cNvSpPr>
            <a:spLocks noGrp="1" noChangeArrowheads="1"/>
          </p:cNvSpPr>
          <p:nvPr>
            <p:ph type="ctrTitle"/>
          </p:nvPr>
        </p:nvSpPr>
        <p:spPr/>
        <p:txBody>
          <a:bodyPr/>
          <a:lstStyle/>
          <a:p>
            <a:r>
              <a:rPr lang="en-US" dirty="0"/>
              <a:t>IEEE 802.19 agenda items </a:t>
            </a:r>
            <a:br>
              <a:rPr lang="en-US" dirty="0"/>
            </a:br>
            <a:r>
              <a:rPr lang="en-US" dirty="0"/>
              <a:t>17 November 2023</a:t>
            </a:r>
            <a:endParaRPr lang="en-US" altLang="en-US" dirty="0"/>
          </a:p>
        </p:txBody>
      </p:sp>
      <p:sp>
        <p:nvSpPr>
          <p:cNvPr id="111621" name="Rectangle 5">
            <a:extLst>
              <a:ext uri="{FF2B5EF4-FFF2-40B4-BE49-F238E27FC236}">
                <a16:creationId xmlns:a16="http://schemas.microsoft.com/office/drawing/2014/main" id="{55762D25-456E-4FCB-B057-8162CEEA2A48}"/>
              </a:ext>
            </a:extLst>
          </p:cNvPr>
          <p:cNvSpPr>
            <a:spLocks noGrp="1" noChangeArrowheads="1"/>
          </p:cNvSpPr>
          <p:nvPr>
            <p:ph type="subTitle" idx="1"/>
          </p:nvPr>
        </p:nvSpPr>
        <p:spPr/>
        <p:txBody>
          <a:bodyPr/>
          <a:lstStyle/>
          <a:p>
            <a:r>
              <a:rPr lang="en-US" altLang="en-US" dirty="0"/>
              <a:t>Tuncer Baykas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a:xfrm>
            <a:off x="609600" y="381000"/>
            <a:ext cx="10972800" cy="792162"/>
          </a:xfrm>
        </p:spPr>
        <p:txBody>
          <a:bodyPr>
            <a:noAutofit/>
          </a:bodyPr>
          <a:lstStyle/>
          <a:p>
            <a:r>
              <a:rPr lang="en-US" sz="2400" b="0" i="0" dirty="0">
                <a:solidFill>
                  <a:srgbClr val="222222"/>
                </a:solidFill>
                <a:effectLst/>
                <a:latin typeface="Arial" panose="020B0604020202020204" pitchFamily="34" charset="0"/>
              </a:rPr>
              <a:t>IEEE P802.19.3a Additional recommendations for improving coexistence PAR</a:t>
            </a:r>
            <a:endParaRPr lang="en-US" sz="2400" dirty="0"/>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a:xfrm>
            <a:off x="586740" y="1371600"/>
            <a:ext cx="10972800" cy="4525962"/>
          </a:xfrm>
        </p:spPr>
        <p:txBody>
          <a:bodyPr/>
          <a:lstStyle/>
          <a:p>
            <a:pPr marL="0" indent="0">
              <a:buNone/>
            </a:pPr>
            <a:r>
              <a:rPr lang="en-US" sz="1600" b="1" dirty="0" err="1"/>
              <a:t>Title:</a:t>
            </a:r>
            <a:r>
              <a:rPr lang="en-US" sz="1600" b="0" i="0" dirty="0" err="1">
                <a:solidFill>
                  <a:srgbClr val="222222"/>
                </a:solidFill>
                <a:effectLst/>
              </a:rPr>
              <a:t>IEEE</a:t>
            </a:r>
            <a:r>
              <a:rPr lang="en-US" sz="1600" b="0" i="0" dirty="0">
                <a:solidFill>
                  <a:srgbClr val="222222"/>
                </a:solidFill>
                <a:effectLst/>
              </a:rPr>
              <a:t> P802.19.3a Coexistence Methods for IEEE 802.11 and IEEE 802.15.4 Based Systems Operating in the Sub-1 GHz Frequency Bands Amendment: Additional recommendations for improving coexistence</a:t>
            </a:r>
          </a:p>
          <a:p>
            <a:pPr marL="0" indent="0">
              <a:buNone/>
            </a:pPr>
            <a:endParaRPr lang="en-US" sz="1600" dirty="0">
              <a:solidFill>
                <a:srgbClr val="222222"/>
              </a:solidFill>
            </a:endParaRPr>
          </a:p>
          <a:p>
            <a:pPr marL="0" indent="0">
              <a:buNone/>
            </a:pPr>
            <a:r>
              <a:rPr lang="en-US" sz="1600" b="1" dirty="0"/>
              <a:t>Type of Project </a:t>
            </a:r>
            <a:r>
              <a:rPr lang="en-US" sz="1600" dirty="0"/>
              <a:t>Amendment to IEEE Standard 802.19.3-2021</a:t>
            </a:r>
          </a:p>
          <a:p>
            <a:pPr marL="0" indent="0">
              <a:buNone/>
            </a:pPr>
            <a:endParaRPr lang="en-US" sz="1600" b="1" dirty="0"/>
          </a:p>
          <a:p>
            <a:pPr marL="0" indent="0">
              <a:buNone/>
            </a:pPr>
            <a:r>
              <a:rPr lang="en-US" sz="1600" b="1" dirty="0"/>
              <a:t>Scope: </a:t>
            </a:r>
            <a:r>
              <a:rPr lang="en-US" sz="1600" dirty="0"/>
              <a:t>This amendment updates and expands coexistence recommendations to</a:t>
            </a:r>
          </a:p>
          <a:p>
            <a:pPr marL="0" indent="0">
              <a:buNone/>
            </a:pPr>
            <a:r>
              <a:rPr lang="en-US" sz="1600" dirty="0"/>
              <a:t>address new market requirements, increasing data traffic, greater device density of devices, and increased</a:t>
            </a:r>
          </a:p>
          <a:p>
            <a:pPr marL="0" indent="0">
              <a:buNone/>
            </a:pPr>
            <a:r>
              <a:rPr lang="en-US" sz="1600" dirty="0"/>
              <a:t>potential for congestion based on both IEEE Std 802.11-2020 and IEEE Std 802.15.4 sub-1 GHz standards.</a:t>
            </a:r>
          </a:p>
          <a:p>
            <a:pPr marL="0" indent="0">
              <a:buNone/>
            </a:pPr>
            <a:r>
              <a:rPr lang="en-US" sz="1600" dirty="0"/>
              <a:t>This amendment includes recommendations with respect to new devices, as well as compatibility with</a:t>
            </a:r>
          </a:p>
          <a:p>
            <a:pPr marL="0" indent="0">
              <a:buNone/>
            </a:pPr>
            <a:r>
              <a:rPr lang="en-US" sz="1600" dirty="0"/>
              <a:t>deployed legacy devices.</a:t>
            </a:r>
          </a:p>
          <a:p>
            <a:pPr marL="0" indent="0">
              <a:buNone/>
            </a:pPr>
            <a:endParaRPr lang="en-US" sz="1600" dirty="0"/>
          </a:p>
          <a:p>
            <a:pPr marL="0" indent="0">
              <a:buNone/>
            </a:pPr>
            <a:r>
              <a:rPr lang="en-US" sz="1600" b="1" dirty="0"/>
              <a:t>Need: </a:t>
            </a:r>
            <a:r>
              <a:rPr lang="en-US" sz="1600" dirty="0"/>
              <a:t>Since publication of the initial recommended practice, both underlying standards and market requirements have changed. These changes and spectrum regulation changes have resulted in new requirements driving new solutions which use both IEEE Std 802.11 Sub-1 GHz (S1G) and IEEE Std 802.15.4 S1G standards. There are many millions of deployed legacy 802.15.4 S1G devices (commonly referred to as 802.15.4g in the industry). Devices based on IEEE Std 802.11 S1G (commonly referred to as 802.11ah in the industry) are expected to begin widespread deployment. The need for new devices using different technologies to coexist is critical to support and sustain growth in the markets.</a:t>
            </a:r>
          </a:p>
        </p:txBody>
      </p:sp>
    </p:spTree>
    <p:extLst>
      <p:ext uri="{BB962C8B-B14F-4D97-AF65-F5344CB8AC3E}">
        <p14:creationId xmlns:p14="http://schemas.microsoft.com/office/powerpoint/2010/main" val="3101734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sz="3600" b="0" i="0" dirty="0">
                <a:solidFill>
                  <a:srgbClr val="222222"/>
                </a:solidFill>
                <a:effectLst/>
                <a:latin typeface="Arial" panose="020B0604020202020204" pitchFamily="34" charset="0"/>
              </a:rPr>
              <a:t>IEEE P802.19.3a Additional recommendations for improving coexistence PAR to </a:t>
            </a:r>
            <a:r>
              <a:rPr lang="en-US" sz="3600" b="0" i="0" dirty="0" err="1">
                <a:solidFill>
                  <a:srgbClr val="222222"/>
                </a:solidFill>
                <a:effectLst/>
                <a:latin typeface="Arial" panose="020B0604020202020204" pitchFamily="34" charset="0"/>
              </a:rPr>
              <a:t>Nescom</a:t>
            </a:r>
            <a:endParaRPr lang="en-US" dirty="0"/>
          </a:p>
        </p:txBody>
      </p:sp>
      <p:sp>
        <p:nvSpPr>
          <p:cNvPr id="5" name="Rectangle 2">
            <a:extLst>
              <a:ext uri="{FF2B5EF4-FFF2-40B4-BE49-F238E27FC236}">
                <a16:creationId xmlns:a16="http://schemas.microsoft.com/office/drawing/2014/main" id="{CEABCD09-776C-5903-48CE-D7B4F556D1CC}"/>
              </a:ext>
            </a:extLst>
          </p:cNvPr>
          <p:cNvSpPr>
            <a:spLocks noGrp="1" noChangeArrowheads="1"/>
          </p:cNvSpPr>
          <p:nvPr>
            <p:ph idx="1"/>
          </p:nvPr>
        </p:nvSpPr>
        <p:spPr bwMode="auto">
          <a:xfrm>
            <a:off x="464820" y="1557278"/>
            <a:ext cx="12108180" cy="646330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Approve forwarding IEEE P802.19.3a PAR documentation in &lt; :</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2"/>
              </a:rPr>
              <a:t>https://mentor.ieee.org/802.19/dcn/23/19-23-0017-03-0000-19-3a-par-draft.pdf</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&gt;</a:t>
            </a:r>
            <a:r>
              <a:rPr lang="en-US" altLang="en-US" sz="1800" dirty="0">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to </a:t>
            </a: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NesCom</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M:Tuncer Baykas</a:t>
            </a:r>
            <a:r>
              <a:rPr lang="en-US" altLang="en-US" sz="1800" dirty="0">
                <a:latin typeface="Arial" panose="020B0604020202020204" pitchFamily="34" charset="0"/>
                <a:cs typeface="Arial" panose="020B0604020202020204" pitchFamily="34" charset="0"/>
              </a:rPr>
              <a:t> </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S: Jon </a:t>
            </a: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Rosdahl</a:t>
            </a:r>
            <a:r>
              <a:rPr kumimoji="0" lang="en-US" altLang="en-US" sz="1800" b="0" i="0" u="none" strike="noStrike" cap="none" normalizeH="0" baseline="0" dirty="0">
                <a:ln>
                  <a:noFill/>
                </a:ln>
                <a:solidFill>
                  <a:schemeClr val="tx1"/>
                </a:solidFill>
                <a:effectLst/>
              </a:rPr>
              <a:t> </a:t>
            </a: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Y: ??, N: ??, A: ??</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a:ln>
                  <a:noFill/>
                </a:ln>
                <a:solidFill>
                  <a:schemeClr val="tx1"/>
                </a:solidFill>
                <a:effectLst/>
              </a:rPr>
              <a:t>WG vote:</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Y:9 N:0 A:0</a:t>
            </a: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800" dirty="0"/>
              <a:t>Related material:</a:t>
            </a:r>
          </a:p>
          <a:p>
            <a:pPr marL="0" indent="0" eaLnBrk="0" hangingPunct="0">
              <a:spcBef>
                <a:spcPct val="0"/>
              </a:spcBef>
              <a:buNone/>
            </a:pP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WG motions  (</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3"/>
              </a:rPr>
              <a:t>https://mentor.ieee.org/802.19/dcn/23/19-23-0027-00-0000-november-2023-wg-closing-report.pptx</a:t>
            </a:r>
            <a:r>
              <a:rPr kumimoji="0" lang="en-US" altLang="en-US" sz="1800" b="0" i="0" u="none" strike="noStrike" cap="none" normalizeH="0" baseline="0" dirty="0">
                <a:ln>
                  <a:noFill/>
                </a:ln>
                <a:solidFill>
                  <a:srgbClr val="222222"/>
                </a:solidFill>
                <a:effectLst/>
                <a:latin typeface="Arial" panose="020B0604020202020204" pitchFamily="34" charset="0"/>
                <a:cs typeface="Arial" panose="020B0604020202020204" pitchFamily="34" charset="0"/>
              </a:rPr>
              <a:t>)</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PAR:</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4"/>
              </a:rPr>
              <a:t>https</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://mentor.ieee.org/802.19/</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4"/>
              </a:rPr>
              <a:t>dcn</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4"/>
              </a:rPr>
              <a:t>/23/19-23-0017-02-0000-19-3a-par-draft.pdf</a:t>
            </a:r>
            <a:br>
              <a:rPr kumimoji="0" lang="en-US" altLang="en-US" sz="1800" b="0" i="0" u="none" strike="noStrike" cap="none" normalizeH="0" baseline="0" dirty="0">
                <a:ln>
                  <a:noFill/>
                </a:ln>
                <a:solidFill>
                  <a:schemeClr val="tx1"/>
                </a:solidFill>
                <a:effectLst/>
              </a:rPr>
            </a:br>
            <a:br>
              <a:rPr kumimoji="0" lang="en-US" altLang="en-US" sz="1800" b="0" i="0" u="none" strike="noStrike" cap="none" normalizeH="0" baseline="0" dirty="0">
                <a:ln>
                  <a:noFill/>
                </a:ln>
                <a:solidFill>
                  <a:schemeClr val="tx1"/>
                </a:solidFill>
                <a:effectLst/>
                <a:latin typeface="Arial" panose="020B0604020202020204" pitchFamily="34" charset="0"/>
              </a:rPr>
            </a:br>
            <a:r>
              <a:rPr kumimoji="0" lang="en-US" altLang="en-US" sz="1800" b="0" i="0" u="none" strike="noStrike" cap="none" normalizeH="0" baseline="0" dirty="0" err="1">
                <a:ln>
                  <a:noFill/>
                </a:ln>
                <a:solidFill>
                  <a:srgbClr val="222222"/>
                </a:solidFill>
                <a:effectLst/>
                <a:latin typeface="Arial" panose="020B0604020202020204" pitchFamily="34" charset="0"/>
                <a:cs typeface="Arial" panose="020B0604020202020204" pitchFamily="34" charset="0"/>
              </a:rPr>
              <a:t>CSD:</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5"/>
              </a:rPr>
              <a:t>https</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://mentor.ieee.org/802.19/</a:t>
            </a:r>
            <a:r>
              <a:rPr kumimoji="0" lang="en-US" altLang="en-US" sz="1800" b="0" i="0" u="none" strike="noStrike" cap="none" normalizeH="0" baseline="0" dirty="0" err="1">
                <a:ln>
                  <a:noFill/>
                </a:ln>
                <a:solidFill>
                  <a:srgbClr val="1155CC"/>
                </a:solidFill>
                <a:effectLst/>
                <a:latin typeface="Arial" panose="020B0604020202020204" pitchFamily="34" charset="0"/>
                <a:cs typeface="Arial" panose="020B0604020202020204" pitchFamily="34" charset="0"/>
                <a:hlinkClick r:id="rId5"/>
              </a:rPr>
              <a:t>dcn</a:t>
            </a:r>
            <a:r>
              <a:rPr kumimoji="0" lang="en-US" altLang="en-US" sz="1800" b="0" i="0" u="none" strike="noStrike" cap="none" normalizeH="0" baseline="0" dirty="0">
                <a:ln>
                  <a:noFill/>
                </a:ln>
                <a:solidFill>
                  <a:srgbClr val="1155CC"/>
                </a:solidFill>
                <a:effectLst/>
                <a:latin typeface="Arial" panose="020B0604020202020204" pitchFamily="34" charset="0"/>
                <a:cs typeface="Arial" panose="020B0604020202020204" pitchFamily="34" charset="0"/>
                <a:hlinkClick r:id="rId5"/>
              </a:rPr>
              <a:t>/23/19-23-0018-02-0000-802-19-3a-csd-draft.doc</a:t>
            </a:r>
            <a:r>
              <a:rPr kumimoji="0" lang="en-US" altLang="en-US" sz="1800" b="0" i="0" u="none" strike="noStrike" cap="none" normalizeH="0" baseline="0" dirty="0">
                <a:ln>
                  <a:noFill/>
                </a:ln>
                <a:solidFill>
                  <a:schemeClr val="tx1"/>
                </a:solidFill>
                <a:effectLst/>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800" dirty="0">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035879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1759DB2-7C77-3C7B-75FF-96526F7A20AE}"/>
              </a:ext>
            </a:extLst>
          </p:cNvPr>
          <p:cNvSpPr>
            <a:spLocks noGrp="1"/>
          </p:cNvSpPr>
          <p:nvPr>
            <p:ph idx="1"/>
          </p:nvPr>
        </p:nvSpPr>
        <p:spPr/>
        <p:txBody>
          <a:bodyPr/>
          <a:lstStyle/>
          <a:p>
            <a:pPr marL="0" indent="0">
              <a:buNone/>
            </a:pPr>
            <a:endParaRPr lang="en-US" dirty="0"/>
          </a:p>
          <a:p>
            <a:pPr marL="0" indent="0">
              <a:buNone/>
            </a:pPr>
            <a:endParaRPr lang="en-US" dirty="0"/>
          </a:p>
          <a:p>
            <a:pPr marL="0" indent="0">
              <a:buNone/>
            </a:pPr>
            <a:r>
              <a:rPr lang="en-US" b="0" i="0" dirty="0">
                <a:solidFill>
                  <a:srgbClr val="222222"/>
                </a:solidFill>
                <a:effectLst/>
                <a:latin typeface="Arial" panose="020B0604020202020204" pitchFamily="34" charset="0"/>
              </a:rPr>
              <a:t>IEEE 802.19  Enhanced sub-1GHz Coexistence Study Group (first rechartering )</a:t>
            </a:r>
            <a:endParaRPr lang="en-US" dirty="0"/>
          </a:p>
        </p:txBody>
      </p:sp>
      <p:sp>
        <p:nvSpPr>
          <p:cNvPr id="3" name="Title 2">
            <a:extLst>
              <a:ext uri="{FF2B5EF4-FFF2-40B4-BE49-F238E27FC236}">
                <a16:creationId xmlns:a16="http://schemas.microsoft.com/office/drawing/2014/main" id="{D6EDCAEA-0521-0E83-D241-34315D440910}"/>
              </a:ext>
            </a:extLst>
          </p:cNvPr>
          <p:cNvSpPr>
            <a:spLocks noGrp="1"/>
          </p:cNvSpPr>
          <p:nvPr>
            <p:ph type="title"/>
          </p:nvPr>
        </p:nvSpPr>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50CA5-918E-59DC-0183-83E1B35A7D03}"/>
              </a:ext>
            </a:extLst>
          </p:cNvPr>
          <p:cNvSpPr>
            <a:spLocks noGrp="1"/>
          </p:cNvSpPr>
          <p:nvPr>
            <p:ph type="title"/>
          </p:nvPr>
        </p:nvSpPr>
        <p:spPr>
          <a:xfrm>
            <a:off x="609600" y="381000"/>
            <a:ext cx="10972800" cy="815975"/>
          </a:xfrm>
        </p:spPr>
        <p:txBody>
          <a:bodyPr/>
          <a:lstStyle/>
          <a:p>
            <a:pPr marL="0" indent="0">
              <a:buNone/>
            </a:pPr>
            <a:r>
              <a:rPr lang="en-US" sz="2800" b="0" i="0" dirty="0">
                <a:solidFill>
                  <a:srgbClr val="222222"/>
                </a:solidFill>
                <a:effectLst/>
                <a:latin typeface="Arial" panose="020B0604020202020204" pitchFamily="34" charset="0"/>
              </a:rPr>
              <a:t>IEEE 802.19  Enhanced sub-1GHz Coexistence Study Group (first rechartering )</a:t>
            </a:r>
            <a:endParaRPr lang="en-US" sz="2800" dirty="0"/>
          </a:p>
        </p:txBody>
      </p:sp>
      <p:sp>
        <p:nvSpPr>
          <p:cNvPr id="3" name="Content Placeholder 1">
            <a:extLst>
              <a:ext uri="{FF2B5EF4-FFF2-40B4-BE49-F238E27FC236}">
                <a16:creationId xmlns:a16="http://schemas.microsoft.com/office/drawing/2014/main" id="{8D3CB283-5285-78DC-56A3-2277021FE5EE}"/>
              </a:ext>
            </a:extLst>
          </p:cNvPr>
          <p:cNvSpPr>
            <a:spLocks noGrp="1"/>
          </p:cNvSpPr>
          <p:nvPr>
            <p:ph idx="1"/>
          </p:nvPr>
        </p:nvSpPr>
        <p:spPr>
          <a:xfrm>
            <a:off x="334433" y="1341438"/>
            <a:ext cx="10972800" cy="4525962"/>
          </a:xfrm>
        </p:spPr>
        <p:txBody>
          <a:bodyPr/>
          <a:lstStyle/>
          <a:p>
            <a:pPr marL="0" indent="0">
              <a:buNone/>
            </a:pPr>
            <a:endParaRPr lang="en-US" dirty="0">
              <a:solidFill>
                <a:srgbClr val="222222"/>
              </a:solidFill>
              <a:latin typeface="Arial" panose="020B0604020202020204" pitchFamily="34" charset="0"/>
            </a:endParaRPr>
          </a:p>
          <a:p>
            <a:pPr marL="0" indent="0">
              <a:buNone/>
            </a:pPr>
            <a:r>
              <a:rPr lang="en-US" dirty="0"/>
              <a:t>Motion Grant the 1st rechartering of</a:t>
            </a:r>
            <a:r>
              <a:rPr lang="en-US" b="0" i="0" dirty="0">
                <a:solidFill>
                  <a:srgbClr val="222222"/>
                </a:solidFill>
                <a:effectLst/>
                <a:latin typeface="Arial" panose="020B0604020202020204" pitchFamily="34" charset="0"/>
              </a:rPr>
              <a:t> 802.19 Enhanced sub-1GHz Coexistence Study Group </a:t>
            </a:r>
          </a:p>
          <a:p>
            <a:pPr marL="0" indent="0">
              <a:buNone/>
            </a:pPr>
            <a:r>
              <a:rPr lang="en-US" dirty="0"/>
              <a:t>M: Baykas S: </a:t>
            </a:r>
          </a:p>
          <a:p>
            <a:pPr marL="0" indent="0">
              <a:buNone/>
            </a:pPr>
            <a:r>
              <a:rPr lang="en-US" dirty="0"/>
              <a:t>Y: ??, N: ??, A: ?? </a:t>
            </a:r>
          </a:p>
        </p:txBody>
      </p:sp>
    </p:spTree>
    <p:extLst>
      <p:ext uri="{BB962C8B-B14F-4D97-AF65-F5344CB8AC3E}">
        <p14:creationId xmlns:p14="http://schemas.microsoft.com/office/powerpoint/2010/main" val="3264010107"/>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54423</TotalTime>
  <Words>417</Words>
  <Application>Microsoft Office PowerPoint</Application>
  <PresentationFormat>Widescreen</PresentationFormat>
  <Paragraphs>43</Paragraphs>
  <Slides>5</Slides>
  <Notes>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5</vt:i4>
      </vt:variant>
    </vt:vector>
  </HeadingPairs>
  <TitlesOfParts>
    <vt:vector size="7" baseType="lpstr">
      <vt:lpstr>Arial</vt:lpstr>
      <vt:lpstr>Title slide</vt:lpstr>
      <vt:lpstr>IEEE 802.19 agenda items  17 November 2023</vt:lpstr>
      <vt:lpstr>IEEE P802.19.3a Additional recommendations for improving coexistence PAR</vt:lpstr>
      <vt:lpstr>IEEE P802.19.3a Additional recommendations for improving coexistence PAR to Nescom</vt:lpstr>
      <vt:lpstr>PowerPoint Presentation</vt:lpstr>
      <vt:lpstr>IEEE 802.19  Enhanced sub-1GHz Coexistence Study Group (first rechartering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Executive Secretary Report for 2023 November Plenary - Honolulu</dc:title>
  <dc:subject>Executive Secretary Report for 2023 November Plenary - Honolulu</dc:subject>
  <dc:creator>Jon Rosdahl</dc:creator>
  <cp:keywords>IEEE 802 Plenary</cp:keywords>
  <dc:description>Jon Rosdahl, Qualcomm</dc:description>
  <cp:lastModifiedBy>Tuncer Baykas</cp:lastModifiedBy>
  <cp:revision>28</cp:revision>
  <dcterms:created xsi:type="dcterms:W3CDTF">2021-09-07T16:57:28Z</dcterms:created>
  <dcterms:modified xsi:type="dcterms:W3CDTF">2023-11-17T03:27:38Z</dcterms:modified>
  <cp:category>November 2023</cp:category>
</cp:coreProperties>
</file>