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50"/>
  </p:notesMasterIdLst>
  <p:handoutMasterIdLst>
    <p:handoutMasterId r:id="rId51"/>
  </p:handoutMasterIdLst>
  <p:sldIdLst>
    <p:sldId id="256" r:id="rId5"/>
    <p:sldId id="257" r:id="rId6"/>
    <p:sldId id="517" r:id="rId7"/>
    <p:sldId id="513" r:id="rId8"/>
    <p:sldId id="518" r:id="rId9"/>
    <p:sldId id="269" r:id="rId10"/>
    <p:sldId id="535" r:id="rId11"/>
    <p:sldId id="529" r:id="rId12"/>
    <p:sldId id="530" r:id="rId13"/>
    <p:sldId id="528" r:id="rId14"/>
    <p:sldId id="543" r:id="rId15"/>
    <p:sldId id="272" r:id="rId16"/>
    <p:sldId id="527" r:id="rId17"/>
    <p:sldId id="259" r:id="rId18"/>
    <p:sldId id="298" r:id="rId19"/>
    <p:sldId id="286" r:id="rId20"/>
    <p:sldId id="299" r:id="rId21"/>
    <p:sldId id="297" r:id="rId22"/>
    <p:sldId id="533" r:id="rId23"/>
    <p:sldId id="283" r:id="rId24"/>
    <p:sldId id="293" r:id="rId25"/>
    <p:sldId id="285" r:id="rId26"/>
    <p:sldId id="534" r:id="rId27"/>
    <p:sldId id="295" r:id="rId28"/>
    <p:sldId id="296" r:id="rId29"/>
    <p:sldId id="531" r:id="rId30"/>
    <p:sldId id="278" r:id="rId31"/>
    <p:sldId id="525" r:id="rId32"/>
    <p:sldId id="537" r:id="rId33"/>
    <p:sldId id="258" r:id="rId34"/>
    <p:sldId id="538" r:id="rId35"/>
    <p:sldId id="260" r:id="rId36"/>
    <p:sldId id="540" r:id="rId37"/>
    <p:sldId id="262" r:id="rId38"/>
    <p:sldId id="263" r:id="rId39"/>
    <p:sldId id="264" r:id="rId40"/>
    <p:sldId id="542" r:id="rId41"/>
    <p:sldId id="520" r:id="rId42"/>
    <p:sldId id="521" r:id="rId43"/>
    <p:sldId id="516" r:id="rId44"/>
    <p:sldId id="514" r:id="rId45"/>
    <p:sldId id="515" r:id="rId46"/>
    <p:sldId id="510" r:id="rId47"/>
    <p:sldId id="511" r:id="rId48"/>
    <p:sldId id="509" r:id="rId4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17"/>
            <p14:sldId id="513"/>
            <p14:sldId id="518"/>
            <p14:sldId id="269"/>
            <p14:sldId id="535"/>
            <p14:sldId id="529"/>
            <p14:sldId id="530"/>
            <p14:sldId id="528"/>
            <p14:sldId id="543"/>
            <p14:sldId id="272"/>
          </p14:sldIdLst>
        </p14:section>
        <p14:section name="Mtg Events" id="{FF2D45F4-6192-4F10-A0A6-61B2CCE5C86F}">
          <p14:sldIdLst>
            <p14:sldId id="527"/>
            <p14:sldId id="259"/>
            <p14:sldId id="298"/>
            <p14:sldId id="286"/>
            <p14:sldId id="299"/>
            <p14:sldId id="297"/>
            <p14:sldId id="533"/>
            <p14:sldId id="283"/>
            <p14:sldId id="293"/>
            <p14:sldId id="285"/>
            <p14:sldId id="534"/>
            <p14:sldId id="295"/>
            <p14:sldId id="296"/>
            <p14:sldId id="531"/>
            <p14:sldId id="278"/>
          </p14:sldIdLst>
        </p14:section>
        <p14:section name="F2F Events" id="{89C89148-6079-4732-A429-E7EE701AB8E4}">
          <p14:sldIdLst>
            <p14:sldId id="525"/>
            <p14:sldId id="537"/>
            <p14:sldId id="258"/>
            <p14:sldId id="538"/>
            <p14:sldId id="260"/>
            <p14:sldId id="540"/>
            <p14:sldId id="262"/>
            <p14:sldId id="263"/>
          </p14:sldIdLst>
        </p14:section>
        <p14:section name="Refernces" id="{550E22C8-CE70-4B88-9573-377DFC475CD0}">
          <p14:sldIdLst>
            <p14:sldId id="264"/>
          </p14:sldIdLst>
        </p14:section>
        <p14:section name="Previous Motions" id="{0A2BA85A-4E76-4CC0-B8A5-234F28EFFC7E}">
          <p14:sldIdLst>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EA69DD-B62A-4EE4-A03C-D0EF626CB022}" v="12" dt="2024-02-14T15:42:22.728"/>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77" autoAdjust="0"/>
    <p:restoredTop sz="77310" autoAdjust="0"/>
  </p:normalViewPr>
  <p:slideViewPr>
    <p:cSldViewPr>
      <p:cViewPr varScale="1">
        <p:scale>
          <a:sx n="76" d="100"/>
          <a:sy n="76" d="100"/>
        </p:scale>
        <p:origin x="246"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BEA69DD-B62A-4EE4-A03C-D0EF626CB022}"/>
    <pc:docChg chg="undo custSel addSld delSld modSld modMainMaster modSection">
      <pc:chgData name="Jon Rosdahl" userId="2820f357-2dd4-4127-8713-e0bfde0fd756" providerId="ADAL" clId="{9BEA69DD-B62A-4EE4-A03C-D0EF626CB022}" dt="2024-02-14T16:28:25.962" v="1398" actId="20577"/>
      <pc:docMkLst>
        <pc:docMk/>
      </pc:docMkLst>
      <pc:sldChg chg="modSp mod modNotesTx">
        <pc:chgData name="Jon Rosdahl" userId="2820f357-2dd4-4127-8713-e0bfde0fd756" providerId="ADAL" clId="{9BEA69DD-B62A-4EE4-A03C-D0EF626CB022}" dt="2024-02-14T16:28:10.010" v="1384" actId="20577"/>
        <pc:sldMkLst>
          <pc:docMk/>
          <pc:sldMk cId="0" sldId="256"/>
        </pc:sldMkLst>
        <pc:spChg chg="mod">
          <ac:chgData name="Jon Rosdahl" userId="2820f357-2dd4-4127-8713-e0bfde0fd756" providerId="ADAL" clId="{9BEA69DD-B62A-4EE4-A03C-D0EF626CB022}" dt="2024-02-14T14:23:47.234" v="621"/>
          <ac:spMkLst>
            <pc:docMk/>
            <pc:sldMk cId="0" sldId="256"/>
            <ac:spMk id="6" creationId="{00000000-0000-0000-0000-000000000000}"/>
          </ac:spMkLst>
        </pc:spChg>
        <pc:spChg chg="mod">
          <ac:chgData name="Jon Rosdahl" userId="2820f357-2dd4-4127-8713-e0bfde0fd756" providerId="ADAL" clId="{9BEA69DD-B62A-4EE4-A03C-D0EF626CB022}" dt="2024-02-14T14:23:47.234" v="621"/>
          <ac:spMkLst>
            <pc:docMk/>
            <pc:sldMk cId="0" sldId="256"/>
            <ac:spMk id="7" creationId="{00000000-0000-0000-0000-000000000000}"/>
          </ac:spMkLst>
        </pc:spChg>
        <pc:spChg chg="mod">
          <ac:chgData name="Jon Rosdahl" userId="2820f357-2dd4-4127-8713-e0bfde0fd756" providerId="ADAL" clId="{9BEA69DD-B62A-4EE4-A03C-D0EF626CB022}" dt="2024-02-14T14:23:47.234" v="621"/>
          <ac:spMkLst>
            <pc:docMk/>
            <pc:sldMk cId="0" sldId="256"/>
            <ac:spMk id="8" creationId="{00000000-0000-0000-0000-000000000000}"/>
          </ac:spMkLst>
        </pc:spChg>
        <pc:spChg chg="mod">
          <ac:chgData name="Jon Rosdahl" userId="2820f357-2dd4-4127-8713-e0bfde0fd756" providerId="ADAL" clId="{9BEA69DD-B62A-4EE4-A03C-D0EF626CB022}" dt="2024-02-14T13:41:23.537" v="4" actId="6549"/>
          <ac:spMkLst>
            <pc:docMk/>
            <pc:sldMk cId="0" sldId="256"/>
            <ac:spMk id="3074" creationId="{00000000-0000-0000-0000-000000000000}"/>
          </ac:spMkLst>
        </pc:spChg>
      </pc:sldChg>
      <pc:sldChg chg="modSp mod">
        <pc:chgData name="Jon Rosdahl" userId="2820f357-2dd4-4127-8713-e0bfde0fd756" providerId="ADAL" clId="{9BEA69DD-B62A-4EE4-A03C-D0EF626CB022}" dt="2024-02-14T16:28:25.962" v="1398" actId="20577"/>
        <pc:sldMkLst>
          <pc:docMk/>
          <pc:sldMk cId="0" sldId="257"/>
        </pc:sldMkLst>
        <pc:spChg chg="mod">
          <ac:chgData name="Jon Rosdahl" userId="2820f357-2dd4-4127-8713-e0bfde0fd756" providerId="ADAL" clId="{9BEA69DD-B62A-4EE4-A03C-D0EF626CB022}" dt="2024-02-14T14:23:47.234" v="621"/>
          <ac:spMkLst>
            <pc:docMk/>
            <pc:sldMk cId="0" sldId="257"/>
            <ac:spMk id="4" creationId="{00000000-0000-0000-0000-000000000000}"/>
          </ac:spMkLst>
        </pc:spChg>
        <pc:spChg chg="mod">
          <ac:chgData name="Jon Rosdahl" userId="2820f357-2dd4-4127-8713-e0bfde0fd756" providerId="ADAL" clId="{9BEA69DD-B62A-4EE4-A03C-D0EF626CB022}" dt="2024-02-14T14:23:47.234" v="621"/>
          <ac:spMkLst>
            <pc:docMk/>
            <pc:sldMk cId="0" sldId="257"/>
            <ac:spMk id="5" creationId="{00000000-0000-0000-0000-000000000000}"/>
          </ac:spMkLst>
        </pc:spChg>
        <pc:spChg chg="mod">
          <ac:chgData name="Jon Rosdahl" userId="2820f357-2dd4-4127-8713-e0bfde0fd756" providerId="ADAL" clId="{9BEA69DD-B62A-4EE4-A03C-D0EF626CB022}" dt="2024-02-14T14:23:47.234" v="621"/>
          <ac:spMkLst>
            <pc:docMk/>
            <pc:sldMk cId="0" sldId="257"/>
            <ac:spMk id="6" creationId="{00000000-0000-0000-0000-000000000000}"/>
          </ac:spMkLst>
        </pc:spChg>
        <pc:spChg chg="mod">
          <ac:chgData name="Jon Rosdahl" userId="2820f357-2dd4-4127-8713-e0bfde0fd756" providerId="ADAL" clId="{9BEA69DD-B62A-4EE4-A03C-D0EF626CB022}" dt="2024-02-14T14:23:47.234" v="621"/>
          <ac:spMkLst>
            <pc:docMk/>
            <pc:sldMk cId="0" sldId="257"/>
            <ac:spMk id="4097" creationId="{00000000-0000-0000-0000-000000000000}"/>
          </ac:spMkLst>
        </pc:spChg>
        <pc:spChg chg="mod">
          <ac:chgData name="Jon Rosdahl" userId="2820f357-2dd4-4127-8713-e0bfde0fd756" providerId="ADAL" clId="{9BEA69DD-B62A-4EE4-A03C-D0EF626CB022}" dt="2024-02-14T16:28:25.962" v="1398" actId="20577"/>
          <ac:spMkLst>
            <pc:docMk/>
            <pc:sldMk cId="0" sldId="257"/>
            <ac:spMk id="4098" creationId="{00000000-0000-0000-0000-000000000000}"/>
          </ac:spMkLst>
        </pc:spChg>
      </pc:sldChg>
      <pc:sldChg chg="addSp modSp del mod modClrScheme chgLayout">
        <pc:chgData name="Jon Rosdahl" userId="2820f357-2dd4-4127-8713-e0bfde0fd756" providerId="ADAL" clId="{9BEA69DD-B62A-4EE4-A03C-D0EF626CB022}" dt="2024-02-14T15:18:41.512" v="1101" actId="26606"/>
        <pc:sldMkLst>
          <pc:docMk/>
          <pc:sldMk cId="0" sldId="258"/>
        </pc:sldMkLst>
        <pc:spChg chg="ord">
          <ac:chgData name="Jon Rosdahl" userId="2820f357-2dd4-4127-8713-e0bfde0fd756" providerId="ADAL" clId="{9BEA69DD-B62A-4EE4-A03C-D0EF626CB022}" dt="2024-02-14T15:18:41.512" v="1101" actId="26606"/>
          <ac:spMkLst>
            <pc:docMk/>
            <pc:sldMk cId="0" sldId="258"/>
            <ac:spMk id="67" creationId="{00000000-0000-0000-0000-000000000000}"/>
          </ac:spMkLst>
        </pc:spChg>
        <pc:spChg chg="mod">
          <ac:chgData name="Jon Rosdahl" userId="2820f357-2dd4-4127-8713-e0bfde0fd756" providerId="ADAL" clId="{9BEA69DD-B62A-4EE4-A03C-D0EF626CB022}" dt="2024-02-14T15:18:41.512" v="1101" actId="26606"/>
          <ac:spMkLst>
            <pc:docMk/>
            <pc:sldMk cId="0" sldId="258"/>
            <ac:spMk id="68" creationId="{00000000-0000-0000-0000-000000000000}"/>
          </ac:spMkLst>
        </pc:spChg>
        <pc:spChg chg="mod">
          <ac:chgData name="Jon Rosdahl" userId="2820f357-2dd4-4127-8713-e0bfde0fd756" providerId="ADAL" clId="{9BEA69DD-B62A-4EE4-A03C-D0EF626CB022}" dt="2024-02-14T15:18:41.512" v="1101" actId="26606"/>
          <ac:spMkLst>
            <pc:docMk/>
            <pc:sldMk cId="0" sldId="258"/>
            <ac:spMk id="69" creationId="{00000000-0000-0000-0000-000000000000}"/>
          </ac:spMkLst>
        </pc:spChg>
        <pc:spChg chg="add mod">
          <ac:chgData name="Jon Rosdahl" userId="2820f357-2dd4-4127-8713-e0bfde0fd756" providerId="ADAL" clId="{9BEA69DD-B62A-4EE4-A03C-D0EF626CB022}" dt="2024-02-14T15:18:41.512" v="1101" actId="26606"/>
          <ac:spMkLst>
            <pc:docMk/>
            <pc:sldMk cId="0" sldId="258"/>
            <ac:spMk id="74" creationId="{79DC496A-7A7E-00A7-9451-7DD296D7EB46}"/>
          </ac:spMkLst>
        </pc:spChg>
        <pc:spChg chg="add mod">
          <ac:chgData name="Jon Rosdahl" userId="2820f357-2dd4-4127-8713-e0bfde0fd756" providerId="ADAL" clId="{9BEA69DD-B62A-4EE4-A03C-D0EF626CB022}" dt="2024-02-14T15:18:41.512" v="1101" actId="26606"/>
          <ac:spMkLst>
            <pc:docMk/>
            <pc:sldMk cId="0" sldId="258"/>
            <ac:spMk id="76" creationId="{366E46AE-8F02-480D-A0AA-4E452E3C48FE}"/>
          </ac:spMkLst>
        </pc:spChg>
        <pc:spChg chg="add mod">
          <ac:chgData name="Jon Rosdahl" userId="2820f357-2dd4-4127-8713-e0bfde0fd756" providerId="ADAL" clId="{9BEA69DD-B62A-4EE4-A03C-D0EF626CB022}" dt="2024-02-14T15:18:41.512" v="1101" actId="26606"/>
          <ac:spMkLst>
            <pc:docMk/>
            <pc:sldMk cId="0" sldId="258"/>
            <ac:spMk id="78" creationId="{D721EC8A-DB15-C705-77FA-058457A43D70}"/>
          </ac:spMkLst>
        </pc:spChg>
      </pc:sldChg>
      <pc:sldChg chg="addSp modSp del mod modClrScheme chgLayout">
        <pc:chgData name="Jon Rosdahl" userId="2820f357-2dd4-4127-8713-e0bfde0fd756" providerId="ADAL" clId="{9BEA69DD-B62A-4EE4-A03C-D0EF626CB022}" dt="2024-02-14T14:23:47.234" v="621"/>
        <pc:sldMkLst>
          <pc:docMk/>
          <pc:sldMk cId="0" sldId="259"/>
        </pc:sldMkLst>
        <pc:spChg chg="mod">
          <ac:chgData name="Jon Rosdahl" userId="2820f357-2dd4-4127-8713-e0bfde0fd756" providerId="ADAL" clId="{9BEA69DD-B62A-4EE4-A03C-D0EF626CB022}" dt="2024-02-14T14:19:39.040" v="567" actId="14100"/>
          <ac:spMkLst>
            <pc:docMk/>
            <pc:sldMk cId="0" sldId="259"/>
            <ac:spMk id="78" creationId="{00000000-0000-0000-0000-000000000000}"/>
          </ac:spMkLst>
        </pc:spChg>
        <pc:spChg chg="mod">
          <ac:chgData name="Jon Rosdahl" userId="2820f357-2dd4-4127-8713-e0bfde0fd756" providerId="ADAL" clId="{9BEA69DD-B62A-4EE4-A03C-D0EF626CB022}" dt="2024-02-14T14:19:30.344" v="564" actId="14100"/>
          <ac:spMkLst>
            <pc:docMk/>
            <pc:sldMk cId="0" sldId="259"/>
            <ac:spMk id="79" creationId="{00000000-0000-0000-0000-000000000000}"/>
          </ac:spMkLst>
        </pc:spChg>
        <pc:spChg chg="add mod">
          <ac:chgData name="Jon Rosdahl" userId="2820f357-2dd4-4127-8713-e0bfde0fd756" providerId="ADAL" clId="{9BEA69DD-B62A-4EE4-A03C-D0EF626CB022}" dt="2024-02-14T14:23:47.234" v="621"/>
          <ac:spMkLst>
            <pc:docMk/>
            <pc:sldMk cId="0" sldId="259"/>
            <ac:spMk id="84" creationId="{75A2C473-5432-1DC9-189F-EA3DB75A26F9}"/>
          </ac:spMkLst>
        </pc:spChg>
        <pc:spChg chg="add mod">
          <ac:chgData name="Jon Rosdahl" userId="2820f357-2dd4-4127-8713-e0bfde0fd756" providerId="ADAL" clId="{9BEA69DD-B62A-4EE4-A03C-D0EF626CB022}" dt="2024-02-14T14:23:47.234" v="621"/>
          <ac:spMkLst>
            <pc:docMk/>
            <pc:sldMk cId="0" sldId="259"/>
            <ac:spMk id="86" creationId="{961B21D7-CD1F-8A00-7D5A-E28B602B09FD}"/>
          </ac:spMkLst>
        </pc:spChg>
        <pc:spChg chg="add mod">
          <ac:chgData name="Jon Rosdahl" userId="2820f357-2dd4-4127-8713-e0bfde0fd756" providerId="ADAL" clId="{9BEA69DD-B62A-4EE4-A03C-D0EF626CB022}" dt="2024-02-14T14:23:47.234" v="621"/>
          <ac:spMkLst>
            <pc:docMk/>
            <pc:sldMk cId="0" sldId="259"/>
            <ac:spMk id="88" creationId="{02762A0B-9AB5-D7C0-7DD8-9FEAC7495853}"/>
          </ac:spMkLst>
        </pc:spChg>
      </pc:sldChg>
      <pc:sldChg chg="addSp modSp del mod modClrScheme chgLayout">
        <pc:chgData name="Jon Rosdahl" userId="2820f357-2dd4-4127-8713-e0bfde0fd756" providerId="ADAL" clId="{9BEA69DD-B62A-4EE4-A03C-D0EF626CB022}" dt="2024-02-14T15:18:53.595" v="1103" actId="26606"/>
        <pc:sldMkLst>
          <pc:docMk/>
          <pc:sldMk cId="0" sldId="260"/>
        </pc:sldMkLst>
        <pc:spChg chg="ord">
          <ac:chgData name="Jon Rosdahl" userId="2820f357-2dd4-4127-8713-e0bfde0fd756" providerId="ADAL" clId="{9BEA69DD-B62A-4EE4-A03C-D0EF626CB022}" dt="2024-02-14T15:18:53.595" v="1103" actId="26606"/>
          <ac:spMkLst>
            <pc:docMk/>
            <pc:sldMk cId="0" sldId="260"/>
            <ac:spMk id="81" creationId="{00000000-0000-0000-0000-000000000000}"/>
          </ac:spMkLst>
        </pc:spChg>
        <pc:spChg chg="mod">
          <ac:chgData name="Jon Rosdahl" userId="2820f357-2dd4-4127-8713-e0bfde0fd756" providerId="ADAL" clId="{9BEA69DD-B62A-4EE4-A03C-D0EF626CB022}" dt="2024-02-14T15:18:53.595" v="1103" actId="26606"/>
          <ac:spMkLst>
            <pc:docMk/>
            <pc:sldMk cId="0" sldId="260"/>
            <ac:spMk id="82" creationId="{00000000-0000-0000-0000-000000000000}"/>
          </ac:spMkLst>
        </pc:spChg>
        <pc:spChg chg="mod">
          <ac:chgData name="Jon Rosdahl" userId="2820f357-2dd4-4127-8713-e0bfde0fd756" providerId="ADAL" clId="{9BEA69DD-B62A-4EE4-A03C-D0EF626CB022}" dt="2024-02-14T15:18:53.595" v="1103" actId="26606"/>
          <ac:spMkLst>
            <pc:docMk/>
            <pc:sldMk cId="0" sldId="260"/>
            <ac:spMk id="83" creationId="{00000000-0000-0000-0000-000000000000}"/>
          </ac:spMkLst>
        </pc:spChg>
        <pc:spChg chg="add mod">
          <ac:chgData name="Jon Rosdahl" userId="2820f357-2dd4-4127-8713-e0bfde0fd756" providerId="ADAL" clId="{9BEA69DD-B62A-4EE4-A03C-D0EF626CB022}" dt="2024-02-14T15:18:53.595" v="1103" actId="26606"/>
          <ac:spMkLst>
            <pc:docMk/>
            <pc:sldMk cId="0" sldId="260"/>
            <ac:spMk id="88" creationId="{B0D4325C-368A-0F73-C0F8-E4DB6DD8A2A4}"/>
          </ac:spMkLst>
        </pc:spChg>
        <pc:spChg chg="add mod">
          <ac:chgData name="Jon Rosdahl" userId="2820f357-2dd4-4127-8713-e0bfde0fd756" providerId="ADAL" clId="{9BEA69DD-B62A-4EE4-A03C-D0EF626CB022}" dt="2024-02-14T15:18:53.595" v="1103" actId="26606"/>
          <ac:spMkLst>
            <pc:docMk/>
            <pc:sldMk cId="0" sldId="260"/>
            <ac:spMk id="90" creationId="{38CA3260-C477-DE27-845C-6937A5D84888}"/>
          </ac:spMkLst>
        </pc:spChg>
        <pc:spChg chg="add mod">
          <ac:chgData name="Jon Rosdahl" userId="2820f357-2dd4-4127-8713-e0bfde0fd756" providerId="ADAL" clId="{9BEA69DD-B62A-4EE4-A03C-D0EF626CB022}" dt="2024-02-14T15:18:53.595" v="1103" actId="26606"/>
          <ac:spMkLst>
            <pc:docMk/>
            <pc:sldMk cId="0" sldId="260"/>
            <ac:spMk id="92" creationId="{9E6F2CC2-9EA7-1924-E6E7-74D3664F629A}"/>
          </ac:spMkLst>
        </pc:spChg>
      </pc:sldChg>
      <pc:sldChg chg="addSp modSp del mod modClrScheme chgLayout">
        <pc:chgData name="Jon Rosdahl" userId="2820f357-2dd4-4127-8713-e0bfde0fd756" providerId="ADAL" clId="{9BEA69DD-B62A-4EE4-A03C-D0EF626CB022}" dt="2024-02-14T15:40:36.521" v="1234" actId="47"/>
        <pc:sldMkLst>
          <pc:docMk/>
          <pc:sldMk cId="0" sldId="261"/>
        </pc:sldMkLst>
        <pc:spChg chg="mod">
          <ac:chgData name="Jon Rosdahl" userId="2820f357-2dd4-4127-8713-e0bfde0fd756" providerId="ADAL" clId="{9BEA69DD-B62A-4EE4-A03C-D0EF626CB022}" dt="2024-02-14T15:19:05.799" v="1106" actId="122"/>
          <ac:spMkLst>
            <pc:docMk/>
            <pc:sldMk cId="0" sldId="261"/>
            <ac:spMk id="88" creationId="{00000000-0000-0000-0000-000000000000}"/>
          </ac:spMkLst>
        </pc:spChg>
        <pc:spChg chg="mod">
          <ac:chgData name="Jon Rosdahl" userId="2820f357-2dd4-4127-8713-e0bfde0fd756" providerId="ADAL" clId="{9BEA69DD-B62A-4EE4-A03C-D0EF626CB022}" dt="2024-02-14T15:19:40.782" v="1111" actId="403"/>
          <ac:spMkLst>
            <pc:docMk/>
            <pc:sldMk cId="0" sldId="261"/>
            <ac:spMk id="89" creationId="{00000000-0000-0000-0000-000000000000}"/>
          </ac:spMkLst>
        </pc:spChg>
        <pc:spChg chg="add mod">
          <ac:chgData name="Jon Rosdahl" userId="2820f357-2dd4-4127-8713-e0bfde0fd756" providerId="ADAL" clId="{9BEA69DD-B62A-4EE4-A03C-D0EF626CB022}" dt="2024-02-14T15:18:59.601" v="1104" actId="26606"/>
          <ac:spMkLst>
            <pc:docMk/>
            <pc:sldMk cId="0" sldId="261"/>
            <ac:spMk id="94" creationId="{5AE3D514-E4E1-1F0B-DDF4-E2C7ADB9EB2F}"/>
          </ac:spMkLst>
        </pc:spChg>
        <pc:spChg chg="add mod">
          <ac:chgData name="Jon Rosdahl" userId="2820f357-2dd4-4127-8713-e0bfde0fd756" providerId="ADAL" clId="{9BEA69DD-B62A-4EE4-A03C-D0EF626CB022}" dt="2024-02-14T15:18:59.601" v="1104" actId="26606"/>
          <ac:spMkLst>
            <pc:docMk/>
            <pc:sldMk cId="0" sldId="261"/>
            <ac:spMk id="96" creationId="{1EEB26F6-1914-0CF3-9D1B-A0C638E6D66F}"/>
          </ac:spMkLst>
        </pc:spChg>
        <pc:spChg chg="add mod">
          <ac:chgData name="Jon Rosdahl" userId="2820f357-2dd4-4127-8713-e0bfde0fd756" providerId="ADAL" clId="{9BEA69DD-B62A-4EE4-A03C-D0EF626CB022}" dt="2024-02-14T15:18:59.601" v="1104" actId="26606"/>
          <ac:spMkLst>
            <pc:docMk/>
            <pc:sldMk cId="0" sldId="261"/>
            <ac:spMk id="98" creationId="{500A3283-B18C-2944-A24F-F42309EFA8B0}"/>
          </ac:spMkLst>
        </pc:spChg>
      </pc:sldChg>
      <pc:sldChg chg="addSp modSp del mod modClrScheme chgLayout">
        <pc:chgData name="Jon Rosdahl" userId="2820f357-2dd4-4127-8713-e0bfde0fd756" providerId="ADAL" clId="{9BEA69DD-B62A-4EE4-A03C-D0EF626CB022}" dt="2024-02-14T15:20:44.681" v="1116" actId="207"/>
        <pc:sldMkLst>
          <pc:docMk/>
          <pc:sldMk cId="0" sldId="262"/>
        </pc:sldMkLst>
        <pc:spChg chg="ord">
          <ac:chgData name="Jon Rosdahl" userId="2820f357-2dd4-4127-8713-e0bfde0fd756" providerId="ADAL" clId="{9BEA69DD-B62A-4EE4-A03C-D0EF626CB022}" dt="2024-02-14T15:20:28.866" v="1112" actId="26606"/>
          <ac:spMkLst>
            <pc:docMk/>
            <pc:sldMk cId="0" sldId="262"/>
            <ac:spMk id="94" creationId="{00000000-0000-0000-0000-000000000000}"/>
          </ac:spMkLst>
        </pc:spChg>
        <pc:spChg chg="mod">
          <ac:chgData name="Jon Rosdahl" userId="2820f357-2dd4-4127-8713-e0bfde0fd756" providerId="ADAL" clId="{9BEA69DD-B62A-4EE4-A03C-D0EF626CB022}" dt="2024-02-14T15:20:28.866" v="1112" actId="26606"/>
          <ac:spMkLst>
            <pc:docMk/>
            <pc:sldMk cId="0" sldId="262"/>
            <ac:spMk id="95" creationId="{00000000-0000-0000-0000-000000000000}"/>
          </ac:spMkLst>
        </pc:spChg>
        <pc:spChg chg="mod">
          <ac:chgData name="Jon Rosdahl" userId="2820f357-2dd4-4127-8713-e0bfde0fd756" providerId="ADAL" clId="{9BEA69DD-B62A-4EE4-A03C-D0EF626CB022}" dt="2024-02-14T15:20:44.681" v="1116" actId="207"/>
          <ac:spMkLst>
            <pc:docMk/>
            <pc:sldMk cId="0" sldId="262"/>
            <ac:spMk id="96" creationId="{00000000-0000-0000-0000-000000000000}"/>
          </ac:spMkLst>
        </pc:spChg>
        <pc:spChg chg="add mod">
          <ac:chgData name="Jon Rosdahl" userId="2820f357-2dd4-4127-8713-e0bfde0fd756" providerId="ADAL" clId="{9BEA69DD-B62A-4EE4-A03C-D0EF626CB022}" dt="2024-02-14T15:20:28.866" v="1112" actId="26606"/>
          <ac:spMkLst>
            <pc:docMk/>
            <pc:sldMk cId="0" sldId="262"/>
            <ac:spMk id="101" creationId="{CF2F2B6B-F148-A962-ED91-87913F6F71A5}"/>
          </ac:spMkLst>
        </pc:spChg>
        <pc:spChg chg="add mod">
          <ac:chgData name="Jon Rosdahl" userId="2820f357-2dd4-4127-8713-e0bfde0fd756" providerId="ADAL" clId="{9BEA69DD-B62A-4EE4-A03C-D0EF626CB022}" dt="2024-02-14T15:20:28.866" v="1112" actId="26606"/>
          <ac:spMkLst>
            <pc:docMk/>
            <pc:sldMk cId="0" sldId="262"/>
            <ac:spMk id="103" creationId="{5874546D-6CEA-5301-BABB-2182E94982CE}"/>
          </ac:spMkLst>
        </pc:spChg>
        <pc:spChg chg="add mod">
          <ac:chgData name="Jon Rosdahl" userId="2820f357-2dd4-4127-8713-e0bfde0fd756" providerId="ADAL" clId="{9BEA69DD-B62A-4EE4-A03C-D0EF626CB022}" dt="2024-02-14T15:20:28.866" v="1112" actId="26606"/>
          <ac:spMkLst>
            <pc:docMk/>
            <pc:sldMk cId="0" sldId="262"/>
            <ac:spMk id="105" creationId="{747702E2-5101-C83B-155A-97776C4F3009}"/>
          </ac:spMkLst>
        </pc:spChg>
      </pc:sldChg>
      <pc:sldChg chg="addSp modSp mod modClrScheme chgLayout">
        <pc:chgData name="Jon Rosdahl" userId="2820f357-2dd4-4127-8713-e0bfde0fd756" providerId="ADAL" clId="{9BEA69DD-B62A-4EE4-A03C-D0EF626CB022}" dt="2024-02-14T15:41:36.650" v="1239" actId="33524"/>
        <pc:sldMkLst>
          <pc:docMk/>
          <pc:sldMk cId="0" sldId="263"/>
        </pc:sldMkLst>
        <pc:spChg chg="ord">
          <ac:chgData name="Jon Rosdahl" userId="2820f357-2dd4-4127-8713-e0bfde0fd756" providerId="ADAL" clId="{9BEA69DD-B62A-4EE4-A03C-D0EF626CB022}" dt="2024-02-14T15:40:51.001" v="1235" actId="26606"/>
          <ac:spMkLst>
            <pc:docMk/>
            <pc:sldMk cId="0" sldId="263"/>
            <ac:spMk id="101" creationId="{00000000-0000-0000-0000-000000000000}"/>
          </ac:spMkLst>
        </pc:spChg>
        <pc:spChg chg="mod">
          <ac:chgData name="Jon Rosdahl" userId="2820f357-2dd4-4127-8713-e0bfde0fd756" providerId="ADAL" clId="{9BEA69DD-B62A-4EE4-A03C-D0EF626CB022}" dt="2024-02-14T15:40:51.001" v="1235" actId="26606"/>
          <ac:spMkLst>
            <pc:docMk/>
            <pc:sldMk cId="0" sldId="263"/>
            <ac:spMk id="102" creationId="{00000000-0000-0000-0000-000000000000}"/>
          </ac:spMkLst>
        </pc:spChg>
        <pc:spChg chg="mod">
          <ac:chgData name="Jon Rosdahl" userId="2820f357-2dd4-4127-8713-e0bfde0fd756" providerId="ADAL" clId="{9BEA69DD-B62A-4EE4-A03C-D0EF626CB022}" dt="2024-02-14T15:41:36.650" v="1239" actId="33524"/>
          <ac:spMkLst>
            <pc:docMk/>
            <pc:sldMk cId="0" sldId="263"/>
            <ac:spMk id="103" creationId="{00000000-0000-0000-0000-000000000000}"/>
          </ac:spMkLst>
        </pc:spChg>
        <pc:spChg chg="add mod">
          <ac:chgData name="Jon Rosdahl" userId="2820f357-2dd4-4127-8713-e0bfde0fd756" providerId="ADAL" clId="{9BEA69DD-B62A-4EE4-A03C-D0EF626CB022}" dt="2024-02-14T15:40:51.001" v="1235" actId="26606"/>
          <ac:spMkLst>
            <pc:docMk/>
            <pc:sldMk cId="0" sldId="263"/>
            <ac:spMk id="108" creationId="{A31668E8-6758-0DAD-1F14-590B8A34070D}"/>
          </ac:spMkLst>
        </pc:spChg>
        <pc:spChg chg="add mod">
          <ac:chgData name="Jon Rosdahl" userId="2820f357-2dd4-4127-8713-e0bfde0fd756" providerId="ADAL" clId="{9BEA69DD-B62A-4EE4-A03C-D0EF626CB022}" dt="2024-02-14T15:40:51.001" v="1235" actId="26606"/>
          <ac:spMkLst>
            <pc:docMk/>
            <pc:sldMk cId="0" sldId="263"/>
            <ac:spMk id="110" creationId="{30B95B7C-5B3B-1FBF-2BDA-49B9219C2100}"/>
          </ac:spMkLst>
        </pc:spChg>
        <pc:spChg chg="add mod">
          <ac:chgData name="Jon Rosdahl" userId="2820f357-2dd4-4127-8713-e0bfde0fd756" providerId="ADAL" clId="{9BEA69DD-B62A-4EE4-A03C-D0EF626CB022}" dt="2024-02-14T15:40:51.001" v="1235" actId="26606"/>
          <ac:spMkLst>
            <pc:docMk/>
            <pc:sldMk cId="0" sldId="263"/>
            <ac:spMk id="112" creationId="{F7AEAA5D-EA39-9150-C3B0-C8D6AB44F344}"/>
          </ac:spMkLst>
        </pc:spChg>
      </pc:sldChg>
      <pc:sldChg chg="modSp">
        <pc:chgData name="Jon Rosdahl" userId="2820f357-2dd4-4127-8713-e0bfde0fd756" providerId="ADAL" clId="{9BEA69DD-B62A-4EE4-A03C-D0EF626CB022}" dt="2024-02-14T14:23:47.234" v="621"/>
        <pc:sldMkLst>
          <pc:docMk/>
          <pc:sldMk cId="0" sldId="264"/>
        </pc:sldMkLst>
        <pc:spChg chg="mod">
          <ac:chgData name="Jon Rosdahl" userId="2820f357-2dd4-4127-8713-e0bfde0fd756" providerId="ADAL" clId="{9BEA69DD-B62A-4EE4-A03C-D0EF626CB022}" dt="2024-02-14T14:23:47.234" v="621"/>
          <ac:spMkLst>
            <pc:docMk/>
            <pc:sldMk cId="0" sldId="264"/>
            <ac:spMk id="3" creationId="{B208A5EB-69CF-4A66-8DC9-FC2ED0E8DDF8}"/>
          </ac:spMkLst>
        </pc:spChg>
        <pc:spChg chg="mod">
          <ac:chgData name="Jon Rosdahl" userId="2820f357-2dd4-4127-8713-e0bfde0fd756" providerId="ADAL" clId="{9BEA69DD-B62A-4EE4-A03C-D0EF626CB022}" dt="2024-02-14T14:23:47.234" v="621"/>
          <ac:spMkLst>
            <pc:docMk/>
            <pc:sldMk cId="0" sldId="264"/>
            <ac:spMk id="6" creationId="{00000000-0000-0000-0000-000000000000}"/>
          </ac:spMkLst>
        </pc:spChg>
      </pc:sldChg>
      <pc:sldChg chg="del">
        <pc:chgData name="Jon Rosdahl" userId="2820f357-2dd4-4127-8713-e0bfde0fd756" providerId="ADAL" clId="{9BEA69DD-B62A-4EE4-A03C-D0EF626CB022}" dt="2024-02-14T15:41:24.809" v="1237" actId="47"/>
        <pc:sldMkLst>
          <pc:docMk/>
          <pc:sldMk cId="0" sldId="265"/>
        </pc:sldMkLst>
      </pc:sldChg>
      <pc:sldChg chg="del">
        <pc:chgData name="Jon Rosdahl" userId="2820f357-2dd4-4127-8713-e0bfde0fd756" providerId="ADAL" clId="{9BEA69DD-B62A-4EE4-A03C-D0EF626CB022}" dt="2024-02-14T15:41:26.556" v="1238" actId="47"/>
        <pc:sldMkLst>
          <pc:docMk/>
          <pc:sldMk cId="0" sldId="266"/>
        </pc:sldMkLst>
      </pc:sldChg>
      <pc:sldChg chg="del">
        <pc:chgData name="Jon Rosdahl" userId="2820f357-2dd4-4127-8713-e0bfde0fd756" providerId="ADAL" clId="{9BEA69DD-B62A-4EE4-A03C-D0EF626CB022}" dt="2024-02-14T13:45:07.543" v="62" actId="47"/>
        <pc:sldMkLst>
          <pc:docMk/>
          <pc:sldMk cId="0" sldId="267"/>
        </pc:sldMkLst>
      </pc:sldChg>
      <pc:sldChg chg="del">
        <pc:chgData name="Jon Rosdahl" userId="2820f357-2dd4-4127-8713-e0bfde0fd756" providerId="ADAL" clId="{9BEA69DD-B62A-4EE4-A03C-D0EF626CB022}" dt="2024-02-14T13:45:08.266" v="63" actId="47"/>
        <pc:sldMkLst>
          <pc:docMk/>
          <pc:sldMk cId="0" sldId="268"/>
        </pc:sldMkLst>
      </pc:sldChg>
      <pc:sldChg chg="modSp mod">
        <pc:chgData name="Jon Rosdahl" userId="2820f357-2dd4-4127-8713-e0bfde0fd756" providerId="ADAL" clId="{9BEA69DD-B62A-4EE4-A03C-D0EF626CB022}" dt="2024-02-14T14:50:18.817" v="834" actId="20577"/>
        <pc:sldMkLst>
          <pc:docMk/>
          <pc:sldMk cId="836784854" sldId="269"/>
        </pc:sldMkLst>
        <pc:spChg chg="mod">
          <ac:chgData name="Jon Rosdahl" userId="2820f357-2dd4-4127-8713-e0bfde0fd756" providerId="ADAL" clId="{9BEA69DD-B62A-4EE4-A03C-D0EF626CB022}" dt="2024-02-14T14:23:47.234" v="621"/>
          <ac:spMkLst>
            <pc:docMk/>
            <pc:sldMk cId="836784854" sldId="269"/>
            <ac:spMk id="4" creationId="{00000000-0000-0000-0000-000000000000}"/>
          </ac:spMkLst>
        </pc:spChg>
        <pc:spChg chg="mod">
          <ac:chgData name="Jon Rosdahl" userId="2820f357-2dd4-4127-8713-e0bfde0fd756" providerId="ADAL" clId="{9BEA69DD-B62A-4EE4-A03C-D0EF626CB022}" dt="2024-02-14T14:23:47.234" v="621"/>
          <ac:spMkLst>
            <pc:docMk/>
            <pc:sldMk cId="836784854" sldId="269"/>
            <ac:spMk id="5" creationId="{00000000-0000-0000-0000-000000000000}"/>
          </ac:spMkLst>
        </pc:spChg>
        <pc:spChg chg="mod">
          <ac:chgData name="Jon Rosdahl" userId="2820f357-2dd4-4127-8713-e0bfde0fd756" providerId="ADAL" clId="{9BEA69DD-B62A-4EE4-A03C-D0EF626CB022}" dt="2024-02-14T14:23:47.234" v="621"/>
          <ac:spMkLst>
            <pc:docMk/>
            <pc:sldMk cId="836784854" sldId="269"/>
            <ac:spMk id="6" creationId="{00000000-0000-0000-0000-000000000000}"/>
          </ac:spMkLst>
        </pc:spChg>
        <pc:spChg chg="mod">
          <ac:chgData name="Jon Rosdahl" userId="2820f357-2dd4-4127-8713-e0bfde0fd756" providerId="ADAL" clId="{9BEA69DD-B62A-4EE4-A03C-D0EF626CB022}" dt="2024-02-14T14:50:18.817" v="834" actId="20577"/>
          <ac:spMkLst>
            <pc:docMk/>
            <pc:sldMk cId="836784854" sldId="269"/>
            <ac:spMk id="9217" creationId="{00000000-0000-0000-0000-000000000000}"/>
          </ac:spMkLst>
        </pc:spChg>
      </pc:sldChg>
      <pc:sldChg chg="modSp mod">
        <pc:chgData name="Jon Rosdahl" userId="2820f357-2dd4-4127-8713-e0bfde0fd756" providerId="ADAL" clId="{9BEA69DD-B62A-4EE4-A03C-D0EF626CB022}" dt="2024-02-14T14:23:47.234" v="621"/>
        <pc:sldMkLst>
          <pc:docMk/>
          <pc:sldMk cId="2239589687" sldId="272"/>
        </pc:sldMkLst>
        <pc:spChg chg="mod">
          <ac:chgData name="Jon Rosdahl" userId="2820f357-2dd4-4127-8713-e0bfde0fd756" providerId="ADAL" clId="{9BEA69DD-B62A-4EE4-A03C-D0EF626CB022}" dt="2024-02-14T14:23:47.234" v="621"/>
          <ac:spMkLst>
            <pc:docMk/>
            <pc:sldMk cId="2239589687" sldId="272"/>
            <ac:spMk id="2" creationId="{83380DDE-A6D9-4DBD-93F1-8CAA6AF62C6A}"/>
          </ac:spMkLst>
        </pc:spChg>
        <pc:spChg chg="mod">
          <ac:chgData name="Jon Rosdahl" userId="2820f357-2dd4-4127-8713-e0bfde0fd756" providerId="ADAL" clId="{9BEA69DD-B62A-4EE4-A03C-D0EF626CB022}" dt="2024-02-14T14:23:47.234" v="621"/>
          <ac:spMkLst>
            <pc:docMk/>
            <pc:sldMk cId="2239589687" sldId="272"/>
            <ac:spMk id="4" creationId="{F73FAA42-FC9A-489D-8629-6501BD92870F}"/>
          </ac:spMkLst>
        </pc:spChg>
        <pc:spChg chg="mod">
          <ac:chgData name="Jon Rosdahl" userId="2820f357-2dd4-4127-8713-e0bfde0fd756" providerId="ADAL" clId="{9BEA69DD-B62A-4EE4-A03C-D0EF626CB022}" dt="2024-02-14T14:23:47.234" v="621"/>
          <ac:spMkLst>
            <pc:docMk/>
            <pc:sldMk cId="2239589687" sldId="272"/>
            <ac:spMk id="5" creationId="{0E55DC69-8D22-4A34-B084-E8BE1DA5DB98}"/>
          </ac:spMkLst>
        </pc:spChg>
        <pc:spChg chg="mod">
          <ac:chgData name="Jon Rosdahl" userId="2820f357-2dd4-4127-8713-e0bfde0fd756" providerId="ADAL" clId="{9BEA69DD-B62A-4EE4-A03C-D0EF626CB022}" dt="2024-02-14T14:23:47.234" v="621"/>
          <ac:spMkLst>
            <pc:docMk/>
            <pc:sldMk cId="2239589687" sldId="272"/>
            <ac:spMk id="6" creationId="{88A9A746-E78C-49D6-92DA-C413A7DAC766}"/>
          </ac:spMkLst>
        </pc:spChg>
        <pc:spChg chg="mod">
          <ac:chgData name="Jon Rosdahl" userId="2820f357-2dd4-4127-8713-e0bfde0fd756" providerId="ADAL" clId="{9BEA69DD-B62A-4EE4-A03C-D0EF626CB022}" dt="2024-02-14T14:01:06.214" v="442" actId="20577"/>
          <ac:spMkLst>
            <pc:docMk/>
            <pc:sldMk cId="2239589687" sldId="272"/>
            <ac:spMk id="11" creationId="{EEA6F570-68C4-5CBB-4B40-B81D543953DD}"/>
          </ac:spMkLst>
        </pc:spChg>
      </pc:sldChg>
      <pc:sldChg chg="addSp delSp modSp del mod modClrScheme chgLayout">
        <pc:chgData name="Jon Rosdahl" userId="2820f357-2dd4-4127-8713-e0bfde0fd756" providerId="ADAL" clId="{9BEA69DD-B62A-4EE4-A03C-D0EF626CB022}" dt="2024-02-14T14:30:16.078" v="670" actId="1076"/>
        <pc:sldMkLst>
          <pc:docMk/>
          <pc:sldMk cId="0" sldId="278"/>
        </pc:sldMkLst>
        <pc:spChg chg="mod ord">
          <ac:chgData name="Jon Rosdahl" userId="2820f357-2dd4-4127-8713-e0bfde0fd756" providerId="ADAL" clId="{9BEA69DD-B62A-4EE4-A03C-D0EF626CB022}" dt="2024-02-14T14:30:16.078" v="670" actId="1076"/>
          <ac:spMkLst>
            <pc:docMk/>
            <pc:sldMk cId="0" sldId="278"/>
            <ac:spMk id="2" creationId="{569C9791-106B-4E68-3886-75490CD664D7}"/>
          </ac:spMkLst>
        </pc:spChg>
        <pc:spChg chg="mod ord">
          <ac:chgData name="Jon Rosdahl" userId="2820f357-2dd4-4127-8713-e0bfde0fd756" providerId="ADAL" clId="{9BEA69DD-B62A-4EE4-A03C-D0EF626CB022}" dt="2024-02-14T14:30:12.677" v="669" actId="1076"/>
          <ac:spMkLst>
            <pc:docMk/>
            <pc:sldMk cId="0" sldId="278"/>
            <ac:spMk id="3" creationId="{40BDFAA5-2302-5C4A-28E3-1D9FFCB367EF}"/>
          </ac:spMkLst>
        </pc:spChg>
        <pc:spChg chg="add mod ord">
          <ac:chgData name="Jon Rosdahl" userId="2820f357-2dd4-4127-8713-e0bfde0fd756" providerId="ADAL" clId="{9BEA69DD-B62A-4EE4-A03C-D0EF626CB022}" dt="2024-02-14T14:28:54.390" v="662" actId="14100"/>
          <ac:spMkLst>
            <pc:docMk/>
            <pc:sldMk cId="0" sldId="278"/>
            <ac:spMk id="4" creationId="{37FD1FA9-B7DD-1FFA-7FFB-7695B0E8F058}"/>
          </ac:spMkLst>
        </pc:spChg>
        <pc:spChg chg="add del mod ord">
          <ac:chgData name="Jon Rosdahl" userId="2820f357-2dd4-4127-8713-e0bfde0fd756" providerId="ADAL" clId="{9BEA69DD-B62A-4EE4-A03C-D0EF626CB022}" dt="2024-02-14T14:27:12.564" v="649" actId="478"/>
          <ac:spMkLst>
            <pc:docMk/>
            <pc:sldMk cId="0" sldId="278"/>
            <ac:spMk id="5" creationId="{DFED3CEA-7FBE-F6CC-02A1-A24056CE925C}"/>
          </ac:spMkLst>
        </pc:spChg>
        <pc:spChg chg="del mod">
          <ac:chgData name="Jon Rosdahl" userId="2820f357-2dd4-4127-8713-e0bfde0fd756" providerId="ADAL" clId="{9BEA69DD-B62A-4EE4-A03C-D0EF626CB022}" dt="2024-02-14T14:26:44.809" v="641" actId="478"/>
          <ac:spMkLst>
            <pc:docMk/>
            <pc:sldMk cId="0" sldId="278"/>
            <ac:spMk id="211" creationId="{00000000-0000-0000-0000-000000000000}"/>
          </ac:spMkLst>
        </pc:spChg>
        <pc:spChg chg="add del mod">
          <ac:chgData name="Jon Rosdahl" userId="2820f357-2dd4-4127-8713-e0bfde0fd756" providerId="ADAL" clId="{9BEA69DD-B62A-4EE4-A03C-D0EF626CB022}" dt="2024-02-14T14:29:51.784" v="667" actId="948"/>
          <ac:spMkLst>
            <pc:docMk/>
            <pc:sldMk cId="0" sldId="278"/>
            <ac:spMk id="212" creationId="{00000000-0000-0000-0000-000000000000}"/>
          </ac:spMkLst>
        </pc:spChg>
        <pc:spChg chg="add del mod">
          <ac:chgData name="Jon Rosdahl" userId="2820f357-2dd4-4127-8713-e0bfde0fd756" providerId="ADAL" clId="{9BEA69DD-B62A-4EE4-A03C-D0EF626CB022}" dt="2024-02-14T14:25:48.329" v="633" actId="26606"/>
          <ac:spMkLst>
            <pc:docMk/>
            <pc:sldMk cId="0" sldId="278"/>
            <ac:spMk id="215" creationId="{DEE6572E-C4E5-9354-0151-86A8C9CCACA6}"/>
          </ac:spMkLst>
        </pc:spChg>
        <pc:spChg chg="add del mod">
          <ac:chgData name="Jon Rosdahl" userId="2820f357-2dd4-4127-8713-e0bfde0fd756" providerId="ADAL" clId="{9BEA69DD-B62A-4EE4-A03C-D0EF626CB022}" dt="2024-02-14T14:25:48.329" v="633" actId="26606"/>
          <ac:spMkLst>
            <pc:docMk/>
            <pc:sldMk cId="0" sldId="278"/>
            <ac:spMk id="216" creationId="{58D6CA1B-6A23-7F0D-ED8F-9C6D448D8F8D}"/>
          </ac:spMkLst>
        </pc:spChg>
        <pc:spChg chg="add del mod">
          <ac:chgData name="Jon Rosdahl" userId="2820f357-2dd4-4127-8713-e0bfde0fd756" providerId="ADAL" clId="{9BEA69DD-B62A-4EE4-A03C-D0EF626CB022}" dt="2024-02-14T14:23:14.651" v="616" actId="26606"/>
          <ac:spMkLst>
            <pc:docMk/>
            <pc:sldMk cId="0" sldId="278"/>
            <ac:spMk id="217" creationId="{912A1125-3157-94A9-6BD8-7BFC549086C1}"/>
          </ac:spMkLst>
        </pc:spChg>
        <pc:spChg chg="add del mod">
          <ac:chgData name="Jon Rosdahl" userId="2820f357-2dd4-4127-8713-e0bfde0fd756" providerId="ADAL" clId="{9BEA69DD-B62A-4EE4-A03C-D0EF626CB022}" dt="2024-02-14T14:23:10.093" v="612" actId="26606"/>
          <ac:spMkLst>
            <pc:docMk/>
            <pc:sldMk cId="0" sldId="278"/>
            <ac:spMk id="218" creationId="{67BBCC25-B618-166D-7D7E-90F73D1916B7}"/>
          </ac:spMkLst>
        </pc:spChg>
        <pc:spChg chg="add del mod">
          <ac:chgData name="Jon Rosdahl" userId="2820f357-2dd4-4127-8713-e0bfde0fd756" providerId="ADAL" clId="{9BEA69DD-B62A-4EE4-A03C-D0EF626CB022}" dt="2024-02-14T14:23:14.651" v="616" actId="26606"/>
          <ac:spMkLst>
            <pc:docMk/>
            <pc:sldMk cId="0" sldId="278"/>
            <ac:spMk id="219" creationId="{782899BE-5C17-26FF-0B74-C167EAE4B66D}"/>
          </ac:spMkLst>
        </pc:spChg>
        <pc:spChg chg="add del mod">
          <ac:chgData name="Jon Rosdahl" userId="2820f357-2dd4-4127-8713-e0bfde0fd756" providerId="ADAL" clId="{9BEA69DD-B62A-4EE4-A03C-D0EF626CB022}" dt="2024-02-14T14:23:10.093" v="612" actId="26606"/>
          <ac:spMkLst>
            <pc:docMk/>
            <pc:sldMk cId="0" sldId="278"/>
            <ac:spMk id="220" creationId="{BDA8085B-BD52-57D6-47D6-B01A3D289508}"/>
          </ac:spMkLst>
        </pc:spChg>
        <pc:spChg chg="add del mod">
          <ac:chgData name="Jon Rosdahl" userId="2820f357-2dd4-4127-8713-e0bfde0fd756" providerId="ADAL" clId="{9BEA69DD-B62A-4EE4-A03C-D0EF626CB022}" dt="2024-02-14T14:23:14.651" v="616" actId="26606"/>
          <ac:spMkLst>
            <pc:docMk/>
            <pc:sldMk cId="0" sldId="278"/>
            <ac:spMk id="221" creationId="{64EC97B3-50BE-991D-C805-410F7AD40F84}"/>
          </ac:spMkLst>
        </pc:spChg>
        <pc:spChg chg="add del mod">
          <ac:chgData name="Jon Rosdahl" userId="2820f357-2dd4-4127-8713-e0bfde0fd756" providerId="ADAL" clId="{9BEA69DD-B62A-4EE4-A03C-D0EF626CB022}" dt="2024-02-14T14:23:10.093" v="612" actId="26606"/>
          <ac:spMkLst>
            <pc:docMk/>
            <pc:sldMk cId="0" sldId="278"/>
            <ac:spMk id="222" creationId="{517933F6-5948-65FE-1D53-6B6A4D5FBB09}"/>
          </ac:spMkLst>
        </pc:spChg>
        <pc:spChg chg="add del mod">
          <ac:chgData name="Jon Rosdahl" userId="2820f357-2dd4-4127-8713-e0bfde0fd756" providerId="ADAL" clId="{9BEA69DD-B62A-4EE4-A03C-D0EF626CB022}" dt="2024-02-14T14:23:14.651" v="616" actId="26606"/>
          <ac:spMkLst>
            <pc:docMk/>
            <pc:sldMk cId="0" sldId="278"/>
            <ac:spMk id="223" creationId="{B8CDB77A-157B-587C-1F42-090A77C39DA9}"/>
          </ac:spMkLst>
        </pc:spChg>
        <pc:spChg chg="add del mod">
          <ac:chgData name="Jon Rosdahl" userId="2820f357-2dd4-4127-8713-e0bfde0fd756" providerId="ADAL" clId="{9BEA69DD-B62A-4EE4-A03C-D0EF626CB022}" dt="2024-02-14T14:23:10.093" v="612" actId="26606"/>
          <ac:spMkLst>
            <pc:docMk/>
            <pc:sldMk cId="0" sldId="278"/>
            <ac:spMk id="224" creationId="{CD9EDC7F-0215-44B3-0BAD-16656743D76B}"/>
          </ac:spMkLst>
        </pc:spChg>
        <pc:spChg chg="add del mod">
          <ac:chgData name="Jon Rosdahl" userId="2820f357-2dd4-4127-8713-e0bfde0fd756" providerId="ADAL" clId="{9BEA69DD-B62A-4EE4-A03C-D0EF626CB022}" dt="2024-02-14T14:25:48.329" v="633" actId="26606"/>
          <ac:spMkLst>
            <pc:docMk/>
            <pc:sldMk cId="0" sldId="278"/>
            <ac:spMk id="225" creationId="{27CE9AD0-8B55-3E46-5069-26A32C224BD8}"/>
          </ac:spMkLst>
        </pc:spChg>
        <pc:spChg chg="add del mod">
          <ac:chgData name="Jon Rosdahl" userId="2820f357-2dd4-4127-8713-e0bfde0fd756" providerId="ADAL" clId="{9BEA69DD-B62A-4EE4-A03C-D0EF626CB022}" dt="2024-02-14T14:23:11.921" v="614" actId="26606"/>
          <ac:spMkLst>
            <pc:docMk/>
            <pc:sldMk cId="0" sldId="278"/>
            <ac:spMk id="226" creationId="{4F348E0B-49DA-C48A-FFAB-A34803EA83F9}"/>
          </ac:spMkLst>
        </pc:spChg>
        <pc:spChg chg="add del mod">
          <ac:chgData name="Jon Rosdahl" userId="2820f357-2dd4-4127-8713-e0bfde0fd756" providerId="ADAL" clId="{9BEA69DD-B62A-4EE4-A03C-D0EF626CB022}" dt="2024-02-14T14:23:11.921" v="614" actId="26606"/>
          <ac:spMkLst>
            <pc:docMk/>
            <pc:sldMk cId="0" sldId="278"/>
            <ac:spMk id="227" creationId="{13EF4109-5093-C7B7-83D0-A1563EAA649C}"/>
          </ac:spMkLst>
        </pc:spChg>
        <pc:spChg chg="add del mod">
          <ac:chgData name="Jon Rosdahl" userId="2820f357-2dd4-4127-8713-e0bfde0fd756" providerId="ADAL" clId="{9BEA69DD-B62A-4EE4-A03C-D0EF626CB022}" dt="2024-02-14T14:23:11.921" v="614" actId="26606"/>
          <ac:spMkLst>
            <pc:docMk/>
            <pc:sldMk cId="0" sldId="278"/>
            <ac:spMk id="228" creationId="{3349A4C8-7F40-AC45-344F-93FB1AFDF26C}"/>
          </ac:spMkLst>
        </pc:spChg>
        <pc:spChg chg="add del mod">
          <ac:chgData name="Jon Rosdahl" userId="2820f357-2dd4-4127-8713-e0bfde0fd756" providerId="ADAL" clId="{9BEA69DD-B62A-4EE4-A03C-D0EF626CB022}" dt="2024-02-14T14:23:11.921" v="614" actId="26606"/>
          <ac:spMkLst>
            <pc:docMk/>
            <pc:sldMk cId="0" sldId="278"/>
            <ac:spMk id="229" creationId="{3843C289-3DCA-E020-6839-C0C0F19C05B9}"/>
          </ac:spMkLst>
        </pc:spChg>
        <pc:spChg chg="add del mod">
          <ac:chgData name="Jon Rosdahl" userId="2820f357-2dd4-4127-8713-e0bfde0fd756" providerId="ADAL" clId="{9BEA69DD-B62A-4EE4-A03C-D0EF626CB022}" dt="2024-02-14T14:25:48.329" v="633" actId="26606"/>
          <ac:spMkLst>
            <pc:docMk/>
            <pc:sldMk cId="0" sldId="278"/>
            <ac:spMk id="231" creationId="{5AE058D2-AA2A-D5CE-7DFC-65A08C305449}"/>
          </ac:spMkLst>
        </pc:spChg>
        <pc:spChg chg="add del">
          <ac:chgData name="Jon Rosdahl" userId="2820f357-2dd4-4127-8713-e0bfde0fd756" providerId="ADAL" clId="{9BEA69DD-B62A-4EE4-A03C-D0EF626CB022}" dt="2024-02-14T14:23:14.651" v="616" actId="26606"/>
          <ac:spMkLst>
            <pc:docMk/>
            <pc:sldMk cId="0" sldId="278"/>
            <ac:spMk id="232" creationId="{00000000-0000-0000-0000-000000000000}"/>
          </ac:spMkLst>
        </pc:spChg>
        <pc:spChg chg="add del mod">
          <ac:chgData name="Jon Rosdahl" userId="2820f357-2dd4-4127-8713-e0bfde0fd756" providerId="ADAL" clId="{9BEA69DD-B62A-4EE4-A03C-D0EF626CB022}" dt="2024-02-14T14:23:19.909" v="618" actId="26606"/>
          <ac:spMkLst>
            <pc:docMk/>
            <pc:sldMk cId="0" sldId="278"/>
            <ac:spMk id="234" creationId="{750D6AB0-BDD7-35A8-41AC-07DC83CB94D2}"/>
          </ac:spMkLst>
        </pc:spChg>
        <pc:spChg chg="add del mod">
          <ac:chgData name="Jon Rosdahl" userId="2820f357-2dd4-4127-8713-e0bfde0fd756" providerId="ADAL" clId="{9BEA69DD-B62A-4EE4-A03C-D0EF626CB022}" dt="2024-02-14T14:23:19.909" v="618" actId="26606"/>
          <ac:spMkLst>
            <pc:docMk/>
            <pc:sldMk cId="0" sldId="278"/>
            <ac:spMk id="235" creationId="{2D3E60F0-0F23-1928-B88C-0A6887013B9D}"/>
          </ac:spMkLst>
        </pc:spChg>
        <pc:spChg chg="add del mod">
          <ac:chgData name="Jon Rosdahl" userId="2820f357-2dd4-4127-8713-e0bfde0fd756" providerId="ADAL" clId="{9BEA69DD-B62A-4EE4-A03C-D0EF626CB022}" dt="2024-02-14T14:23:19.909" v="618" actId="26606"/>
          <ac:spMkLst>
            <pc:docMk/>
            <pc:sldMk cId="0" sldId="278"/>
            <ac:spMk id="236" creationId="{EF3E7F12-0668-3B06-E204-7C73394766ED}"/>
          </ac:spMkLst>
        </pc:spChg>
        <pc:spChg chg="add del mod">
          <ac:chgData name="Jon Rosdahl" userId="2820f357-2dd4-4127-8713-e0bfde0fd756" providerId="ADAL" clId="{9BEA69DD-B62A-4EE4-A03C-D0EF626CB022}" dt="2024-02-14T14:23:19.909" v="618" actId="26606"/>
          <ac:spMkLst>
            <pc:docMk/>
            <pc:sldMk cId="0" sldId="278"/>
            <ac:spMk id="237" creationId="{9780AF66-FCBD-25D5-7430-A91A3EC36EC8}"/>
          </ac:spMkLst>
        </pc:spChg>
        <pc:spChg chg="add del mod">
          <ac:chgData name="Jon Rosdahl" userId="2820f357-2dd4-4127-8713-e0bfde0fd756" providerId="ADAL" clId="{9BEA69DD-B62A-4EE4-A03C-D0EF626CB022}" dt="2024-02-14T14:23:48.032" v="622" actId="26606"/>
          <ac:spMkLst>
            <pc:docMk/>
            <pc:sldMk cId="0" sldId="278"/>
            <ac:spMk id="240" creationId="{9B514D7E-E2BC-A356-EA06-29176FC74798}"/>
          </ac:spMkLst>
        </pc:spChg>
        <pc:spChg chg="add del mod">
          <ac:chgData name="Jon Rosdahl" userId="2820f357-2dd4-4127-8713-e0bfde0fd756" providerId="ADAL" clId="{9BEA69DD-B62A-4EE4-A03C-D0EF626CB022}" dt="2024-02-14T14:23:48.032" v="622" actId="26606"/>
          <ac:spMkLst>
            <pc:docMk/>
            <pc:sldMk cId="0" sldId="278"/>
            <ac:spMk id="241" creationId="{DB85E3B5-DD65-2AA2-E3DE-25C5285AD977}"/>
          </ac:spMkLst>
        </pc:spChg>
        <pc:spChg chg="add del mod">
          <ac:chgData name="Jon Rosdahl" userId="2820f357-2dd4-4127-8713-e0bfde0fd756" providerId="ADAL" clId="{9BEA69DD-B62A-4EE4-A03C-D0EF626CB022}" dt="2024-02-14T14:23:48.032" v="622" actId="26606"/>
          <ac:spMkLst>
            <pc:docMk/>
            <pc:sldMk cId="0" sldId="278"/>
            <ac:spMk id="242" creationId="{3E5AF2F8-0F00-7F84-17BA-AE1BC86667A7}"/>
          </ac:spMkLst>
        </pc:spChg>
        <pc:spChg chg="add del mod">
          <ac:chgData name="Jon Rosdahl" userId="2820f357-2dd4-4127-8713-e0bfde0fd756" providerId="ADAL" clId="{9BEA69DD-B62A-4EE4-A03C-D0EF626CB022}" dt="2024-02-14T14:23:48.032" v="622" actId="26606"/>
          <ac:spMkLst>
            <pc:docMk/>
            <pc:sldMk cId="0" sldId="278"/>
            <ac:spMk id="243" creationId="{DBB807CC-43E7-D64A-7701-AD6038681ABE}"/>
          </ac:spMkLst>
        </pc:spChg>
        <pc:graphicFrameChg chg="add del">
          <ac:chgData name="Jon Rosdahl" userId="2820f357-2dd4-4127-8713-e0bfde0fd756" providerId="ADAL" clId="{9BEA69DD-B62A-4EE4-A03C-D0EF626CB022}" dt="2024-02-14T14:23:10.093" v="612" actId="26606"/>
          <ac:graphicFrameMkLst>
            <pc:docMk/>
            <pc:sldMk cId="0" sldId="278"/>
            <ac:graphicFrameMk id="214" creationId="{11AF558D-8337-DB90-BFCA-A5FD34C233A7}"/>
          </ac:graphicFrameMkLst>
        </pc:graphicFrameChg>
        <pc:graphicFrameChg chg="add del">
          <ac:chgData name="Jon Rosdahl" userId="2820f357-2dd4-4127-8713-e0bfde0fd756" providerId="ADAL" clId="{9BEA69DD-B62A-4EE4-A03C-D0EF626CB022}" dt="2024-02-14T14:23:11.921" v="614" actId="26606"/>
          <ac:graphicFrameMkLst>
            <pc:docMk/>
            <pc:sldMk cId="0" sldId="278"/>
            <ac:graphicFrameMk id="230" creationId="{C38803D9-36D5-C06F-BB2B-996ECAB2C9D6}"/>
          </ac:graphicFrameMkLst>
        </pc:graphicFrameChg>
        <pc:graphicFrameChg chg="add del">
          <ac:chgData name="Jon Rosdahl" userId="2820f357-2dd4-4127-8713-e0bfde0fd756" providerId="ADAL" clId="{9BEA69DD-B62A-4EE4-A03C-D0EF626CB022}" dt="2024-02-14T14:23:19.909" v="618" actId="26606"/>
          <ac:graphicFrameMkLst>
            <pc:docMk/>
            <pc:sldMk cId="0" sldId="278"/>
            <ac:graphicFrameMk id="238" creationId="{23E6AF9B-86C6-0CE1-455B-E38E4529023D}"/>
          </ac:graphicFrameMkLst>
        </pc:graphicFrameChg>
        <pc:graphicFrameChg chg="add del">
          <ac:chgData name="Jon Rosdahl" userId="2820f357-2dd4-4127-8713-e0bfde0fd756" providerId="ADAL" clId="{9BEA69DD-B62A-4EE4-A03C-D0EF626CB022}" dt="2024-02-14T14:23:48.032" v="622" actId="26606"/>
          <ac:graphicFrameMkLst>
            <pc:docMk/>
            <pc:sldMk cId="0" sldId="278"/>
            <ac:graphicFrameMk id="244" creationId="{D5054A6A-2645-DDFC-0DA6-D915CE969A75}"/>
          </ac:graphicFrameMkLst>
        </pc:graphicFrameChg>
      </pc:sldChg>
      <pc:sldChg chg="del">
        <pc:chgData name="Jon Rosdahl" userId="2820f357-2dd4-4127-8713-e0bfde0fd756" providerId="ADAL" clId="{9BEA69DD-B62A-4EE4-A03C-D0EF626CB022}" dt="2024-02-14T13:44:42.522" v="41" actId="47"/>
        <pc:sldMkLst>
          <pc:docMk/>
          <pc:sldMk cId="1115928857" sldId="281"/>
        </pc:sldMkLst>
      </pc:sldChg>
      <pc:sldChg chg="del">
        <pc:chgData name="Jon Rosdahl" userId="2820f357-2dd4-4127-8713-e0bfde0fd756" providerId="ADAL" clId="{9BEA69DD-B62A-4EE4-A03C-D0EF626CB022}" dt="2024-02-14T13:44:43.733" v="42" actId="47"/>
        <pc:sldMkLst>
          <pc:docMk/>
          <pc:sldMk cId="258439394" sldId="282"/>
        </pc:sldMkLst>
      </pc:sldChg>
      <pc:sldChg chg="addSp modSp del mod modClrScheme chgLayout">
        <pc:chgData name="Jon Rosdahl" userId="2820f357-2dd4-4127-8713-e0bfde0fd756" providerId="ADAL" clId="{9BEA69DD-B62A-4EE4-A03C-D0EF626CB022}" dt="2024-02-14T14:23:47.234" v="621"/>
        <pc:sldMkLst>
          <pc:docMk/>
          <pc:sldMk cId="3961416039" sldId="283"/>
        </pc:sldMkLst>
        <pc:spChg chg="mod">
          <ac:chgData name="Jon Rosdahl" userId="2820f357-2dd4-4127-8713-e0bfde0fd756" providerId="ADAL" clId="{9BEA69DD-B62A-4EE4-A03C-D0EF626CB022}" dt="2024-02-14T14:15:26.402" v="527" actId="207"/>
          <ac:spMkLst>
            <pc:docMk/>
            <pc:sldMk cId="3961416039" sldId="283"/>
            <ac:spMk id="78" creationId="{00000000-0000-0000-0000-000000000000}"/>
          </ac:spMkLst>
        </pc:spChg>
        <pc:spChg chg="mod">
          <ac:chgData name="Jon Rosdahl" userId="2820f357-2dd4-4127-8713-e0bfde0fd756" providerId="ADAL" clId="{9BEA69DD-B62A-4EE4-A03C-D0EF626CB022}" dt="2024-02-14T14:18:48.704" v="557" actId="403"/>
          <ac:spMkLst>
            <pc:docMk/>
            <pc:sldMk cId="3961416039" sldId="283"/>
            <ac:spMk id="79" creationId="{00000000-0000-0000-0000-000000000000}"/>
          </ac:spMkLst>
        </pc:spChg>
        <pc:spChg chg="add mod">
          <ac:chgData name="Jon Rosdahl" userId="2820f357-2dd4-4127-8713-e0bfde0fd756" providerId="ADAL" clId="{9BEA69DD-B62A-4EE4-A03C-D0EF626CB022}" dt="2024-02-14T14:23:47.234" v="621"/>
          <ac:spMkLst>
            <pc:docMk/>
            <pc:sldMk cId="3961416039" sldId="283"/>
            <ac:spMk id="84" creationId="{36629848-130B-60F7-D8EB-833C22E6560A}"/>
          </ac:spMkLst>
        </pc:spChg>
        <pc:spChg chg="add mod">
          <ac:chgData name="Jon Rosdahl" userId="2820f357-2dd4-4127-8713-e0bfde0fd756" providerId="ADAL" clId="{9BEA69DD-B62A-4EE4-A03C-D0EF626CB022}" dt="2024-02-14T14:23:47.234" v="621"/>
          <ac:spMkLst>
            <pc:docMk/>
            <pc:sldMk cId="3961416039" sldId="283"/>
            <ac:spMk id="86" creationId="{AD8FC8AE-CE92-CB2D-5740-913ECDBA5472}"/>
          </ac:spMkLst>
        </pc:spChg>
        <pc:spChg chg="add mod">
          <ac:chgData name="Jon Rosdahl" userId="2820f357-2dd4-4127-8713-e0bfde0fd756" providerId="ADAL" clId="{9BEA69DD-B62A-4EE4-A03C-D0EF626CB022}" dt="2024-02-14T14:23:47.234" v="621"/>
          <ac:spMkLst>
            <pc:docMk/>
            <pc:sldMk cId="3961416039" sldId="283"/>
            <ac:spMk id="88" creationId="{0A95B39C-1AB6-C8A5-640E-4D62A00E68B9}"/>
          </ac:spMkLst>
        </pc:spChg>
      </pc:sldChg>
      <pc:sldChg chg="del">
        <pc:chgData name="Jon Rosdahl" userId="2820f357-2dd4-4127-8713-e0bfde0fd756" providerId="ADAL" clId="{9BEA69DD-B62A-4EE4-A03C-D0EF626CB022}" dt="2024-02-14T13:44:50.566" v="49" actId="47"/>
        <pc:sldMkLst>
          <pc:docMk/>
          <pc:sldMk cId="2639520128" sldId="284"/>
        </pc:sldMkLst>
      </pc:sldChg>
      <pc:sldChg chg="addSp delSp modSp del mod modClrScheme chgLayout">
        <pc:chgData name="Jon Rosdahl" userId="2820f357-2dd4-4127-8713-e0bfde0fd756" providerId="ADAL" clId="{9BEA69DD-B62A-4EE4-A03C-D0EF626CB022}" dt="2024-02-14T14:23:47.234" v="621"/>
        <pc:sldMkLst>
          <pc:docMk/>
          <pc:sldMk cId="1517160087" sldId="285"/>
        </pc:sldMkLst>
        <pc:spChg chg="mod">
          <ac:chgData name="Jon Rosdahl" userId="2820f357-2dd4-4127-8713-e0bfde0fd756" providerId="ADAL" clId="{9BEA69DD-B62A-4EE4-A03C-D0EF626CB022}" dt="2024-02-14T14:17:56.718" v="549" actId="27636"/>
          <ac:spMkLst>
            <pc:docMk/>
            <pc:sldMk cId="1517160087" sldId="285"/>
            <ac:spMk id="85" creationId="{00000000-0000-0000-0000-000000000000}"/>
          </ac:spMkLst>
        </pc:spChg>
        <pc:spChg chg="add del mod">
          <ac:chgData name="Jon Rosdahl" userId="2820f357-2dd4-4127-8713-e0bfde0fd756" providerId="ADAL" clId="{9BEA69DD-B62A-4EE4-A03C-D0EF626CB022}" dt="2024-02-14T14:17:29.393" v="544" actId="26606"/>
          <ac:spMkLst>
            <pc:docMk/>
            <pc:sldMk cId="1517160087" sldId="285"/>
            <ac:spMk id="90" creationId="{2B626B56-38E2-5960-0FD2-C3251CC9C711}"/>
          </ac:spMkLst>
        </pc:spChg>
        <pc:spChg chg="add del mod">
          <ac:chgData name="Jon Rosdahl" userId="2820f357-2dd4-4127-8713-e0bfde0fd756" providerId="ADAL" clId="{9BEA69DD-B62A-4EE4-A03C-D0EF626CB022}" dt="2024-02-14T14:17:29.393" v="544" actId="26606"/>
          <ac:spMkLst>
            <pc:docMk/>
            <pc:sldMk cId="1517160087" sldId="285"/>
            <ac:spMk id="92" creationId="{A3D1ED72-0B95-8594-A236-40C6BFE4AACE}"/>
          </ac:spMkLst>
        </pc:spChg>
        <pc:spChg chg="add del mod">
          <ac:chgData name="Jon Rosdahl" userId="2820f357-2dd4-4127-8713-e0bfde0fd756" providerId="ADAL" clId="{9BEA69DD-B62A-4EE4-A03C-D0EF626CB022}" dt="2024-02-14T14:17:29.393" v="544" actId="26606"/>
          <ac:spMkLst>
            <pc:docMk/>
            <pc:sldMk cId="1517160087" sldId="285"/>
            <ac:spMk id="94" creationId="{A32FA738-BD64-F9F0-8FAF-D7A590F37CA4}"/>
          </ac:spMkLst>
        </pc:spChg>
        <pc:spChg chg="add mod">
          <ac:chgData name="Jon Rosdahl" userId="2820f357-2dd4-4127-8713-e0bfde0fd756" providerId="ADAL" clId="{9BEA69DD-B62A-4EE4-A03C-D0EF626CB022}" dt="2024-02-14T14:23:47.234" v="621"/>
          <ac:spMkLst>
            <pc:docMk/>
            <pc:sldMk cId="1517160087" sldId="285"/>
            <ac:spMk id="96" creationId="{0BDE670B-FA83-418C-365C-285B5FE03082}"/>
          </ac:spMkLst>
        </pc:spChg>
        <pc:spChg chg="add mod">
          <ac:chgData name="Jon Rosdahl" userId="2820f357-2dd4-4127-8713-e0bfde0fd756" providerId="ADAL" clId="{9BEA69DD-B62A-4EE4-A03C-D0EF626CB022}" dt="2024-02-14T14:23:47.234" v="621"/>
          <ac:spMkLst>
            <pc:docMk/>
            <pc:sldMk cId="1517160087" sldId="285"/>
            <ac:spMk id="97" creationId="{2D18F606-67D0-9F46-DA9E-009AE9CFF7E4}"/>
          </ac:spMkLst>
        </pc:spChg>
        <pc:spChg chg="add mod">
          <ac:chgData name="Jon Rosdahl" userId="2820f357-2dd4-4127-8713-e0bfde0fd756" providerId="ADAL" clId="{9BEA69DD-B62A-4EE4-A03C-D0EF626CB022}" dt="2024-02-14T14:23:47.234" v="621"/>
          <ac:spMkLst>
            <pc:docMk/>
            <pc:sldMk cId="1517160087" sldId="285"/>
            <ac:spMk id="98" creationId="{57999D20-0F48-158A-5F17-46F192DC7930}"/>
          </ac:spMkLst>
        </pc:spChg>
        <pc:graphicFrameChg chg="add mod modGraphic">
          <ac:chgData name="Jon Rosdahl" userId="2820f357-2dd4-4127-8713-e0bfde0fd756" providerId="ADAL" clId="{9BEA69DD-B62A-4EE4-A03C-D0EF626CB022}" dt="2024-02-14T14:18:07.614" v="551" actId="1076"/>
          <ac:graphicFrameMkLst>
            <pc:docMk/>
            <pc:sldMk cId="1517160087" sldId="285"/>
            <ac:graphicFrameMk id="2" creationId="{DF74555F-DE48-5E32-71D7-5E36318CE6C3}"/>
          </ac:graphicFrameMkLst>
        </pc:graphicFrameChg>
      </pc:sldChg>
      <pc:sldChg chg="addSp modSp del mod modClrScheme chgLayout">
        <pc:chgData name="Jon Rosdahl" userId="2820f357-2dd4-4127-8713-e0bfde0fd756" providerId="ADAL" clId="{9BEA69DD-B62A-4EE4-A03C-D0EF626CB022}" dt="2024-02-14T14:23:47.234" v="621"/>
        <pc:sldMkLst>
          <pc:docMk/>
          <pc:sldMk cId="1153371798" sldId="286"/>
        </pc:sldMkLst>
        <pc:spChg chg="mod">
          <ac:chgData name="Jon Rosdahl" userId="2820f357-2dd4-4127-8713-e0bfde0fd756" providerId="ADAL" clId="{9BEA69DD-B62A-4EE4-A03C-D0EF626CB022}" dt="2024-02-14T14:10:12.646" v="480" actId="14100"/>
          <ac:spMkLst>
            <pc:docMk/>
            <pc:sldMk cId="1153371798" sldId="286"/>
            <ac:spMk id="85" creationId="{00000000-0000-0000-0000-000000000000}"/>
          </ac:spMkLst>
        </pc:spChg>
        <pc:spChg chg="add mod">
          <ac:chgData name="Jon Rosdahl" userId="2820f357-2dd4-4127-8713-e0bfde0fd756" providerId="ADAL" clId="{9BEA69DD-B62A-4EE4-A03C-D0EF626CB022}" dt="2024-02-14T14:23:47.234" v="621"/>
          <ac:spMkLst>
            <pc:docMk/>
            <pc:sldMk cId="1153371798" sldId="286"/>
            <ac:spMk id="90" creationId="{D2880482-354F-02B8-7490-DFE406330041}"/>
          </ac:spMkLst>
        </pc:spChg>
        <pc:spChg chg="add mod">
          <ac:chgData name="Jon Rosdahl" userId="2820f357-2dd4-4127-8713-e0bfde0fd756" providerId="ADAL" clId="{9BEA69DD-B62A-4EE4-A03C-D0EF626CB022}" dt="2024-02-14T14:23:47.234" v="621"/>
          <ac:spMkLst>
            <pc:docMk/>
            <pc:sldMk cId="1153371798" sldId="286"/>
            <ac:spMk id="92" creationId="{ED507A81-2826-8784-5E20-EDCC5629C0AD}"/>
          </ac:spMkLst>
        </pc:spChg>
        <pc:spChg chg="add mod">
          <ac:chgData name="Jon Rosdahl" userId="2820f357-2dd4-4127-8713-e0bfde0fd756" providerId="ADAL" clId="{9BEA69DD-B62A-4EE4-A03C-D0EF626CB022}" dt="2024-02-14T14:23:47.234" v="621"/>
          <ac:spMkLst>
            <pc:docMk/>
            <pc:sldMk cId="1153371798" sldId="286"/>
            <ac:spMk id="94" creationId="{73C3D4AA-B5CF-BF14-1A90-593ABA0CFE31}"/>
          </ac:spMkLst>
        </pc:spChg>
        <pc:graphicFrameChg chg="mod modGraphic">
          <ac:chgData name="Jon Rosdahl" userId="2820f357-2dd4-4127-8713-e0bfde0fd756" providerId="ADAL" clId="{9BEA69DD-B62A-4EE4-A03C-D0EF626CB022}" dt="2024-02-14T14:10:39.864" v="482" actId="1076"/>
          <ac:graphicFrameMkLst>
            <pc:docMk/>
            <pc:sldMk cId="1153371798" sldId="286"/>
            <ac:graphicFrameMk id="2" creationId="{FF14197C-4C73-E94A-2F62-E73372E57513}"/>
          </ac:graphicFrameMkLst>
        </pc:graphicFrameChg>
      </pc:sldChg>
      <pc:sldChg chg="del">
        <pc:chgData name="Jon Rosdahl" userId="2820f357-2dd4-4127-8713-e0bfde0fd756" providerId="ADAL" clId="{9BEA69DD-B62A-4EE4-A03C-D0EF626CB022}" dt="2024-02-14T13:44:50.084" v="48" actId="47"/>
        <pc:sldMkLst>
          <pc:docMk/>
          <pc:sldMk cId="2376237409" sldId="288"/>
        </pc:sldMkLst>
      </pc:sldChg>
      <pc:sldChg chg="del">
        <pc:chgData name="Jon Rosdahl" userId="2820f357-2dd4-4127-8713-e0bfde0fd756" providerId="ADAL" clId="{9BEA69DD-B62A-4EE4-A03C-D0EF626CB022}" dt="2024-02-14T13:44:45.949" v="45" actId="47"/>
        <pc:sldMkLst>
          <pc:docMk/>
          <pc:sldMk cId="2892481785" sldId="290"/>
        </pc:sldMkLst>
      </pc:sldChg>
      <pc:sldChg chg="del">
        <pc:chgData name="Jon Rosdahl" userId="2820f357-2dd4-4127-8713-e0bfde0fd756" providerId="ADAL" clId="{9BEA69DD-B62A-4EE4-A03C-D0EF626CB022}" dt="2024-02-14T13:44:45.387" v="44" actId="47"/>
        <pc:sldMkLst>
          <pc:docMk/>
          <pc:sldMk cId="809846771" sldId="292"/>
        </pc:sldMkLst>
      </pc:sldChg>
      <pc:sldChg chg="addSp modSp mod modClrScheme chgLayout">
        <pc:chgData name="Jon Rosdahl" userId="2820f357-2dd4-4127-8713-e0bfde0fd756" providerId="ADAL" clId="{9BEA69DD-B62A-4EE4-A03C-D0EF626CB022}" dt="2024-02-14T14:23:47.234" v="621"/>
        <pc:sldMkLst>
          <pc:docMk/>
          <pc:sldMk cId="581173769" sldId="293"/>
        </pc:sldMkLst>
        <pc:spChg chg="mod">
          <ac:chgData name="Jon Rosdahl" userId="2820f357-2dd4-4127-8713-e0bfde0fd756" providerId="ADAL" clId="{9BEA69DD-B62A-4EE4-A03C-D0EF626CB022}" dt="2024-02-14T14:18:38.887" v="556" actId="27636"/>
          <ac:spMkLst>
            <pc:docMk/>
            <pc:sldMk cId="581173769" sldId="293"/>
            <ac:spMk id="85" creationId="{00000000-0000-0000-0000-000000000000}"/>
          </ac:spMkLst>
        </pc:spChg>
        <pc:spChg chg="add mod">
          <ac:chgData name="Jon Rosdahl" userId="2820f357-2dd4-4127-8713-e0bfde0fd756" providerId="ADAL" clId="{9BEA69DD-B62A-4EE4-A03C-D0EF626CB022}" dt="2024-02-14T14:23:47.234" v="621"/>
          <ac:spMkLst>
            <pc:docMk/>
            <pc:sldMk cId="581173769" sldId="293"/>
            <ac:spMk id="90" creationId="{3C389099-8175-9C1E-1DC5-578E49B50003}"/>
          </ac:spMkLst>
        </pc:spChg>
        <pc:spChg chg="add mod">
          <ac:chgData name="Jon Rosdahl" userId="2820f357-2dd4-4127-8713-e0bfde0fd756" providerId="ADAL" clId="{9BEA69DD-B62A-4EE4-A03C-D0EF626CB022}" dt="2024-02-14T14:23:47.234" v="621"/>
          <ac:spMkLst>
            <pc:docMk/>
            <pc:sldMk cId="581173769" sldId="293"/>
            <ac:spMk id="92" creationId="{86EEFCA9-FB0D-F61C-607B-727D8E1BC28A}"/>
          </ac:spMkLst>
        </pc:spChg>
        <pc:spChg chg="add mod">
          <ac:chgData name="Jon Rosdahl" userId="2820f357-2dd4-4127-8713-e0bfde0fd756" providerId="ADAL" clId="{9BEA69DD-B62A-4EE4-A03C-D0EF626CB022}" dt="2024-02-14T14:23:47.234" v="621"/>
          <ac:spMkLst>
            <pc:docMk/>
            <pc:sldMk cId="581173769" sldId="293"/>
            <ac:spMk id="94" creationId="{A3505D50-EB31-0C37-7BD3-213BD98E922F}"/>
          </ac:spMkLst>
        </pc:spChg>
        <pc:graphicFrameChg chg="mod modGraphic">
          <ac:chgData name="Jon Rosdahl" userId="2820f357-2dd4-4127-8713-e0bfde0fd756" providerId="ADAL" clId="{9BEA69DD-B62A-4EE4-A03C-D0EF626CB022}" dt="2024-02-14T14:16:57.112" v="541" actId="1076"/>
          <ac:graphicFrameMkLst>
            <pc:docMk/>
            <pc:sldMk cId="581173769" sldId="293"/>
            <ac:graphicFrameMk id="4" creationId="{DE94AD80-6BA9-7BC4-FFE2-7BE63C700DC9}"/>
          </ac:graphicFrameMkLst>
        </pc:graphicFrameChg>
      </pc:sldChg>
      <pc:sldChg chg="addSp delSp modSp mod modClrScheme chgLayout">
        <pc:chgData name="Jon Rosdahl" userId="2820f357-2dd4-4127-8713-e0bfde0fd756" providerId="ADAL" clId="{9BEA69DD-B62A-4EE4-A03C-D0EF626CB022}" dt="2024-02-14T14:24:57.471" v="624" actId="255"/>
        <pc:sldMkLst>
          <pc:docMk/>
          <pc:sldMk cId="2961494598" sldId="295"/>
        </pc:sldMkLst>
        <pc:spChg chg="add mod ord">
          <ac:chgData name="Jon Rosdahl" userId="2820f357-2dd4-4127-8713-e0bfde0fd756" providerId="ADAL" clId="{9BEA69DD-B62A-4EE4-A03C-D0EF626CB022}" dt="2024-02-14T14:24:57.471" v="624" actId="255"/>
          <ac:spMkLst>
            <pc:docMk/>
            <pc:sldMk cId="2961494598" sldId="295"/>
            <ac:spMk id="2" creationId="{8CF0E6C1-3979-5090-E54C-EAD95CFD3DDF}"/>
          </ac:spMkLst>
        </pc:spChg>
        <pc:spChg chg="add mod ord">
          <ac:chgData name="Jon Rosdahl" userId="2820f357-2dd4-4127-8713-e0bfde0fd756" providerId="ADAL" clId="{9BEA69DD-B62A-4EE4-A03C-D0EF626CB022}" dt="2024-02-14T14:24:41.352" v="623" actId="255"/>
          <ac:spMkLst>
            <pc:docMk/>
            <pc:sldMk cId="2961494598" sldId="295"/>
            <ac:spMk id="3" creationId="{3BDD2844-DF66-CF63-97AE-121868451CC1}"/>
          </ac:spMkLst>
        </pc:spChg>
        <pc:spChg chg="del mod">
          <ac:chgData name="Jon Rosdahl" userId="2820f357-2dd4-4127-8713-e0bfde0fd756" providerId="ADAL" clId="{9BEA69DD-B62A-4EE4-A03C-D0EF626CB022}" dt="2024-02-14T14:20:58.297" v="581" actId="478"/>
          <ac:spMkLst>
            <pc:docMk/>
            <pc:sldMk cId="2961494598" sldId="295"/>
            <ac:spMk id="78" creationId="{00000000-0000-0000-0000-000000000000}"/>
          </ac:spMkLst>
        </pc:spChg>
        <pc:spChg chg="del mod">
          <ac:chgData name="Jon Rosdahl" userId="2820f357-2dd4-4127-8713-e0bfde0fd756" providerId="ADAL" clId="{9BEA69DD-B62A-4EE4-A03C-D0EF626CB022}" dt="2024-02-14T14:20:47.069" v="579" actId="478"/>
          <ac:spMkLst>
            <pc:docMk/>
            <pc:sldMk cId="2961494598" sldId="295"/>
            <ac:spMk id="79" creationId="{00000000-0000-0000-0000-000000000000}"/>
          </ac:spMkLst>
        </pc:spChg>
        <pc:spChg chg="add mod ord">
          <ac:chgData name="Jon Rosdahl" userId="2820f357-2dd4-4127-8713-e0bfde0fd756" providerId="ADAL" clId="{9BEA69DD-B62A-4EE4-A03C-D0EF626CB022}" dt="2024-02-14T14:23:47.234" v="621"/>
          <ac:spMkLst>
            <pc:docMk/>
            <pc:sldMk cId="2961494598" sldId="295"/>
            <ac:spMk id="84" creationId="{3F22F6F8-3F5E-4496-1461-6B6A278D9E85}"/>
          </ac:spMkLst>
        </pc:spChg>
        <pc:spChg chg="add mod ord">
          <ac:chgData name="Jon Rosdahl" userId="2820f357-2dd4-4127-8713-e0bfde0fd756" providerId="ADAL" clId="{9BEA69DD-B62A-4EE4-A03C-D0EF626CB022}" dt="2024-02-14T14:23:47.234" v="621"/>
          <ac:spMkLst>
            <pc:docMk/>
            <pc:sldMk cId="2961494598" sldId="295"/>
            <ac:spMk id="86" creationId="{86D4BD9F-BED8-6A26-50B2-7CDB978F009D}"/>
          </ac:spMkLst>
        </pc:spChg>
        <pc:spChg chg="add mod ord">
          <ac:chgData name="Jon Rosdahl" userId="2820f357-2dd4-4127-8713-e0bfde0fd756" providerId="ADAL" clId="{9BEA69DD-B62A-4EE4-A03C-D0EF626CB022}" dt="2024-02-14T14:23:47.234" v="621"/>
          <ac:spMkLst>
            <pc:docMk/>
            <pc:sldMk cId="2961494598" sldId="295"/>
            <ac:spMk id="88" creationId="{E65D9FE4-2AAA-BBAD-BB8F-59BB668A3F93}"/>
          </ac:spMkLst>
        </pc:spChg>
      </pc:sldChg>
      <pc:sldChg chg="addSp modSp mod modClrScheme chgLayout">
        <pc:chgData name="Jon Rosdahl" userId="2820f357-2dd4-4127-8713-e0bfde0fd756" providerId="ADAL" clId="{9BEA69DD-B62A-4EE4-A03C-D0EF626CB022}" dt="2024-02-14T14:25:13.123" v="625" actId="207"/>
        <pc:sldMkLst>
          <pc:docMk/>
          <pc:sldMk cId="1621053504" sldId="296"/>
        </pc:sldMkLst>
        <pc:spChg chg="mod">
          <ac:chgData name="Jon Rosdahl" userId="2820f357-2dd4-4127-8713-e0bfde0fd756" providerId="ADAL" clId="{9BEA69DD-B62A-4EE4-A03C-D0EF626CB022}" dt="2024-02-14T14:25:13.123" v="625" actId="207"/>
          <ac:spMkLst>
            <pc:docMk/>
            <pc:sldMk cId="1621053504" sldId="296"/>
            <ac:spMk id="85" creationId="{00000000-0000-0000-0000-000000000000}"/>
          </ac:spMkLst>
        </pc:spChg>
        <pc:spChg chg="add mod">
          <ac:chgData name="Jon Rosdahl" userId="2820f357-2dd4-4127-8713-e0bfde0fd756" providerId="ADAL" clId="{9BEA69DD-B62A-4EE4-A03C-D0EF626CB022}" dt="2024-02-14T14:23:47.234" v="621"/>
          <ac:spMkLst>
            <pc:docMk/>
            <pc:sldMk cId="1621053504" sldId="296"/>
            <ac:spMk id="90" creationId="{7B9AB4ED-504E-ED57-2277-31D6FE2DFE18}"/>
          </ac:spMkLst>
        </pc:spChg>
        <pc:spChg chg="add mod">
          <ac:chgData name="Jon Rosdahl" userId="2820f357-2dd4-4127-8713-e0bfde0fd756" providerId="ADAL" clId="{9BEA69DD-B62A-4EE4-A03C-D0EF626CB022}" dt="2024-02-14T14:23:47.234" v="621"/>
          <ac:spMkLst>
            <pc:docMk/>
            <pc:sldMk cId="1621053504" sldId="296"/>
            <ac:spMk id="92" creationId="{3C84923E-E4C9-E61A-01FE-38E0ADA920AB}"/>
          </ac:spMkLst>
        </pc:spChg>
        <pc:spChg chg="add mod">
          <ac:chgData name="Jon Rosdahl" userId="2820f357-2dd4-4127-8713-e0bfde0fd756" providerId="ADAL" clId="{9BEA69DD-B62A-4EE4-A03C-D0EF626CB022}" dt="2024-02-14T14:23:47.234" v="621"/>
          <ac:spMkLst>
            <pc:docMk/>
            <pc:sldMk cId="1621053504" sldId="296"/>
            <ac:spMk id="94" creationId="{92B4E94E-914D-8F68-F5F8-53F57B8F0C07}"/>
          </ac:spMkLst>
        </pc:spChg>
        <pc:graphicFrameChg chg="mod modGraphic">
          <ac:chgData name="Jon Rosdahl" userId="2820f357-2dd4-4127-8713-e0bfde0fd756" providerId="ADAL" clId="{9BEA69DD-B62A-4EE4-A03C-D0EF626CB022}" dt="2024-02-14T14:22:16.430" v="610" actId="1076"/>
          <ac:graphicFrameMkLst>
            <pc:docMk/>
            <pc:sldMk cId="1621053504" sldId="296"/>
            <ac:graphicFrameMk id="2" creationId="{53CE9549-0207-8873-355C-21EE756260E4}"/>
          </ac:graphicFrameMkLst>
        </pc:graphicFrameChg>
      </pc:sldChg>
      <pc:sldChg chg="addSp modSp mod modClrScheme chgLayout">
        <pc:chgData name="Jon Rosdahl" userId="2820f357-2dd4-4127-8713-e0bfde0fd756" providerId="ADAL" clId="{9BEA69DD-B62A-4EE4-A03C-D0EF626CB022}" dt="2024-02-14T14:23:47.234" v="621"/>
        <pc:sldMkLst>
          <pc:docMk/>
          <pc:sldMk cId="3104078904" sldId="297"/>
        </pc:sldMkLst>
        <pc:spChg chg="mod">
          <ac:chgData name="Jon Rosdahl" userId="2820f357-2dd4-4127-8713-e0bfde0fd756" providerId="ADAL" clId="{9BEA69DD-B62A-4EE4-A03C-D0EF626CB022}" dt="2024-02-14T14:09:30.560" v="471" actId="26606"/>
          <ac:spMkLst>
            <pc:docMk/>
            <pc:sldMk cId="3104078904" sldId="297"/>
            <ac:spMk id="85" creationId="{44645D37-A508-0F5A-5601-2EB00E0C1D5A}"/>
          </ac:spMkLst>
        </pc:spChg>
        <pc:spChg chg="add mod">
          <ac:chgData name="Jon Rosdahl" userId="2820f357-2dd4-4127-8713-e0bfde0fd756" providerId="ADAL" clId="{9BEA69DD-B62A-4EE4-A03C-D0EF626CB022}" dt="2024-02-14T14:23:47.234" v="621"/>
          <ac:spMkLst>
            <pc:docMk/>
            <pc:sldMk cId="3104078904" sldId="297"/>
            <ac:spMk id="90" creationId="{8BF6CDF2-B6E8-FE7F-21D5-7EE3CC20C9F7}"/>
          </ac:spMkLst>
        </pc:spChg>
        <pc:spChg chg="add mod">
          <ac:chgData name="Jon Rosdahl" userId="2820f357-2dd4-4127-8713-e0bfde0fd756" providerId="ADAL" clId="{9BEA69DD-B62A-4EE4-A03C-D0EF626CB022}" dt="2024-02-14T14:23:47.234" v="621"/>
          <ac:spMkLst>
            <pc:docMk/>
            <pc:sldMk cId="3104078904" sldId="297"/>
            <ac:spMk id="92" creationId="{CD3A5D3B-9237-5C6C-E3BA-C7AD8D104BB0}"/>
          </ac:spMkLst>
        </pc:spChg>
        <pc:spChg chg="add mod">
          <ac:chgData name="Jon Rosdahl" userId="2820f357-2dd4-4127-8713-e0bfde0fd756" providerId="ADAL" clId="{9BEA69DD-B62A-4EE4-A03C-D0EF626CB022}" dt="2024-02-14T14:23:47.234" v="621"/>
          <ac:spMkLst>
            <pc:docMk/>
            <pc:sldMk cId="3104078904" sldId="297"/>
            <ac:spMk id="94" creationId="{B85053D1-C816-C58B-7ABA-2614EAB8604D}"/>
          </ac:spMkLst>
        </pc:spChg>
        <pc:graphicFrameChg chg="mod modGraphic">
          <ac:chgData name="Jon Rosdahl" userId="2820f357-2dd4-4127-8713-e0bfde0fd756" providerId="ADAL" clId="{9BEA69DD-B62A-4EE4-A03C-D0EF626CB022}" dt="2024-02-14T14:09:49.025" v="475" actId="403"/>
          <ac:graphicFrameMkLst>
            <pc:docMk/>
            <pc:sldMk cId="3104078904" sldId="297"/>
            <ac:graphicFrameMk id="2" creationId="{30555270-AD15-447A-1B3D-54B8AF213CBE}"/>
          </ac:graphicFrameMkLst>
        </pc:graphicFrameChg>
      </pc:sldChg>
      <pc:sldChg chg="addSp delSp modSp mod modClrScheme chgLayout">
        <pc:chgData name="Jon Rosdahl" userId="2820f357-2dd4-4127-8713-e0bfde0fd756" providerId="ADAL" clId="{9BEA69DD-B62A-4EE4-A03C-D0EF626CB022}" dt="2024-02-14T14:23:47.234" v="621"/>
        <pc:sldMkLst>
          <pc:docMk/>
          <pc:sldMk cId="2373854886" sldId="298"/>
        </pc:sldMkLst>
        <pc:spChg chg="add del mod ord">
          <ac:chgData name="Jon Rosdahl" userId="2820f357-2dd4-4127-8713-e0bfde0fd756" providerId="ADAL" clId="{9BEA69DD-B62A-4EE4-A03C-D0EF626CB022}" dt="2024-02-14T14:07:27.729" v="459" actId="6264"/>
          <ac:spMkLst>
            <pc:docMk/>
            <pc:sldMk cId="2373854886" sldId="298"/>
            <ac:spMk id="3" creationId="{D9E5F69C-EAEB-7D92-6B89-4B8C0142BAB7}"/>
          </ac:spMkLst>
        </pc:spChg>
        <pc:spChg chg="add del mod ord">
          <ac:chgData name="Jon Rosdahl" userId="2820f357-2dd4-4127-8713-e0bfde0fd756" providerId="ADAL" clId="{9BEA69DD-B62A-4EE4-A03C-D0EF626CB022}" dt="2024-02-14T14:07:27.729" v="459" actId="6264"/>
          <ac:spMkLst>
            <pc:docMk/>
            <pc:sldMk cId="2373854886" sldId="298"/>
            <ac:spMk id="4" creationId="{F6F9B8F1-3804-A9A7-9B41-2C571D7D5DC1}"/>
          </ac:spMkLst>
        </pc:spChg>
        <pc:spChg chg="add del mod ord">
          <ac:chgData name="Jon Rosdahl" userId="2820f357-2dd4-4127-8713-e0bfde0fd756" providerId="ADAL" clId="{9BEA69DD-B62A-4EE4-A03C-D0EF626CB022}" dt="2024-02-14T14:07:42.673" v="460" actId="700"/>
          <ac:spMkLst>
            <pc:docMk/>
            <pc:sldMk cId="2373854886" sldId="298"/>
            <ac:spMk id="5" creationId="{FF876B5F-536D-C085-909A-E9D07901FEE5}"/>
          </ac:spMkLst>
        </pc:spChg>
        <pc:spChg chg="add del mod ord">
          <ac:chgData name="Jon Rosdahl" userId="2820f357-2dd4-4127-8713-e0bfde0fd756" providerId="ADAL" clId="{9BEA69DD-B62A-4EE4-A03C-D0EF626CB022}" dt="2024-02-14T14:07:42.673" v="460" actId="700"/>
          <ac:spMkLst>
            <pc:docMk/>
            <pc:sldMk cId="2373854886" sldId="298"/>
            <ac:spMk id="6" creationId="{23D81B34-9D1A-EF7F-25C1-1BD95B236F4A}"/>
          </ac:spMkLst>
        </pc:spChg>
        <pc:spChg chg="mod">
          <ac:chgData name="Jon Rosdahl" userId="2820f357-2dd4-4127-8713-e0bfde0fd756" providerId="ADAL" clId="{9BEA69DD-B62A-4EE4-A03C-D0EF626CB022}" dt="2024-02-14T14:08:04.210" v="461" actId="26606"/>
          <ac:spMkLst>
            <pc:docMk/>
            <pc:sldMk cId="2373854886" sldId="298"/>
            <ac:spMk id="85" creationId="{755DB9FE-071D-5769-8F0D-7338054596C9}"/>
          </ac:spMkLst>
        </pc:spChg>
        <pc:spChg chg="add mod">
          <ac:chgData name="Jon Rosdahl" userId="2820f357-2dd4-4127-8713-e0bfde0fd756" providerId="ADAL" clId="{9BEA69DD-B62A-4EE4-A03C-D0EF626CB022}" dt="2024-02-14T14:23:47.234" v="621"/>
          <ac:spMkLst>
            <pc:docMk/>
            <pc:sldMk cId="2373854886" sldId="298"/>
            <ac:spMk id="90" creationId="{8E29193F-65BF-56FF-7270-A3D9EAA83B1D}"/>
          </ac:spMkLst>
        </pc:spChg>
        <pc:spChg chg="add mod">
          <ac:chgData name="Jon Rosdahl" userId="2820f357-2dd4-4127-8713-e0bfde0fd756" providerId="ADAL" clId="{9BEA69DD-B62A-4EE4-A03C-D0EF626CB022}" dt="2024-02-14T14:23:47.234" v="621"/>
          <ac:spMkLst>
            <pc:docMk/>
            <pc:sldMk cId="2373854886" sldId="298"/>
            <ac:spMk id="92" creationId="{D24D8B03-9622-4E51-4387-B882E7C8BA82}"/>
          </ac:spMkLst>
        </pc:spChg>
        <pc:spChg chg="add mod">
          <ac:chgData name="Jon Rosdahl" userId="2820f357-2dd4-4127-8713-e0bfde0fd756" providerId="ADAL" clId="{9BEA69DD-B62A-4EE4-A03C-D0EF626CB022}" dt="2024-02-14T14:23:47.234" v="621"/>
          <ac:spMkLst>
            <pc:docMk/>
            <pc:sldMk cId="2373854886" sldId="298"/>
            <ac:spMk id="94" creationId="{880216F2-E53B-ED4F-A47F-917249C9B3B1}"/>
          </ac:spMkLst>
        </pc:spChg>
        <pc:graphicFrameChg chg="mod modGraphic">
          <ac:chgData name="Jon Rosdahl" userId="2820f357-2dd4-4127-8713-e0bfde0fd756" providerId="ADAL" clId="{9BEA69DD-B62A-4EE4-A03C-D0EF626CB022}" dt="2024-02-14T14:09:17.671" v="470" actId="1076"/>
          <ac:graphicFrameMkLst>
            <pc:docMk/>
            <pc:sldMk cId="2373854886" sldId="298"/>
            <ac:graphicFrameMk id="2" creationId="{34412C2C-C26A-DE87-A0B1-A21B5A18B334}"/>
          </ac:graphicFrameMkLst>
        </pc:graphicFrameChg>
      </pc:sldChg>
      <pc:sldChg chg="addSp modSp mod modClrScheme chgLayout">
        <pc:chgData name="Jon Rosdahl" userId="2820f357-2dd4-4127-8713-e0bfde0fd756" providerId="ADAL" clId="{9BEA69DD-B62A-4EE4-A03C-D0EF626CB022}" dt="2024-02-14T14:23:47.234" v="621"/>
        <pc:sldMkLst>
          <pc:docMk/>
          <pc:sldMk cId="3639587460" sldId="299"/>
        </pc:sldMkLst>
        <pc:spChg chg="mod">
          <ac:chgData name="Jon Rosdahl" userId="2820f357-2dd4-4127-8713-e0bfde0fd756" providerId="ADAL" clId="{9BEA69DD-B62A-4EE4-A03C-D0EF626CB022}" dt="2024-02-14T14:10:02.584" v="478" actId="27636"/>
          <ac:spMkLst>
            <pc:docMk/>
            <pc:sldMk cId="3639587460" sldId="299"/>
            <ac:spMk id="85" creationId="{0BAEA6C5-6A3B-F8BA-E402-42856E816CE9}"/>
          </ac:spMkLst>
        </pc:spChg>
        <pc:spChg chg="add mod">
          <ac:chgData name="Jon Rosdahl" userId="2820f357-2dd4-4127-8713-e0bfde0fd756" providerId="ADAL" clId="{9BEA69DD-B62A-4EE4-A03C-D0EF626CB022}" dt="2024-02-14T14:23:47.234" v="621"/>
          <ac:spMkLst>
            <pc:docMk/>
            <pc:sldMk cId="3639587460" sldId="299"/>
            <ac:spMk id="90" creationId="{BE0E01CE-372C-9C42-9EFE-6104774D9E3E}"/>
          </ac:spMkLst>
        </pc:spChg>
        <pc:spChg chg="add mod">
          <ac:chgData name="Jon Rosdahl" userId="2820f357-2dd4-4127-8713-e0bfde0fd756" providerId="ADAL" clId="{9BEA69DD-B62A-4EE4-A03C-D0EF626CB022}" dt="2024-02-14T14:23:47.234" v="621"/>
          <ac:spMkLst>
            <pc:docMk/>
            <pc:sldMk cId="3639587460" sldId="299"/>
            <ac:spMk id="92" creationId="{AD330F30-1B23-26C9-A44A-C6B54227B551}"/>
          </ac:spMkLst>
        </pc:spChg>
        <pc:spChg chg="add mod">
          <ac:chgData name="Jon Rosdahl" userId="2820f357-2dd4-4127-8713-e0bfde0fd756" providerId="ADAL" clId="{9BEA69DD-B62A-4EE4-A03C-D0EF626CB022}" dt="2024-02-14T14:23:47.234" v="621"/>
          <ac:spMkLst>
            <pc:docMk/>
            <pc:sldMk cId="3639587460" sldId="299"/>
            <ac:spMk id="94" creationId="{3326611C-9E45-33B9-714A-3B030A4DE0AA}"/>
          </ac:spMkLst>
        </pc:spChg>
        <pc:graphicFrameChg chg="mod modGraphic">
          <ac:chgData name="Jon Rosdahl" userId="2820f357-2dd4-4127-8713-e0bfde0fd756" providerId="ADAL" clId="{9BEA69DD-B62A-4EE4-A03C-D0EF626CB022}" dt="2024-02-14T14:10:05.751" v="479" actId="1076"/>
          <ac:graphicFrameMkLst>
            <pc:docMk/>
            <pc:sldMk cId="3639587460" sldId="299"/>
            <ac:graphicFrameMk id="2" creationId="{E64A8DA5-E8AA-C1F4-F773-3A0EA981E40F}"/>
          </ac:graphicFrameMkLst>
        </pc:graphicFrameChg>
      </pc:sldChg>
      <pc:sldChg chg="del">
        <pc:chgData name="Jon Rosdahl" userId="2820f357-2dd4-4127-8713-e0bfde0fd756" providerId="ADAL" clId="{9BEA69DD-B62A-4EE4-A03C-D0EF626CB022}" dt="2024-02-14T13:45:13.254" v="66" actId="47"/>
        <pc:sldMkLst>
          <pc:docMk/>
          <pc:sldMk cId="2940780471" sldId="507"/>
        </pc:sldMkLst>
      </pc:sldChg>
      <pc:sldChg chg="del">
        <pc:chgData name="Jon Rosdahl" userId="2820f357-2dd4-4127-8713-e0bfde0fd756" providerId="ADAL" clId="{9BEA69DD-B62A-4EE4-A03C-D0EF626CB022}" dt="2024-02-14T13:45:11.568" v="65" actId="47"/>
        <pc:sldMkLst>
          <pc:docMk/>
          <pc:sldMk cId="4285496172" sldId="508"/>
        </pc:sldMkLst>
      </pc:sldChg>
      <pc:sldChg chg="modSp">
        <pc:chgData name="Jon Rosdahl" userId="2820f357-2dd4-4127-8713-e0bfde0fd756" providerId="ADAL" clId="{9BEA69DD-B62A-4EE4-A03C-D0EF626CB022}" dt="2024-02-14T14:23:47.234" v="621"/>
        <pc:sldMkLst>
          <pc:docMk/>
          <pc:sldMk cId="2420574421" sldId="509"/>
        </pc:sldMkLst>
        <pc:spChg chg="mod">
          <ac:chgData name="Jon Rosdahl" userId="2820f357-2dd4-4127-8713-e0bfde0fd756" providerId="ADAL" clId="{9BEA69DD-B62A-4EE4-A03C-D0EF626CB022}" dt="2024-02-14T14:23:47.234" v="621"/>
          <ac:spMkLst>
            <pc:docMk/>
            <pc:sldMk cId="2420574421" sldId="509"/>
            <ac:spMk id="2" creationId="{38A6499D-E389-EB74-0806-E73E1FFA85B6}"/>
          </ac:spMkLst>
        </pc:spChg>
        <pc:spChg chg="mod">
          <ac:chgData name="Jon Rosdahl" userId="2820f357-2dd4-4127-8713-e0bfde0fd756" providerId="ADAL" clId="{9BEA69DD-B62A-4EE4-A03C-D0EF626CB022}" dt="2024-02-14T14:23:47.234" v="621"/>
          <ac:spMkLst>
            <pc:docMk/>
            <pc:sldMk cId="2420574421" sldId="509"/>
            <ac:spMk id="3" creationId="{4C039166-BB1D-C51D-18E8-5BAB73BA0C5F}"/>
          </ac:spMkLst>
        </pc:spChg>
        <pc:spChg chg="mod">
          <ac:chgData name="Jon Rosdahl" userId="2820f357-2dd4-4127-8713-e0bfde0fd756" providerId="ADAL" clId="{9BEA69DD-B62A-4EE4-A03C-D0EF626CB022}" dt="2024-02-14T14:23:47.234" v="621"/>
          <ac:spMkLst>
            <pc:docMk/>
            <pc:sldMk cId="2420574421" sldId="509"/>
            <ac:spMk id="4" creationId="{BE5A44DA-ACB8-7DA2-0049-14829595F84D}"/>
          </ac:spMkLst>
        </pc:spChg>
        <pc:spChg chg="mod">
          <ac:chgData name="Jon Rosdahl" userId="2820f357-2dd4-4127-8713-e0bfde0fd756" providerId="ADAL" clId="{9BEA69DD-B62A-4EE4-A03C-D0EF626CB022}" dt="2024-02-14T14:23:47.234" v="621"/>
          <ac:spMkLst>
            <pc:docMk/>
            <pc:sldMk cId="2420574421" sldId="509"/>
            <ac:spMk id="5" creationId="{0DB5A932-8D65-42A3-179D-931970BF5F8A}"/>
          </ac:spMkLst>
        </pc:spChg>
        <pc:spChg chg="mod">
          <ac:chgData name="Jon Rosdahl" userId="2820f357-2dd4-4127-8713-e0bfde0fd756" providerId="ADAL" clId="{9BEA69DD-B62A-4EE4-A03C-D0EF626CB022}" dt="2024-02-14T14:23:47.234" v="621"/>
          <ac:spMkLst>
            <pc:docMk/>
            <pc:sldMk cId="2420574421" sldId="509"/>
            <ac:spMk id="6" creationId="{44B9DD90-A53E-4FA2-79F0-E0499CFFF477}"/>
          </ac:spMkLst>
        </pc:spChg>
      </pc:sldChg>
      <pc:sldChg chg="modSp">
        <pc:chgData name="Jon Rosdahl" userId="2820f357-2dd4-4127-8713-e0bfde0fd756" providerId="ADAL" clId="{9BEA69DD-B62A-4EE4-A03C-D0EF626CB022}" dt="2024-02-14T14:23:47.234" v="621"/>
        <pc:sldMkLst>
          <pc:docMk/>
          <pc:sldMk cId="3617670687" sldId="510"/>
        </pc:sldMkLst>
        <pc:spChg chg="mod">
          <ac:chgData name="Jon Rosdahl" userId="2820f357-2dd4-4127-8713-e0bfde0fd756" providerId="ADAL" clId="{9BEA69DD-B62A-4EE4-A03C-D0EF626CB022}" dt="2024-02-14T14:23:47.234" v="621"/>
          <ac:spMkLst>
            <pc:docMk/>
            <pc:sldMk cId="3617670687" sldId="510"/>
            <ac:spMk id="2" creationId="{04CC594C-A7F3-5995-D12B-3062ED08A64B}"/>
          </ac:spMkLst>
        </pc:spChg>
        <pc:spChg chg="mod">
          <ac:chgData name="Jon Rosdahl" userId="2820f357-2dd4-4127-8713-e0bfde0fd756" providerId="ADAL" clId="{9BEA69DD-B62A-4EE4-A03C-D0EF626CB022}" dt="2024-02-14T14:23:47.234" v="621"/>
          <ac:spMkLst>
            <pc:docMk/>
            <pc:sldMk cId="3617670687" sldId="510"/>
            <ac:spMk id="3" creationId="{1C1992CC-8F2E-C851-72BA-8276E87ABF14}"/>
          </ac:spMkLst>
        </pc:spChg>
        <pc:spChg chg="mod">
          <ac:chgData name="Jon Rosdahl" userId="2820f357-2dd4-4127-8713-e0bfde0fd756" providerId="ADAL" clId="{9BEA69DD-B62A-4EE4-A03C-D0EF626CB022}" dt="2024-02-14T14:23:47.234" v="621"/>
          <ac:spMkLst>
            <pc:docMk/>
            <pc:sldMk cId="3617670687" sldId="510"/>
            <ac:spMk id="4" creationId="{DEAB7D36-AB47-E15A-14FE-B8118EF9F9AE}"/>
          </ac:spMkLst>
        </pc:spChg>
        <pc:spChg chg="mod">
          <ac:chgData name="Jon Rosdahl" userId="2820f357-2dd4-4127-8713-e0bfde0fd756" providerId="ADAL" clId="{9BEA69DD-B62A-4EE4-A03C-D0EF626CB022}" dt="2024-02-14T14:23:47.234" v="621"/>
          <ac:spMkLst>
            <pc:docMk/>
            <pc:sldMk cId="3617670687" sldId="510"/>
            <ac:spMk id="5" creationId="{D0E5DC6C-B508-EF92-6C4E-ACBA8C1F45B8}"/>
          </ac:spMkLst>
        </pc:spChg>
        <pc:spChg chg="mod">
          <ac:chgData name="Jon Rosdahl" userId="2820f357-2dd4-4127-8713-e0bfde0fd756" providerId="ADAL" clId="{9BEA69DD-B62A-4EE4-A03C-D0EF626CB022}" dt="2024-02-14T14:23:47.234" v="621"/>
          <ac:spMkLst>
            <pc:docMk/>
            <pc:sldMk cId="3617670687" sldId="510"/>
            <ac:spMk id="6" creationId="{422E6A73-F2F1-363A-DE97-B4061BA6ACC9}"/>
          </ac:spMkLst>
        </pc:spChg>
      </pc:sldChg>
      <pc:sldChg chg="modSp">
        <pc:chgData name="Jon Rosdahl" userId="2820f357-2dd4-4127-8713-e0bfde0fd756" providerId="ADAL" clId="{9BEA69DD-B62A-4EE4-A03C-D0EF626CB022}" dt="2024-02-14T14:23:47.234" v="621"/>
        <pc:sldMkLst>
          <pc:docMk/>
          <pc:sldMk cId="1124531336" sldId="511"/>
        </pc:sldMkLst>
        <pc:spChg chg="mod">
          <ac:chgData name="Jon Rosdahl" userId="2820f357-2dd4-4127-8713-e0bfde0fd756" providerId="ADAL" clId="{9BEA69DD-B62A-4EE4-A03C-D0EF626CB022}" dt="2024-02-14T14:23:47.234" v="621"/>
          <ac:spMkLst>
            <pc:docMk/>
            <pc:sldMk cId="1124531336" sldId="511"/>
            <ac:spMk id="2" creationId="{EC05182C-0343-E5A2-2010-9CFFF596602F}"/>
          </ac:spMkLst>
        </pc:spChg>
        <pc:spChg chg="mod">
          <ac:chgData name="Jon Rosdahl" userId="2820f357-2dd4-4127-8713-e0bfde0fd756" providerId="ADAL" clId="{9BEA69DD-B62A-4EE4-A03C-D0EF626CB022}" dt="2024-02-14T14:23:47.234" v="621"/>
          <ac:spMkLst>
            <pc:docMk/>
            <pc:sldMk cId="1124531336" sldId="511"/>
            <ac:spMk id="3" creationId="{D84C08BB-E0B8-7E64-7D36-988882E2E1D0}"/>
          </ac:spMkLst>
        </pc:spChg>
        <pc:spChg chg="mod">
          <ac:chgData name="Jon Rosdahl" userId="2820f357-2dd4-4127-8713-e0bfde0fd756" providerId="ADAL" clId="{9BEA69DD-B62A-4EE4-A03C-D0EF626CB022}" dt="2024-02-14T14:23:47.234" v="621"/>
          <ac:spMkLst>
            <pc:docMk/>
            <pc:sldMk cId="1124531336" sldId="511"/>
            <ac:spMk id="4" creationId="{CEA365D8-B71D-92A8-B5E1-394D024AB8E0}"/>
          </ac:spMkLst>
        </pc:spChg>
        <pc:spChg chg="mod">
          <ac:chgData name="Jon Rosdahl" userId="2820f357-2dd4-4127-8713-e0bfde0fd756" providerId="ADAL" clId="{9BEA69DD-B62A-4EE4-A03C-D0EF626CB022}" dt="2024-02-14T14:23:47.234" v="621"/>
          <ac:spMkLst>
            <pc:docMk/>
            <pc:sldMk cId="1124531336" sldId="511"/>
            <ac:spMk id="5" creationId="{332496D3-4F60-C6A4-3C66-7548C9B2F898}"/>
          </ac:spMkLst>
        </pc:spChg>
        <pc:spChg chg="mod">
          <ac:chgData name="Jon Rosdahl" userId="2820f357-2dd4-4127-8713-e0bfde0fd756" providerId="ADAL" clId="{9BEA69DD-B62A-4EE4-A03C-D0EF626CB022}" dt="2024-02-14T14:23:47.234" v="621"/>
          <ac:spMkLst>
            <pc:docMk/>
            <pc:sldMk cId="1124531336" sldId="511"/>
            <ac:spMk id="6" creationId="{4B2FFD10-8000-092E-BAC6-8E0C9F54FE9B}"/>
          </ac:spMkLst>
        </pc:spChg>
      </pc:sldChg>
      <pc:sldChg chg="modSp">
        <pc:chgData name="Jon Rosdahl" userId="2820f357-2dd4-4127-8713-e0bfde0fd756" providerId="ADAL" clId="{9BEA69DD-B62A-4EE4-A03C-D0EF626CB022}" dt="2024-02-14T14:23:47.234" v="621"/>
        <pc:sldMkLst>
          <pc:docMk/>
          <pc:sldMk cId="813526153" sldId="513"/>
        </pc:sldMkLst>
        <pc:spChg chg="mod">
          <ac:chgData name="Jon Rosdahl" userId="2820f357-2dd4-4127-8713-e0bfde0fd756" providerId="ADAL" clId="{9BEA69DD-B62A-4EE4-A03C-D0EF626CB022}" dt="2024-02-14T14:23:47.234" v="621"/>
          <ac:spMkLst>
            <pc:docMk/>
            <pc:sldMk cId="813526153" sldId="513"/>
            <ac:spMk id="4" creationId="{5A8170E6-45ED-1302-DFB2-9009FD2D822D}"/>
          </ac:spMkLst>
        </pc:spChg>
        <pc:spChg chg="mod">
          <ac:chgData name="Jon Rosdahl" userId="2820f357-2dd4-4127-8713-e0bfde0fd756" providerId="ADAL" clId="{9BEA69DD-B62A-4EE4-A03C-D0EF626CB022}" dt="2024-02-14T14:23:47.234" v="621"/>
          <ac:spMkLst>
            <pc:docMk/>
            <pc:sldMk cId="813526153" sldId="513"/>
            <ac:spMk id="5" creationId="{A69EE029-D6A4-B1F8-79E0-06AA36E15A9A}"/>
          </ac:spMkLst>
        </pc:spChg>
        <pc:spChg chg="mod">
          <ac:chgData name="Jon Rosdahl" userId="2820f357-2dd4-4127-8713-e0bfde0fd756" providerId="ADAL" clId="{9BEA69DD-B62A-4EE4-A03C-D0EF626CB022}" dt="2024-02-14T14:23:47.234" v="621"/>
          <ac:spMkLst>
            <pc:docMk/>
            <pc:sldMk cId="813526153" sldId="513"/>
            <ac:spMk id="6" creationId="{B6967BAC-5007-C2DA-00E1-D29ED7742ECE}"/>
          </ac:spMkLst>
        </pc:spChg>
      </pc:sldChg>
      <pc:sldChg chg="modSp">
        <pc:chgData name="Jon Rosdahl" userId="2820f357-2dd4-4127-8713-e0bfde0fd756" providerId="ADAL" clId="{9BEA69DD-B62A-4EE4-A03C-D0EF626CB022}" dt="2024-02-14T14:23:47.234" v="621"/>
        <pc:sldMkLst>
          <pc:docMk/>
          <pc:sldMk cId="165088424" sldId="514"/>
        </pc:sldMkLst>
        <pc:spChg chg="mod">
          <ac:chgData name="Jon Rosdahl" userId="2820f357-2dd4-4127-8713-e0bfde0fd756" providerId="ADAL" clId="{9BEA69DD-B62A-4EE4-A03C-D0EF626CB022}" dt="2024-02-14T14:23:47.234" v="621"/>
          <ac:spMkLst>
            <pc:docMk/>
            <pc:sldMk cId="165088424" sldId="514"/>
            <ac:spMk id="2" creationId="{279BAE85-AF28-D3EF-885E-E140C8BEB067}"/>
          </ac:spMkLst>
        </pc:spChg>
        <pc:spChg chg="mod">
          <ac:chgData name="Jon Rosdahl" userId="2820f357-2dd4-4127-8713-e0bfde0fd756" providerId="ADAL" clId="{9BEA69DD-B62A-4EE4-A03C-D0EF626CB022}" dt="2024-02-14T14:23:47.234" v="621"/>
          <ac:spMkLst>
            <pc:docMk/>
            <pc:sldMk cId="165088424" sldId="514"/>
            <ac:spMk id="4" creationId="{ECEA3351-5AD7-18FC-DC17-8AEC98D69003}"/>
          </ac:spMkLst>
        </pc:spChg>
        <pc:spChg chg="mod">
          <ac:chgData name="Jon Rosdahl" userId="2820f357-2dd4-4127-8713-e0bfde0fd756" providerId="ADAL" clId="{9BEA69DD-B62A-4EE4-A03C-D0EF626CB022}" dt="2024-02-14T14:23:47.234" v="621"/>
          <ac:spMkLst>
            <pc:docMk/>
            <pc:sldMk cId="165088424" sldId="514"/>
            <ac:spMk id="5" creationId="{C0BFEE99-7BE9-301D-7669-89497969BFFB}"/>
          </ac:spMkLst>
        </pc:spChg>
        <pc:spChg chg="mod">
          <ac:chgData name="Jon Rosdahl" userId="2820f357-2dd4-4127-8713-e0bfde0fd756" providerId="ADAL" clId="{9BEA69DD-B62A-4EE4-A03C-D0EF626CB022}" dt="2024-02-14T14:23:47.234" v="621"/>
          <ac:spMkLst>
            <pc:docMk/>
            <pc:sldMk cId="165088424" sldId="514"/>
            <ac:spMk id="6" creationId="{7244AE50-274B-40FF-424F-3B93CEA4B512}"/>
          </ac:spMkLst>
        </pc:spChg>
      </pc:sldChg>
      <pc:sldChg chg="modSp">
        <pc:chgData name="Jon Rosdahl" userId="2820f357-2dd4-4127-8713-e0bfde0fd756" providerId="ADAL" clId="{9BEA69DD-B62A-4EE4-A03C-D0EF626CB022}" dt="2024-02-14T14:23:47.234" v="621"/>
        <pc:sldMkLst>
          <pc:docMk/>
          <pc:sldMk cId="1113829754" sldId="515"/>
        </pc:sldMkLst>
        <pc:spChg chg="mod">
          <ac:chgData name="Jon Rosdahl" userId="2820f357-2dd4-4127-8713-e0bfde0fd756" providerId="ADAL" clId="{9BEA69DD-B62A-4EE4-A03C-D0EF626CB022}" dt="2024-02-14T14:23:47.234" v="621"/>
          <ac:spMkLst>
            <pc:docMk/>
            <pc:sldMk cId="1113829754" sldId="515"/>
            <ac:spMk id="3" creationId="{596DC766-EB82-F62A-0F5E-B30E81CB78D0}"/>
          </ac:spMkLst>
        </pc:spChg>
        <pc:spChg chg="mod">
          <ac:chgData name="Jon Rosdahl" userId="2820f357-2dd4-4127-8713-e0bfde0fd756" providerId="ADAL" clId="{9BEA69DD-B62A-4EE4-A03C-D0EF626CB022}" dt="2024-02-14T14:23:47.234" v="621"/>
          <ac:spMkLst>
            <pc:docMk/>
            <pc:sldMk cId="1113829754" sldId="515"/>
            <ac:spMk id="4" creationId="{27F14BC4-73A0-2D4F-FBF4-860835764D16}"/>
          </ac:spMkLst>
        </pc:spChg>
        <pc:spChg chg="mod">
          <ac:chgData name="Jon Rosdahl" userId="2820f357-2dd4-4127-8713-e0bfde0fd756" providerId="ADAL" clId="{9BEA69DD-B62A-4EE4-A03C-D0EF626CB022}" dt="2024-02-14T14:23:47.234" v="621"/>
          <ac:spMkLst>
            <pc:docMk/>
            <pc:sldMk cId="1113829754" sldId="515"/>
            <ac:spMk id="5" creationId="{F764AAC6-7F4E-F8C8-A36D-6E606AAE0DD2}"/>
          </ac:spMkLst>
        </pc:spChg>
        <pc:spChg chg="mod">
          <ac:chgData name="Jon Rosdahl" userId="2820f357-2dd4-4127-8713-e0bfde0fd756" providerId="ADAL" clId="{9BEA69DD-B62A-4EE4-A03C-D0EF626CB022}" dt="2024-02-14T14:23:47.234" v="621"/>
          <ac:spMkLst>
            <pc:docMk/>
            <pc:sldMk cId="1113829754" sldId="515"/>
            <ac:spMk id="6" creationId="{CEFB418A-1C12-8A51-C377-C0F76EFFD46F}"/>
          </ac:spMkLst>
        </pc:spChg>
      </pc:sldChg>
      <pc:sldChg chg="modSp">
        <pc:chgData name="Jon Rosdahl" userId="2820f357-2dd4-4127-8713-e0bfde0fd756" providerId="ADAL" clId="{9BEA69DD-B62A-4EE4-A03C-D0EF626CB022}" dt="2024-02-14T14:23:47.234" v="621"/>
        <pc:sldMkLst>
          <pc:docMk/>
          <pc:sldMk cId="1987155760" sldId="516"/>
        </pc:sldMkLst>
        <pc:spChg chg="mod">
          <ac:chgData name="Jon Rosdahl" userId="2820f357-2dd4-4127-8713-e0bfde0fd756" providerId="ADAL" clId="{9BEA69DD-B62A-4EE4-A03C-D0EF626CB022}" dt="2024-02-14T14:23:47.234" v="621"/>
          <ac:spMkLst>
            <pc:docMk/>
            <pc:sldMk cId="1987155760" sldId="516"/>
            <ac:spMk id="2" creationId="{5D8E8AA7-0EA0-59D5-23F3-FF23693C62AB}"/>
          </ac:spMkLst>
        </pc:spChg>
        <pc:spChg chg="mod">
          <ac:chgData name="Jon Rosdahl" userId="2820f357-2dd4-4127-8713-e0bfde0fd756" providerId="ADAL" clId="{9BEA69DD-B62A-4EE4-A03C-D0EF626CB022}" dt="2024-02-14T14:23:47.234" v="621"/>
          <ac:spMkLst>
            <pc:docMk/>
            <pc:sldMk cId="1987155760" sldId="516"/>
            <ac:spMk id="3" creationId="{E7DD916C-322A-8467-C3F3-3ADDC90E92CE}"/>
          </ac:spMkLst>
        </pc:spChg>
        <pc:spChg chg="mod">
          <ac:chgData name="Jon Rosdahl" userId="2820f357-2dd4-4127-8713-e0bfde0fd756" providerId="ADAL" clId="{9BEA69DD-B62A-4EE4-A03C-D0EF626CB022}" dt="2024-02-14T14:23:47.234" v="621"/>
          <ac:spMkLst>
            <pc:docMk/>
            <pc:sldMk cId="1987155760" sldId="516"/>
            <ac:spMk id="4" creationId="{74B5B993-B3D9-6B54-6E74-F51BB93117EE}"/>
          </ac:spMkLst>
        </pc:spChg>
        <pc:spChg chg="mod">
          <ac:chgData name="Jon Rosdahl" userId="2820f357-2dd4-4127-8713-e0bfde0fd756" providerId="ADAL" clId="{9BEA69DD-B62A-4EE4-A03C-D0EF626CB022}" dt="2024-02-14T14:23:47.234" v="621"/>
          <ac:spMkLst>
            <pc:docMk/>
            <pc:sldMk cId="1987155760" sldId="516"/>
            <ac:spMk id="5" creationId="{12CC1DE8-770C-0FF0-2931-7CEC4DFC1139}"/>
          </ac:spMkLst>
        </pc:spChg>
        <pc:spChg chg="mod">
          <ac:chgData name="Jon Rosdahl" userId="2820f357-2dd4-4127-8713-e0bfde0fd756" providerId="ADAL" clId="{9BEA69DD-B62A-4EE4-A03C-D0EF626CB022}" dt="2024-02-14T14:23:47.234" v="621"/>
          <ac:spMkLst>
            <pc:docMk/>
            <pc:sldMk cId="1987155760" sldId="516"/>
            <ac:spMk id="6" creationId="{304AFA86-9C74-05F7-DC3D-3B5CAEC4187B}"/>
          </ac:spMkLst>
        </pc:spChg>
      </pc:sldChg>
      <pc:sldChg chg="modSp">
        <pc:chgData name="Jon Rosdahl" userId="2820f357-2dd4-4127-8713-e0bfde0fd756" providerId="ADAL" clId="{9BEA69DD-B62A-4EE4-A03C-D0EF626CB022}" dt="2024-02-14T14:23:47.234" v="621"/>
        <pc:sldMkLst>
          <pc:docMk/>
          <pc:sldMk cId="3027881796" sldId="517"/>
        </pc:sldMkLst>
        <pc:spChg chg="mod">
          <ac:chgData name="Jon Rosdahl" userId="2820f357-2dd4-4127-8713-e0bfde0fd756" providerId="ADAL" clId="{9BEA69DD-B62A-4EE4-A03C-D0EF626CB022}" dt="2024-02-14T14:23:47.234" v="621"/>
          <ac:spMkLst>
            <pc:docMk/>
            <pc:sldMk cId="3027881796" sldId="517"/>
            <ac:spMk id="4" creationId="{A16151AE-C3E0-4813-4443-168C7FB6610F}"/>
          </ac:spMkLst>
        </pc:spChg>
        <pc:spChg chg="mod">
          <ac:chgData name="Jon Rosdahl" userId="2820f357-2dd4-4127-8713-e0bfde0fd756" providerId="ADAL" clId="{9BEA69DD-B62A-4EE4-A03C-D0EF626CB022}" dt="2024-02-14T14:23:47.234" v="621"/>
          <ac:spMkLst>
            <pc:docMk/>
            <pc:sldMk cId="3027881796" sldId="517"/>
            <ac:spMk id="5" creationId="{2CB164CD-C1C0-97B2-879D-F809F46F183E}"/>
          </ac:spMkLst>
        </pc:spChg>
        <pc:spChg chg="mod">
          <ac:chgData name="Jon Rosdahl" userId="2820f357-2dd4-4127-8713-e0bfde0fd756" providerId="ADAL" clId="{9BEA69DD-B62A-4EE4-A03C-D0EF626CB022}" dt="2024-02-14T14:23:47.234" v="621"/>
          <ac:spMkLst>
            <pc:docMk/>
            <pc:sldMk cId="3027881796" sldId="517"/>
            <ac:spMk id="6" creationId="{24298A1C-BE2F-0804-5AF6-4FAE84916A21}"/>
          </ac:spMkLst>
        </pc:spChg>
      </pc:sldChg>
      <pc:sldChg chg="modSp mod">
        <pc:chgData name="Jon Rosdahl" userId="2820f357-2dd4-4127-8713-e0bfde0fd756" providerId="ADAL" clId="{9BEA69DD-B62A-4EE4-A03C-D0EF626CB022}" dt="2024-02-14T14:50:38.229" v="837" actId="20577"/>
        <pc:sldMkLst>
          <pc:docMk/>
          <pc:sldMk cId="2172834629" sldId="518"/>
        </pc:sldMkLst>
        <pc:spChg chg="mod">
          <ac:chgData name="Jon Rosdahl" userId="2820f357-2dd4-4127-8713-e0bfde0fd756" providerId="ADAL" clId="{9BEA69DD-B62A-4EE4-A03C-D0EF626CB022}" dt="2024-02-14T14:50:38.229" v="837" actId="20577"/>
          <ac:spMkLst>
            <pc:docMk/>
            <pc:sldMk cId="2172834629" sldId="518"/>
            <ac:spMk id="2" creationId="{BE735984-2F21-B84A-91FA-9A757B6FCC87}"/>
          </ac:spMkLst>
        </pc:spChg>
        <pc:spChg chg="mod">
          <ac:chgData name="Jon Rosdahl" userId="2820f357-2dd4-4127-8713-e0bfde0fd756" providerId="ADAL" clId="{9BEA69DD-B62A-4EE4-A03C-D0EF626CB022}" dt="2024-02-14T14:23:47.234" v="621"/>
          <ac:spMkLst>
            <pc:docMk/>
            <pc:sldMk cId="2172834629" sldId="518"/>
            <ac:spMk id="4" creationId="{CEF0C6A4-60D7-34DB-1C4C-2D2E86441C21}"/>
          </ac:spMkLst>
        </pc:spChg>
        <pc:spChg chg="mod">
          <ac:chgData name="Jon Rosdahl" userId="2820f357-2dd4-4127-8713-e0bfde0fd756" providerId="ADAL" clId="{9BEA69DD-B62A-4EE4-A03C-D0EF626CB022}" dt="2024-02-14T14:23:47.234" v="621"/>
          <ac:spMkLst>
            <pc:docMk/>
            <pc:sldMk cId="2172834629" sldId="518"/>
            <ac:spMk id="5" creationId="{006BB021-EB78-A725-A9A2-1B17CB8C5D98}"/>
          </ac:spMkLst>
        </pc:spChg>
        <pc:spChg chg="mod">
          <ac:chgData name="Jon Rosdahl" userId="2820f357-2dd4-4127-8713-e0bfde0fd756" providerId="ADAL" clId="{9BEA69DD-B62A-4EE4-A03C-D0EF626CB022}" dt="2024-02-14T14:23:47.234" v="621"/>
          <ac:spMkLst>
            <pc:docMk/>
            <pc:sldMk cId="2172834629" sldId="518"/>
            <ac:spMk id="6" creationId="{CE29E149-4803-0A09-FCBB-2ADE7D123839}"/>
          </ac:spMkLst>
        </pc:spChg>
      </pc:sldChg>
      <pc:sldChg chg="modSp modNotesTx">
        <pc:chgData name="Jon Rosdahl" userId="2820f357-2dd4-4127-8713-e0bfde0fd756" providerId="ADAL" clId="{9BEA69DD-B62A-4EE4-A03C-D0EF626CB022}" dt="2024-02-14T15:46:05.548" v="1255" actId="20577"/>
        <pc:sldMkLst>
          <pc:docMk/>
          <pc:sldMk cId="2744208644" sldId="520"/>
        </pc:sldMkLst>
        <pc:spChg chg="mod">
          <ac:chgData name="Jon Rosdahl" userId="2820f357-2dd4-4127-8713-e0bfde0fd756" providerId="ADAL" clId="{9BEA69DD-B62A-4EE4-A03C-D0EF626CB022}" dt="2024-02-14T14:23:47.234" v="621"/>
          <ac:spMkLst>
            <pc:docMk/>
            <pc:sldMk cId="2744208644" sldId="520"/>
            <ac:spMk id="4" creationId="{B06736AB-4EB3-D754-FF1D-5A11FB6F4C35}"/>
          </ac:spMkLst>
        </pc:spChg>
        <pc:spChg chg="mod">
          <ac:chgData name="Jon Rosdahl" userId="2820f357-2dd4-4127-8713-e0bfde0fd756" providerId="ADAL" clId="{9BEA69DD-B62A-4EE4-A03C-D0EF626CB022}" dt="2024-02-14T14:23:47.234" v="621"/>
          <ac:spMkLst>
            <pc:docMk/>
            <pc:sldMk cId="2744208644" sldId="520"/>
            <ac:spMk id="5" creationId="{6AD8EDBD-EBA7-AA9C-F14A-985F1A4D5BC7}"/>
          </ac:spMkLst>
        </pc:spChg>
        <pc:spChg chg="mod">
          <ac:chgData name="Jon Rosdahl" userId="2820f357-2dd4-4127-8713-e0bfde0fd756" providerId="ADAL" clId="{9BEA69DD-B62A-4EE4-A03C-D0EF626CB022}" dt="2024-02-14T14:23:47.234" v="621"/>
          <ac:spMkLst>
            <pc:docMk/>
            <pc:sldMk cId="2744208644" sldId="520"/>
            <ac:spMk id="6" creationId="{B099F8A8-0D68-727F-5C16-A46F9ED0B347}"/>
          </ac:spMkLst>
        </pc:spChg>
      </pc:sldChg>
      <pc:sldChg chg="modSp">
        <pc:chgData name="Jon Rosdahl" userId="2820f357-2dd4-4127-8713-e0bfde0fd756" providerId="ADAL" clId="{9BEA69DD-B62A-4EE4-A03C-D0EF626CB022}" dt="2024-02-14T14:23:47.234" v="621"/>
        <pc:sldMkLst>
          <pc:docMk/>
          <pc:sldMk cId="186825067" sldId="521"/>
        </pc:sldMkLst>
        <pc:spChg chg="mod">
          <ac:chgData name="Jon Rosdahl" userId="2820f357-2dd4-4127-8713-e0bfde0fd756" providerId="ADAL" clId="{9BEA69DD-B62A-4EE4-A03C-D0EF626CB022}" dt="2024-02-14T14:23:47.234" v="621"/>
          <ac:spMkLst>
            <pc:docMk/>
            <pc:sldMk cId="186825067" sldId="521"/>
            <ac:spMk id="4" creationId="{B06736AB-4EB3-D754-FF1D-5A11FB6F4C35}"/>
          </ac:spMkLst>
        </pc:spChg>
        <pc:spChg chg="mod">
          <ac:chgData name="Jon Rosdahl" userId="2820f357-2dd4-4127-8713-e0bfde0fd756" providerId="ADAL" clId="{9BEA69DD-B62A-4EE4-A03C-D0EF626CB022}" dt="2024-02-14T14:23:47.234" v="621"/>
          <ac:spMkLst>
            <pc:docMk/>
            <pc:sldMk cId="186825067" sldId="521"/>
            <ac:spMk id="5" creationId="{6AD8EDBD-EBA7-AA9C-F14A-985F1A4D5BC7}"/>
          </ac:spMkLst>
        </pc:spChg>
        <pc:spChg chg="mod">
          <ac:chgData name="Jon Rosdahl" userId="2820f357-2dd4-4127-8713-e0bfde0fd756" providerId="ADAL" clId="{9BEA69DD-B62A-4EE4-A03C-D0EF626CB022}" dt="2024-02-14T14:23:47.234" v="621"/>
          <ac:spMkLst>
            <pc:docMk/>
            <pc:sldMk cId="186825067" sldId="521"/>
            <ac:spMk id="6" creationId="{B099F8A8-0D68-727F-5C16-A46F9ED0B347}"/>
          </ac:spMkLst>
        </pc:spChg>
      </pc:sldChg>
      <pc:sldChg chg="del">
        <pc:chgData name="Jon Rosdahl" userId="2820f357-2dd4-4127-8713-e0bfde0fd756" providerId="ADAL" clId="{9BEA69DD-B62A-4EE4-A03C-D0EF626CB022}" dt="2024-02-14T13:44:22.334" v="39" actId="47"/>
        <pc:sldMkLst>
          <pc:docMk/>
          <pc:sldMk cId="514967115" sldId="524"/>
        </pc:sldMkLst>
      </pc:sldChg>
      <pc:sldChg chg="modSp mod">
        <pc:chgData name="Jon Rosdahl" userId="2820f357-2dd4-4127-8713-e0bfde0fd756" providerId="ADAL" clId="{9BEA69DD-B62A-4EE4-A03C-D0EF626CB022}" dt="2024-02-14T15:16:27.137" v="1082" actId="403"/>
        <pc:sldMkLst>
          <pc:docMk/>
          <pc:sldMk cId="305744695" sldId="525"/>
        </pc:sldMkLst>
        <pc:spChg chg="mod">
          <ac:chgData name="Jon Rosdahl" userId="2820f357-2dd4-4127-8713-e0bfde0fd756" providerId="ADAL" clId="{9BEA69DD-B62A-4EE4-A03C-D0EF626CB022}" dt="2024-02-14T14:23:47.234" v="621"/>
          <ac:spMkLst>
            <pc:docMk/>
            <pc:sldMk cId="305744695" sldId="525"/>
            <ac:spMk id="2" creationId="{B8584206-EDE7-24B0-498D-C86F6FC94535}"/>
          </ac:spMkLst>
        </pc:spChg>
        <pc:spChg chg="mod">
          <ac:chgData name="Jon Rosdahl" userId="2820f357-2dd4-4127-8713-e0bfde0fd756" providerId="ADAL" clId="{9BEA69DD-B62A-4EE4-A03C-D0EF626CB022}" dt="2024-02-14T15:16:27.137" v="1082" actId="403"/>
          <ac:spMkLst>
            <pc:docMk/>
            <pc:sldMk cId="305744695" sldId="525"/>
            <ac:spMk id="3" creationId="{C1655A1A-7B1E-092B-0B93-C891906DF101}"/>
          </ac:spMkLst>
        </pc:spChg>
        <pc:spChg chg="mod">
          <ac:chgData name="Jon Rosdahl" userId="2820f357-2dd4-4127-8713-e0bfde0fd756" providerId="ADAL" clId="{9BEA69DD-B62A-4EE4-A03C-D0EF626CB022}" dt="2024-02-14T14:23:47.234" v="621"/>
          <ac:spMkLst>
            <pc:docMk/>
            <pc:sldMk cId="305744695" sldId="525"/>
            <ac:spMk id="4" creationId="{5AC0C34C-4EDC-788C-6599-663DBBB2CB26}"/>
          </ac:spMkLst>
        </pc:spChg>
        <pc:spChg chg="mod">
          <ac:chgData name="Jon Rosdahl" userId="2820f357-2dd4-4127-8713-e0bfde0fd756" providerId="ADAL" clId="{9BEA69DD-B62A-4EE4-A03C-D0EF626CB022}" dt="2024-02-14T14:23:47.234" v="621"/>
          <ac:spMkLst>
            <pc:docMk/>
            <pc:sldMk cId="305744695" sldId="525"/>
            <ac:spMk id="5" creationId="{73C2B819-DEFA-3D62-6C19-44F6B9858D35}"/>
          </ac:spMkLst>
        </pc:spChg>
        <pc:spChg chg="mod">
          <ac:chgData name="Jon Rosdahl" userId="2820f357-2dd4-4127-8713-e0bfde0fd756" providerId="ADAL" clId="{9BEA69DD-B62A-4EE4-A03C-D0EF626CB022}" dt="2024-02-14T14:23:47.234" v="621"/>
          <ac:spMkLst>
            <pc:docMk/>
            <pc:sldMk cId="305744695" sldId="525"/>
            <ac:spMk id="6" creationId="{7385E01D-A0B8-E25E-A286-22BDBC1D97EC}"/>
          </ac:spMkLst>
        </pc:spChg>
      </pc:sldChg>
      <pc:sldChg chg="modSp">
        <pc:chgData name="Jon Rosdahl" userId="2820f357-2dd4-4127-8713-e0bfde0fd756" providerId="ADAL" clId="{9BEA69DD-B62A-4EE4-A03C-D0EF626CB022}" dt="2024-02-14T14:23:47.234" v="621"/>
        <pc:sldMkLst>
          <pc:docMk/>
          <pc:sldMk cId="0" sldId="527"/>
        </pc:sldMkLst>
        <pc:spChg chg="mod">
          <ac:chgData name="Jon Rosdahl" userId="2820f357-2dd4-4127-8713-e0bfde0fd756" providerId="ADAL" clId="{9BEA69DD-B62A-4EE4-A03C-D0EF626CB022}" dt="2024-02-14T14:23:47.234" v="621"/>
          <ac:spMkLst>
            <pc:docMk/>
            <pc:sldMk cId="0" sldId="527"/>
            <ac:spMk id="61" creationId="{999EB8B3-0E5A-8ECC-914C-EFDDB41B66AC}"/>
          </ac:spMkLst>
        </pc:spChg>
        <pc:spChg chg="mod">
          <ac:chgData name="Jon Rosdahl" userId="2820f357-2dd4-4127-8713-e0bfde0fd756" providerId="ADAL" clId="{9BEA69DD-B62A-4EE4-A03C-D0EF626CB022}" dt="2024-02-14T14:23:47.234" v="621"/>
          <ac:spMkLst>
            <pc:docMk/>
            <pc:sldMk cId="0" sldId="527"/>
            <ac:spMk id="63" creationId="{381146A8-05E6-C4E6-B56A-D2F6371BBEC0}"/>
          </ac:spMkLst>
        </pc:spChg>
        <pc:spChg chg="mod">
          <ac:chgData name="Jon Rosdahl" userId="2820f357-2dd4-4127-8713-e0bfde0fd756" providerId="ADAL" clId="{9BEA69DD-B62A-4EE4-A03C-D0EF626CB022}" dt="2024-02-14T14:23:47.234" v="621"/>
          <ac:spMkLst>
            <pc:docMk/>
            <pc:sldMk cId="0" sldId="527"/>
            <ac:spMk id="65" creationId="{31F85882-8436-B9F3-0A82-B2944851D68F}"/>
          </ac:spMkLst>
        </pc:spChg>
      </pc:sldChg>
      <pc:sldChg chg="delSp modSp mod">
        <pc:chgData name="Jon Rosdahl" userId="2820f357-2dd4-4127-8713-e0bfde0fd756" providerId="ADAL" clId="{9BEA69DD-B62A-4EE4-A03C-D0EF626CB022}" dt="2024-02-14T14:51:50.345" v="898" actId="404"/>
        <pc:sldMkLst>
          <pc:docMk/>
          <pc:sldMk cId="468114417" sldId="528"/>
        </pc:sldMkLst>
        <pc:spChg chg="mod">
          <ac:chgData name="Jon Rosdahl" userId="2820f357-2dd4-4127-8713-e0bfde0fd756" providerId="ADAL" clId="{9BEA69DD-B62A-4EE4-A03C-D0EF626CB022}" dt="2024-02-14T14:51:50.345" v="898" actId="404"/>
          <ac:spMkLst>
            <pc:docMk/>
            <pc:sldMk cId="468114417" sldId="528"/>
            <ac:spMk id="2" creationId="{38A6499D-E389-EB74-0806-E73E1FFA85B6}"/>
          </ac:spMkLst>
        </pc:spChg>
        <pc:spChg chg="mod">
          <ac:chgData name="Jon Rosdahl" userId="2820f357-2dd4-4127-8713-e0bfde0fd756" providerId="ADAL" clId="{9BEA69DD-B62A-4EE4-A03C-D0EF626CB022}" dt="2024-02-14T14:51:27.174" v="883" actId="20577"/>
          <ac:spMkLst>
            <pc:docMk/>
            <pc:sldMk cId="468114417" sldId="528"/>
            <ac:spMk id="3" creationId="{4C039166-BB1D-C51D-18E8-5BAB73BA0C5F}"/>
          </ac:spMkLst>
        </pc:spChg>
        <pc:spChg chg="mod">
          <ac:chgData name="Jon Rosdahl" userId="2820f357-2dd4-4127-8713-e0bfde0fd756" providerId="ADAL" clId="{9BEA69DD-B62A-4EE4-A03C-D0EF626CB022}" dt="2024-02-14T14:23:47.234" v="621"/>
          <ac:spMkLst>
            <pc:docMk/>
            <pc:sldMk cId="468114417" sldId="528"/>
            <ac:spMk id="4" creationId="{BE5A44DA-ACB8-7DA2-0049-14829595F84D}"/>
          </ac:spMkLst>
        </pc:spChg>
        <pc:spChg chg="mod">
          <ac:chgData name="Jon Rosdahl" userId="2820f357-2dd4-4127-8713-e0bfde0fd756" providerId="ADAL" clId="{9BEA69DD-B62A-4EE4-A03C-D0EF626CB022}" dt="2024-02-14T14:23:47.234" v="621"/>
          <ac:spMkLst>
            <pc:docMk/>
            <pc:sldMk cId="468114417" sldId="528"/>
            <ac:spMk id="5" creationId="{0DB5A932-8D65-42A3-179D-931970BF5F8A}"/>
          </ac:spMkLst>
        </pc:spChg>
        <pc:spChg chg="mod">
          <ac:chgData name="Jon Rosdahl" userId="2820f357-2dd4-4127-8713-e0bfde0fd756" providerId="ADAL" clId="{9BEA69DD-B62A-4EE4-A03C-D0EF626CB022}" dt="2024-02-14T14:23:47.234" v="621"/>
          <ac:spMkLst>
            <pc:docMk/>
            <pc:sldMk cId="468114417" sldId="528"/>
            <ac:spMk id="6" creationId="{44B9DD90-A53E-4FA2-79F0-E0499CFFF477}"/>
          </ac:spMkLst>
        </pc:spChg>
        <pc:spChg chg="del mod">
          <ac:chgData name="Jon Rosdahl" userId="2820f357-2dd4-4127-8713-e0bfde0fd756" providerId="ADAL" clId="{9BEA69DD-B62A-4EE4-A03C-D0EF626CB022}" dt="2024-02-14T13:46:57.005" v="101" actId="478"/>
          <ac:spMkLst>
            <pc:docMk/>
            <pc:sldMk cId="468114417" sldId="528"/>
            <ac:spMk id="7" creationId="{C2DE973F-DEFA-13F4-F7B5-4EFDB2DB0075}"/>
          </ac:spMkLst>
        </pc:spChg>
      </pc:sldChg>
      <pc:sldChg chg="del">
        <pc:chgData name="Jon Rosdahl" userId="2820f357-2dd4-4127-8713-e0bfde0fd756" providerId="ADAL" clId="{9BEA69DD-B62A-4EE4-A03C-D0EF626CB022}" dt="2024-02-14T13:44:39.607" v="40" actId="47"/>
        <pc:sldMkLst>
          <pc:docMk/>
          <pc:sldMk cId="3890128028" sldId="528"/>
        </pc:sldMkLst>
      </pc:sldChg>
      <pc:sldChg chg="del">
        <pc:chgData name="Jon Rosdahl" userId="2820f357-2dd4-4127-8713-e0bfde0fd756" providerId="ADAL" clId="{9BEA69DD-B62A-4EE4-A03C-D0EF626CB022}" dt="2024-02-14T13:45:00.977" v="52" actId="47"/>
        <pc:sldMkLst>
          <pc:docMk/>
          <pc:sldMk cId="0" sldId="529"/>
        </pc:sldMkLst>
      </pc:sldChg>
      <pc:sldChg chg="modSp mod">
        <pc:chgData name="Jon Rosdahl" userId="2820f357-2dd4-4127-8713-e0bfde0fd756" providerId="ADAL" clId="{9BEA69DD-B62A-4EE4-A03C-D0EF626CB022}" dt="2024-02-14T14:23:47.234" v="621"/>
        <pc:sldMkLst>
          <pc:docMk/>
          <pc:sldMk cId="2318204819" sldId="529"/>
        </pc:sldMkLst>
        <pc:spChg chg="mod">
          <ac:chgData name="Jon Rosdahl" userId="2820f357-2dd4-4127-8713-e0bfde0fd756" providerId="ADAL" clId="{9BEA69DD-B62A-4EE4-A03C-D0EF626CB022}" dt="2024-02-14T14:23:47.234" v="621"/>
          <ac:spMkLst>
            <pc:docMk/>
            <pc:sldMk cId="2318204819" sldId="529"/>
            <ac:spMk id="2" creationId="{38A6499D-E389-EB74-0806-E73E1FFA85B6}"/>
          </ac:spMkLst>
        </pc:spChg>
        <pc:spChg chg="mod">
          <ac:chgData name="Jon Rosdahl" userId="2820f357-2dd4-4127-8713-e0bfde0fd756" providerId="ADAL" clId="{9BEA69DD-B62A-4EE4-A03C-D0EF626CB022}" dt="2024-02-14T14:23:47.234" v="621"/>
          <ac:spMkLst>
            <pc:docMk/>
            <pc:sldMk cId="2318204819" sldId="529"/>
            <ac:spMk id="3" creationId="{4C039166-BB1D-C51D-18E8-5BAB73BA0C5F}"/>
          </ac:spMkLst>
        </pc:spChg>
        <pc:spChg chg="mod">
          <ac:chgData name="Jon Rosdahl" userId="2820f357-2dd4-4127-8713-e0bfde0fd756" providerId="ADAL" clId="{9BEA69DD-B62A-4EE4-A03C-D0EF626CB022}" dt="2024-02-14T14:23:47.234" v="621"/>
          <ac:spMkLst>
            <pc:docMk/>
            <pc:sldMk cId="2318204819" sldId="529"/>
            <ac:spMk id="4" creationId="{BE5A44DA-ACB8-7DA2-0049-14829595F84D}"/>
          </ac:spMkLst>
        </pc:spChg>
        <pc:spChg chg="mod">
          <ac:chgData name="Jon Rosdahl" userId="2820f357-2dd4-4127-8713-e0bfde0fd756" providerId="ADAL" clId="{9BEA69DD-B62A-4EE4-A03C-D0EF626CB022}" dt="2024-02-14T14:23:47.234" v="621"/>
          <ac:spMkLst>
            <pc:docMk/>
            <pc:sldMk cId="2318204819" sldId="529"/>
            <ac:spMk id="5" creationId="{0DB5A932-8D65-42A3-179D-931970BF5F8A}"/>
          </ac:spMkLst>
        </pc:spChg>
        <pc:spChg chg="mod">
          <ac:chgData name="Jon Rosdahl" userId="2820f357-2dd4-4127-8713-e0bfde0fd756" providerId="ADAL" clId="{9BEA69DD-B62A-4EE4-A03C-D0EF626CB022}" dt="2024-02-14T14:23:47.234" v="621"/>
          <ac:spMkLst>
            <pc:docMk/>
            <pc:sldMk cId="2318204819" sldId="529"/>
            <ac:spMk id="6" creationId="{44B9DD90-A53E-4FA2-79F0-E0499CFFF477}"/>
          </ac:spMkLst>
        </pc:spChg>
        <pc:spChg chg="mod">
          <ac:chgData name="Jon Rosdahl" userId="2820f357-2dd4-4127-8713-e0bfde0fd756" providerId="ADAL" clId="{9BEA69DD-B62A-4EE4-A03C-D0EF626CB022}" dt="2024-02-14T13:59:26.340" v="424" actId="1076"/>
          <ac:spMkLst>
            <pc:docMk/>
            <pc:sldMk cId="2318204819" sldId="529"/>
            <ac:spMk id="7" creationId="{C2DE973F-DEFA-13F4-F7B5-4EFDB2DB0075}"/>
          </ac:spMkLst>
        </pc:spChg>
      </pc:sldChg>
      <pc:sldChg chg="del">
        <pc:chgData name="Jon Rosdahl" userId="2820f357-2dd4-4127-8713-e0bfde0fd756" providerId="ADAL" clId="{9BEA69DD-B62A-4EE4-A03C-D0EF626CB022}" dt="2024-02-14T13:45:02.181" v="53" actId="47"/>
        <pc:sldMkLst>
          <pc:docMk/>
          <pc:sldMk cId="0" sldId="530"/>
        </pc:sldMkLst>
      </pc:sldChg>
      <pc:sldChg chg="addSp modSp new mod">
        <pc:chgData name="Jon Rosdahl" userId="2820f357-2dd4-4127-8713-e0bfde0fd756" providerId="ADAL" clId="{9BEA69DD-B62A-4EE4-A03C-D0EF626CB022}" dt="2024-02-14T14:23:47.234" v="621"/>
        <pc:sldMkLst>
          <pc:docMk/>
          <pc:sldMk cId="3437804674" sldId="530"/>
        </pc:sldMkLst>
        <pc:spChg chg="mod">
          <ac:chgData name="Jon Rosdahl" userId="2820f357-2dd4-4127-8713-e0bfde0fd756" providerId="ADAL" clId="{9BEA69DD-B62A-4EE4-A03C-D0EF626CB022}" dt="2024-02-14T13:58:35.608" v="418" actId="14100"/>
          <ac:spMkLst>
            <pc:docMk/>
            <pc:sldMk cId="3437804674" sldId="530"/>
            <ac:spMk id="2" creationId="{A73E39E5-2353-58EC-135C-AA6A31326989}"/>
          </ac:spMkLst>
        </pc:spChg>
        <pc:spChg chg="mod">
          <ac:chgData name="Jon Rosdahl" userId="2820f357-2dd4-4127-8713-e0bfde0fd756" providerId="ADAL" clId="{9BEA69DD-B62A-4EE4-A03C-D0EF626CB022}" dt="2024-02-14T14:23:47.234" v="621"/>
          <ac:spMkLst>
            <pc:docMk/>
            <pc:sldMk cId="3437804674" sldId="530"/>
            <ac:spMk id="3" creationId="{CF824774-D28F-6CBC-7764-7AACB1BE24DA}"/>
          </ac:spMkLst>
        </pc:spChg>
        <pc:spChg chg="mod">
          <ac:chgData name="Jon Rosdahl" userId="2820f357-2dd4-4127-8713-e0bfde0fd756" providerId="ADAL" clId="{9BEA69DD-B62A-4EE4-A03C-D0EF626CB022}" dt="2024-02-14T14:23:47.234" v="621"/>
          <ac:spMkLst>
            <pc:docMk/>
            <pc:sldMk cId="3437804674" sldId="530"/>
            <ac:spMk id="4" creationId="{0AB61381-4F9D-00D2-9699-FEDB774D1472}"/>
          </ac:spMkLst>
        </pc:spChg>
        <pc:spChg chg="mod">
          <ac:chgData name="Jon Rosdahl" userId="2820f357-2dd4-4127-8713-e0bfde0fd756" providerId="ADAL" clId="{9BEA69DD-B62A-4EE4-A03C-D0EF626CB022}" dt="2024-02-14T14:23:47.234" v="621"/>
          <ac:spMkLst>
            <pc:docMk/>
            <pc:sldMk cId="3437804674" sldId="530"/>
            <ac:spMk id="5" creationId="{8D49C367-5DA4-D2DB-5756-D3687CDAE455}"/>
          </ac:spMkLst>
        </pc:spChg>
        <pc:spChg chg="mod">
          <ac:chgData name="Jon Rosdahl" userId="2820f357-2dd4-4127-8713-e0bfde0fd756" providerId="ADAL" clId="{9BEA69DD-B62A-4EE4-A03C-D0EF626CB022}" dt="2024-02-14T14:23:47.234" v="621"/>
          <ac:spMkLst>
            <pc:docMk/>
            <pc:sldMk cId="3437804674" sldId="530"/>
            <ac:spMk id="6" creationId="{1071BA7B-3CCD-CC6B-8D53-D5F7DA44EF4F}"/>
          </ac:spMkLst>
        </pc:spChg>
        <pc:picChg chg="add mod">
          <ac:chgData name="Jon Rosdahl" userId="2820f357-2dd4-4127-8713-e0bfde0fd756" providerId="ADAL" clId="{9BEA69DD-B62A-4EE4-A03C-D0EF626CB022}" dt="2024-02-14T13:59:06.918" v="421" actId="1076"/>
          <ac:picMkLst>
            <pc:docMk/>
            <pc:sldMk cId="3437804674" sldId="530"/>
            <ac:picMk id="7" creationId="{8D3E2064-B0A6-44ED-59AE-33698207AD0B}"/>
          </ac:picMkLst>
        </pc:picChg>
      </pc:sldChg>
      <pc:sldChg chg="modSp del mod">
        <pc:chgData name="Jon Rosdahl" userId="2820f357-2dd4-4127-8713-e0bfde0fd756" providerId="ADAL" clId="{9BEA69DD-B62A-4EE4-A03C-D0EF626CB022}" dt="2024-02-14T14:05:51.975" v="444" actId="47"/>
        <pc:sldMkLst>
          <pc:docMk/>
          <pc:sldMk cId="0" sldId="531"/>
        </pc:sldMkLst>
        <pc:spChg chg="mod">
          <ac:chgData name="Jon Rosdahl" userId="2820f357-2dd4-4127-8713-e0bfde0fd756" providerId="ADAL" clId="{9BEA69DD-B62A-4EE4-A03C-D0EF626CB022}" dt="2024-02-14T14:05:25.647" v="443" actId="27636"/>
          <ac:spMkLst>
            <pc:docMk/>
            <pc:sldMk cId="0" sldId="531"/>
            <ac:spMk id="54" creationId="{00000000-0000-0000-0000-000000000000}"/>
          </ac:spMkLst>
        </pc:spChg>
      </pc:sldChg>
      <pc:sldChg chg="modSp new mod modNotesTx">
        <pc:chgData name="Jon Rosdahl" userId="2820f357-2dd4-4127-8713-e0bfde0fd756" providerId="ADAL" clId="{9BEA69DD-B62A-4EE4-A03C-D0EF626CB022}" dt="2024-02-14T14:55:18.989" v="989" actId="20577"/>
        <pc:sldMkLst>
          <pc:docMk/>
          <pc:sldMk cId="1446147311" sldId="531"/>
        </pc:sldMkLst>
        <pc:spChg chg="mod">
          <ac:chgData name="Jon Rosdahl" userId="2820f357-2dd4-4127-8713-e0bfde0fd756" providerId="ADAL" clId="{9BEA69DD-B62A-4EE4-A03C-D0EF626CB022}" dt="2024-02-14T14:55:18.989" v="989" actId="20577"/>
          <ac:spMkLst>
            <pc:docMk/>
            <pc:sldMk cId="1446147311" sldId="531"/>
            <ac:spMk id="2" creationId="{6203453B-4FB5-18F3-596D-A5900F7DA79A}"/>
          </ac:spMkLst>
        </pc:spChg>
        <pc:spChg chg="mod">
          <ac:chgData name="Jon Rosdahl" userId="2820f357-2dd4-4127-8713-e0bfde0fd756" providerId="ADAL" clId="{9BEA69DD-B62A-4EE4-A03C-D0EF626CB022}" dt="2024-02-14T14:53:25.291" v="952" actId="20577"/>
          <ac:spMkLst>
            <pc:docMk/>
            <pc:sldMk cId="1446147311" sldId="531"/>
            <ac:spMk id="3" creationId="{7A524F4B-1EE2-8E46-29A2-649590B3F0D8}"/>
          </ac:spMkLst>
        </pc:spChg>
      </pc:sldChg>
      <pc:sldChg chg="del">
        <pc:chgData name="Jon Rosdahl" userId="2820f357-2dd4-4127-8713-e0bfde0fd756" providerId="ADAL" clId="{9BEA69DD-B62A-4EE4-A03C-D0EF626CB022}" dt="2024-02-14T13:45:05.703" v="59" actId="47"/>
        <pc:sldMkLst>
          <pc:docMk/>
          <pc:sldMk cId="0" sldId="532"/>
        </pc:sldMkLst>
      </pc:sldChg>
      <pc:sldChg chg="new del">
        <pc:chgData name="Jon Rosdahl" userId="2820f357-2dd4-4127-8713-e0bfde0fd756" providerId="ADAL" clId="{9BEA69DD-B62A-4EE4-A03C-D0EF626CB022}" dt="2024-02-14T14:54:46.131" v="988" actId="2696"/>
        <pc:sldMkLst>
          <pc:docMk/>
          <pc:sldMk cId="4179635965" sldId="532"/>
        </pc:sldMkLst>
      </pc:sldChg>
      <pc:sldChg chg="del">
        <pc:chgData name="Jon Rosdahl" userId="2820f357-2dd4-4127-8713-e0bfde0fd756" providerId="ADAL" clId="{9BEA69DD-B62A-4EE4-A03C-D0EF626CB022}" dt="2024-02-14T13:45:08.998" v="64" actId="47"/>
        <pc:sldMkLst>
          <pc:docMk/>
          <pc:sldMk cId="0" sldId="533"/>
        </pc:sldMkLst>
      </pc:sldChg>
      <pc:sldChg chg="modSp new mod">
        <pc:chgData name="Jon Rosdahl" userId="2820f357-2dd4-4127-8713-e0bfde0fd756" providerId="ADAL" clId="{9BEA69DD-B62A-4EE4-A03C-D0EF626CB022}" dt="2024-02-14T15:22:32.530" v="1203" actId="20577"/>
        <pc:sldMkLst>
          <pc:docMk/>
          <pc:sldMk cId="1342678278" sldId="533"/>
        </pc:sldMkLst>
        <pc:spChg chg="mod">
          <ac:chgData name="Jon Rosdahl" userId="2820f357-2dd4-4127-8713-e0bfde0fd756" providerId="ADAL" clId="{9BEA69DD-B62A-4EE4-A03C-D0EF626CB022}" dt="2024-02-14T15:22:32.530" v="1203" actId="20577"/>
          <ac:spMkLst>
            <pc:docMk/>
            <pc:sldMk cId="1342678278" sldId="533"/>
            <ac:spMk id="2" creationId="{F8C23B86-C0EC-8BA4-7697-3D3A5F1771EA}"/>
          </ac:spMkLst>
        </pc:spChg>
      </pc:sldChg>
      <pc:sldChg chg="modSp add mod">
        <pc:chgData name="Jon Rosdahl" userId="2820f357-2dd4-4127-8713-e0bfde0fd756" providerId="ADAL" clId="{9BEA69DD-B62A-4EE4-A03C-D0EF626CB022}" dt="2024-02-14T15:39:07.531" v="1204"/>
        <pc:sldMkLst>
          <pc:docMk/>
          <pc:sldMk cId="1616760573" sldId="534"/>
        </pc:sldMkLst>
        <pc:spChg chg="mod">
          <ac:chgData name="Jon Rosdahl" userId="2820f357-2dd4-4127-8713-e0bfde0fd756" providerId="ADAL" clId="{9BEA69DD-B62A-4EE4-A03C-D0EF626CB022}" dt="2024-02-14T15:39:07.531" v="1204"/>
          <ac:spMkLst>
            <pc:docMk/>
            <pc:sldMk cId="1616760573" sldId="534"/>
            <ac:spMk id="2" creationId="{F8C23B86-C0EC-8BA4-7697-3D3A5F1771EA}"/>
          </ac:spMkLst>
        </pc:spChg>
      </pc:sldChg>
      <pc:sldChg chg="modSp new mod">
        <pc:chgData name="Jon Rosdahl" userId="2820f357-2dd4-4127-8713-e0bfde0fd756" providerId="ADAL" clId="{9BEA69DD-B62A-4EE4-A03C-D0EF626CB022}" dt="2024-02-14T15:00:47.078" v="1073" actId="20577"/>
        <pc:sldMkLst>
          <pc:docMk/>
          <pc:sldMk cId="3166482721" sldId="535"/>
        </pc:sldMkLst>
        <pc:spChg chg="mod">
          <ac:chgData name="Jon Rosdahl" userId="2820f357-2dd4-4127-8713-e0bfde0fd756" providerId="ADAL" clId="{9BEA69DD-B62A-4EE4-A03C-D0EF626CB022}" dt="2024-02-14T15:00:20.272" v="1067"/>
          <ac:spMkLst>
            <pc:docMk/>
            <pc:sldMk cId="3166482721" sldId="535"/>
            <ac:spMk id="2" creationId="{DC4266F8-8FE1-E125-F4A1-D8DECE027C9C}"/>
          </ac:spMkLst>
        </pc:spChg>
        <pc:spChg chg="mod">
          <ac:chgData name="Jon Rosdahl" userId="2820f357-2dd4-4127-8713-e0bfde0fd756" providerId="ADAL" clId="{9BEA69DD-B62A-4EE4-A03C-D0EF626CB022}" dt="2024-02-14T15:00:47.078" v="1073" actId="20577"/>
          <ac:spMkLst>
            <pc:docMk/>
            <pc:sldMk cId="3166482721" sldId="535"/>
            <ac:spMk id="3" creationId="{CB3AB1D5-1A8F-671C-C244-68A5955C2A5D}"/>
          </ac:spMkLst>
        </pc:spChg>
      </pc:sldChg>
      <pc:sldChg chg="addSp delSp modSp del mod modClrScheme chgLayout">
        <pc:chgData name="Jon Rosdahl" userId="2820f357-2dd4-4127-8713-e0bfde0fd756" providerId="ADAL" clId="{9BEA69DD-B62A-4EE4-A03C-D0EF626CB022}" dt="2024-02-14T15:17:36.139" v="1094" actId="47"/>
        <pc:sldMkLst>
          <pc:docMk/>
          <pc:sldMk cId="0" sldId="536"/>
        </pc:sldMkLst>
        <pc:spChg chg="add del mod">
          <ac:chgData name="Jon Rosdahl" userId="2820f357-2dd4-4127-8713-e0bfde0fd756" providerId="ADAL" clId="{9BEA69DD-B62A-4EE4-A03C-D0EF626CB022}" dt="2024-02-14T15:16:41.033" v="1084" actId="6264"/>
          <ac:spMkLst>
            <pc:docMk/>
            <pc:sldMk cId="0" sldId="536"/>
            <ac:spMk id="2" creationId="{0072C2DD-386C-071B-DA5A-B3CB6E17F210}"/>
          </ac:spMkLst>
        </pc:spChg>
        <pc:spChg chg="add del mod">
          <ac:chgData name="Jon Rosdahl" userId="2820f357-2dd4-4127-8713-e0bfde0fd756" providerId="ADAL" clId="{9BEA69DD-B62A-4EE4-A03C-D0EF626CB022}" dt="2024-02-14T15:16:41.033" v="1084" actId="6264"/>
          <ac:spMkLst>
            <pc:docMk/>
            <pc:sldMk cId="0" sldId="536"/>
            <ac:spMk id="3" creationId="{30A2B006-E7FD-B5AC-FDCD-CF98C8C6FC80}"/>
          </ac:spMkLst>
        </pc:spChg>
        <pc:spChg chg="mod ord">
          <ac:chgData name="Jon Rosdahl" userId="2820f357-2dd4-4127-8713-e0bfde0fd756" providerId="ADAL" clId="{9BEA69DD-B62A-4EE4-A03C-D0EF626CB022}" dt="2024-02-14T15:17:23.151" v="1093" actId="27636"/>
          <ac:spMkLst>
            <pc:docMk/>
            <pc:sldMk cId="0" sldId="536"/>
            <ac:spMk id="54" creationId="{00000000-0000-0000-0000-000000000000}"/>
          </ac:spMkLst>
        </pc:spChg>
        <pc:spChg chg="mod ord">
          <ac:chgData name="Jon Rosdahl" userId="2820f357-2dd4-4127-8713-e0bfde0fd756" providerId="ADAL" clId="{9BEA69DD-B62A-4EE4-A03C-D0EF626CB022}" dt="2024-02-14T15:17:16.759" v="1091" actId="255"/>
          <ac:spMkLst>
            <pc:docMk/>
            <pc:sldMk cId="0" sldId="536"/>
            <ac:spMk id="55" creationId="{00000000-0000-0000-0000-000000000000}"/>
          </ac:spMkLst>
        </pc:spChg>
        <pc:spChg chg="add mod">
          <ac:chgData name="Jon Rosdahl" userId="2820f357-2dd4-4127-8713-e0bfde0fd756" providerId="ADAL" clId="{9BEA69DD-B62A-4EE4-A03C-D0EF626CB022}" dt="2024-02-14T15:16:49.812" v="1085" actId="26606"/>
          <ac:spMkLst>
            <pc:docMk/>
            <pc:sldMk cId="0" sldId="536"/>
            <ac:spMk id="60" creationId="{27E7A2A4-2EB2-5830-F191-102E0C773B54}"/>
          </ac:spMkLst>
        </pc:spChg>
        <pc:spChg chg="add mod">
          <ac:chgData name="Jon Rosdahl" userId="2820f357-2dd4-4127-8713-e0bfde0fd756" providerId="ADAL" clId="{9BEA69DD-B62A-4EE4-A03C-D0EF626CB022}" dt="2024-02-14T15:16:49.812" v="1085" actId="26606"/>
          <ac:spMkLst>
            <pc:docMk/>
            <pc:sldMk cId="0" sldId="536"/>
            <ac:spMk id="62" creationId="{0F3274B7-3AF6-5526-BFE6-625549CCDBC6}"/>
          </ac:spMkLst>
        </pc:spChg>
        <pc:spChg chg="add mod">
          <ac:chgData name="Jon Rosdahl" userId="2820f357-2dd4-4127-8713-e0bfde0fd756" providerId="ADAL" clId="{9BEA69DD-B62A-4EE4-A03C-D0EF626CB022}" dt="2024-02-14T15:16:49.812" v="1085" actId="26606"/>
          <ac:spMkLst>
            <pc:docMk/>
            <pc:sldMk cId="0" sldId="536"/>
            <ac:spMk id="64" creationId="{57243C79-29ED-40E6-246E-289D0A3A5332}"/>
          </ac:spMkLst>
        </pc:spChg>
      </pc:sldChg>
      <pc:sldChg chg="addSp modSp mod modClrScheme chgLayout">
        <pc:chgData name="Jon Rosdahl" userId="2820f357-2dd4-4127-8713-e0bfde0fd756" providerId="ADAL" clId="{9BEA69DD-B62A-4EE4-A03C-D0EF626CB022}" dt="2024-02-14T15:18:28.019" v="1100" actId="403"/>
        <pc:sldMkLst>
          <pc:docMk/>
          <pc:sldMk cId="0" sldId="537"/>
        </pc:sldMkLst>
        <pc:spChg chg="ord">
          <ac:chgData name="Jon Rosdahl" userId="2820f357-2dd4-4127-8713-e0bfde0fd756" providerId="ADAL" clId="{9BEA69DD-B62A-4EE4-A03C-D0EF626CB022}" dt="2024-02-14T15:18:12.782" v="1097" actId="26606"/>
          <ac:spMkLst>
            <pc:docMk/>
            <pc:sldMk cId="0" sldId="537"/>
            <ac:spMk id="60" creationId="{00000000-0000-0000-0000-000000000000}"/>
          </ac:spMkLst>
        </pc:spChg>
        <pc:spChg chg="mod">
          <ac:chgData name="Jon Rosdahl" userId="2820f357-2dd4-4127-8713-e0bfde0fd756" providerId="ADAL" clId="{9BEA69DD-B62A-4EE4-A03C-D0EF626CB022}" dt="2024-02-14T15:18:12.782" v="1097" actId="26606"/>
          <ac:spMkLst>
            <pc:docMk/>
            <pc:sldMk cId="0" sldId="537"/>
            <ac:spMk id="61" creationId="{00000000-0000-0000-0000-000000000000}"/>
          </ac:spMkLst>
        </pc:spChg>
        <pc:spChg chg="mod">
          <ac:chgData name="Jon Rosdahl" userId="2820f357-2dd4-4127-8713-e0bfde0fd756" providerId="ADAL" clId="{9BEA69DD-B62A-4EE4-A03C-D0EF626CB022}" dt="2024-02-14T15:18:28.019" v="1100" actId="403"/>
          <ac:spMkLst>
            <pc:docMk/>
            <pc:sldMk cId="0" sldId="537"/>
            <ac:spMk id="62" creationId="{00000000-0000-0000-0000-000000000000}"/>
          </ac:spMkLst>
        </pc:spChg>
        <pc:spChg chg="add mod">
          <ac:chgData name="Jon Rosdahl" userId="2820f357-2dd4-4127-8713-e0bfde0fd756" providerId="ADAL" clId="{9BEA69DD-B62A-4EE4-A03C-D0EF626CB022}" dt="2024-02-14T15:18:12.782" v="1097" actId="26606"/>
          <ac:spMkLst>
            <pc:docMk/>
            <pc:sldMk cId="0" sldId="537"/>
            <ac:spMk id="67" creationId="{AF2C35C3-0341-E094-A38B-D9277741824C}"/>
          </ac:spMkLst>
        </pc:spChg>
        <pc:spChg chg="add mod">
          <ac:chgData name="Jon Rosdahl" userId="2820f357-2dd4-4127-8713-e0bfde0fd756" providerId="ADAL" clId="{9BEA69DD-B62A-4EE4-A03C-D0EF626CB022}" dt="2024-02-14T15:18:12.782" v="1097" actId="26606"/>
          <ac:spMkLst>
            <pc:docMk/>
            <pc:sldMk cId="0" sldId="537"/>
            <ac:spMk id="69" creationId="{3B6603A3-BFBE-AB6B-5C66-33E3D029EEB1}"/>
          </ac:spMkLst>
        </pc:spChg>
        <pc:spChg chg="add mod">
          <ac:chgData name="Jon Rosdahl" userId="2820f357-2dd4-4127-8713-e0bfde0fd756" providerId="ADAL" clId="{9BEA69DD-B62A-4EE4-A03C-D0EF626CB022}" dt="2024-02-14T15:18:12.782" v="1097" actId="26606"/>
          <ac:spMkLst>
            <pc:docMk/>
            <pc:sldMk cId="0" sldId="537"/>
            <ac:spMk id="71" creationId="{D6CBF264-F85E-E666-346E-34D9D3DE2E56}"/>
          </ac:spMkLst>
        </pc:spChg>
      </pc:sldChg>
      <pc:sldChg chg="addSp modSp mod modClrScheme chgLayout">
        <pc:chgData name="Jon Rosdahl" userId="2820f357-2dd4-4127-8713-e0bfde0fd756" providerId="ADAL" clId="{9BEA69DD-B62A-4EE4-A03C-D0EF626CB022}" dt="2024-02-14T15:18:48.432" v="1102" actId="26606"/>
        <pc:sldMkLst>
          <pc:docMk/>
          <pc:sldMk cId="0" sldId="538"/>
        </pc:sldMkLst>
        <pc:spChg chg="ord">
          <ac:chgData name="Jon Rosdahl" userId="2820f357-2dd4-4127-8713-e0bfde0fd756" providerId="ADAL" clId="{9BEA69DD-B62A-4EE4-A03C-D0EF626CB022}" dt="2024-02-14T15:18:48.432" v="1102" actId="26606"/>
          <ac:spMkLst>
            <pc:docMk/>
            <pc:sldMk cId="0" sldId="538"/>
            <ac:spMk id="74" creationId="{00000000-0000-0000-0000-000000000000}"/>
          </ac:spMkLst>
        </pc:spChg>
        <pc:spChg chg="mod">
          <ac:chgData name="Jon Rosdahl" userId="2820f357-2dd4-4127-8713-e0bfde0fd756" providerId="ADAL" clId="{9BEA69DD-B62A-4EE4-A03C-D0EF626CB022}" dt="2024-02-14T15:18:48.432" v="1102" actId="26606"/>
          <ac:spMkLst>
            <pc:docMk/>
            <pc:sldMk cId="0" sldId="538"/>
            <ac:spMk id="75" creationId="{00000000-0000-0000-0000-000000000000}"/>
          </ac:spMkLst>
        </pc:spChg>
        <pc:spChg chg="mod">
          <ac:chgData name="Jon Rosdahl" userId="2820f357-2dd4-4127-8713-e0bfde0fd756" providerId="ADAL" clId="{9BEA69DD-B62A-4EE4-A03C-D0EF626CB022}" dt="2024-02-14T15:18:48.432" v="1102" actId="26606"/>
          <ac:spMkLst>
            <pc:docMk/>
            <pc:sldMk cId="0" sldId="538"/>
            <ac:spMk id="76" creationId="{00000000-0000-0000-0000-000000000000}"/>
          </ac:spMkLst>
        </pc:spChg>
        <pc:spChg chg="add mod">
          <ac:chgData name="Jon Rosdahl" userId="2820f357-2dd4-4127-8713-e0bfde0fd756" providerId="ADAL" clId="{9BEA69DD-B62A-4EE4-A03C-D0EF626CB022}" dt="2024-02-14T15:18:48.432" v="1102" actId="26606"/>
          <ac:spMkLst>
            <pc:docMk/>
            <pc:sldMk cId="0" sldId="538"/>
            <ac:spMk id="81" creationId="{1008288F-3CD9-4D15-8F90-A6D1066956DC}"/>
          </ac:spMkLst>
        </pc:spChg>
        <pc:spChg chg="add mod">
          <ac:chgData name="Jon Rosdahl" userId="2820f357-2dd4-4127-8713-e0bfde0fd756" providerId="ADAL" clId="{9BEA69DD-B62A-4EE4-A03C-D0EF626CB022}" dt="2024-02-14T15:18:48.432" v="1102" actId="26606"/>
          <ac:spMkLst>
            <pc:docMk/>
            <pc:sldMk cId="0" sldId="538"/>
            <ac:spMk id="83" creationId="{FE384E90-8B53-2FC4-F6D2-00E500810141}"/>
          </ac:spMkLst>
        </pc:spChg>
        <pc:spChg chg="add mod">
          <ac:chgData name="Jon Rosdahl" userId="2820f357-2dd4-4127-8713-e0bfde0fd756" providerId="ADAL" clId="{9BEA69DD-B62A-4EE4-A03C-D0EF626CB022}" dt="2024-02-14T15:18:48.432" v="1102" actId="26606"/>
          <ac:spMkLst>
            <pc:docMk/>
            <pc:sldMk cId="0" sldId="538"/>
            <ac:spMk id="85" creationId="{90CC0278-E272-2A87-4157-EC5C2C21265A}"/>
          </ac:spMkLst>
        </pc:spChg>
      </pc:sldChg>
      <pc:sldChg chg="del">
        <pc:chgData name="Jon Rosdahl" userId="2820f357-2dd4-4127-8713-e0bfde0fd756" providerId="ADAL" clId="{9BEA69DD-B62A-4EE4-A03C-D0EF626CB022}" dt="2024-02-14T15:41:24.094" v="1236" actId="47"/>
        <pc:sldMkLst>
          <pc:docMk/>
          <pc:sldMk cId="0" sldId="539"/>
        </pc:sldMkLst>
      </pc:sldChg>
      <pc:sldChg chg="modSp new mod">
        <pc:chgData name="Jon Rosdahl" userId="2820f357-2dd4-4127-8713-e0bfde0fd756" providerId="ADAL" clId="{9BEA69DD-B62A-4EE4-A03C-D0EF626CB022}" dt="2024-02-14T15:40:22.232" v="1233" actId="20577"/>
        <pc:sldMkLst>
          <pc:docMk/>
          <pc:sldMk cId="2316996984" sldId="540"/>
        </pc:sldMkLst>
        <pc:spChg chg="mod">
          <ac:chgData name="Jon Rosdahl" userId="2820f357-2dd4-4127-8713-e0bfde0fd756" providerId="ADAL" clId="{9BEA69DD-B62A-4EE4-A03C-D0EF626CB022}" dt="2024-02-14T15:40:22.232" v="1233" actId="20577"/>
          <ac:spMkLst>
            <pc:docMk/>
            <pc:sldMk cId="2316996984" sldId="540"/>
            <ac:spMk id="2" creationId="{6016BB1A-92B3-CA1F-4849-A7C22D2B0E44}"/>
          </ac:spMkLst>
        </pc:spChg>
      </pc:sldChg>
      <pc:sldChg chg="new del">
        <pc:chgData name="Jon Rosdahl" userId="2820f357-2dd4-4127-8713-e0bfde0fd756" providerId="ADAL" clId="{9BEA69DD-B62A-4EE4-A03C-D0EF626CB022}" dt="2024-02-14T15:42:24.772" v="1242" actId="47"/>
        <pc:sldMkLst>
          <pc:docMk/>
          <pc:sldMk cId="2841937389" sldId="541"/>
        </pc:sldMkLst>
      </pc:sldChg>
      <pc:sldChg chg="modSp add mod">
        <pc:chgData name="Jon Rosdahl" userId="2820f357-2dd4-4127-8713-e0bfde0fd756" providerId="ADAL" clId="{9BEA69DD-B62A-4EE4-A03C-D0EF626CB022}" dt="2024-02-14T15:43:33.981" v="1252" actId="1076"/>
        <pc:sldMkLst>
          <pc:docMk/>
          <pc:sldMk cId="3332358695" sldId="542"/>
        </pc:sldMkLst>
        <pc:spChg chg="mod">
          <ac:chgData name="Jon Rosdahl" userId="2820f357-2dd4-4127-8713-e0bfde0fd756" providerId="ADAL" clId="{9BEA69DD-B62A-4EE4-A03C-D0EF626CB022}" dt="2024-02-14T15:42:44.173" v="1246" actId="6549"/>
          <ac:spMkLst>
            <pc:docMk/>
            <pc:sldMk cId="3332358695" sldId="542"/>
            <ac:spMk id="2" creationId="{A73E39E5-2353-58EC-135C-AA6A31326989}"/>
          </ac:spMkLst>
        </pc:spChg>
        <pc:spChg chg="mod">
          <ac:chgData name="Jon Rosdahl" userId="2820f357-2dd4-4127-8713-e0bfde0fd756" providerId="ADAL" clId="{9BEA69DD-B62A-4EE4-A03C-D0EF626CB022}" dt="2024-02-14T15:43:24.513" v="1251" actId="1076"/>
          <ac:spMkLst>
            <pc:docMk/>
            <pc:sldMk cId="3332358695" sldId="542"/>
            <ac:spMk id="3" creationId="{CF824774-D28F-6CBC-7764-7AACB1BE24DA}"/>
          </ac:spMkLst>
        </pc:spChg>
        <pc:picChg chg="mod">
          <ac:chgData name="Jon Rosdahl" userId="2820f357-2dd4-4127-8713-e0bfde0fd756" providerId="ADAL" clId="{9BEA69DD-B62A-4EE4-A03C-D0EF626CB022}" dt="2024-02-14T15:43:33.981" v="1252" actId="1076"/>
          <ac:picMkLst>
            <pc:docMk/>
            <pc:sldMk cId="3332358695" sldId="542"/>
            <ac:picMk id="7" creationId="{8D3E2064-B0A6-44ED-59AE-33698207AD0B}"/>
          </ac:picMkLst>
        </pc:picChg>
      </pc:sldChg>
      <pc:sldChg chg="modSp new mod modNotesTx">
        <pc:chgData name="Jon Rosdahl" userId="2820f357-2dd4-4127-8713-e0bfde0fd756" providerId="ADAL" clId="{9BEA69DD-B62A-4EE4-A03C-D0EF626CB022}" dt="2024-02-14T15:58:28.193" v="1330" actId="20577"/>
        <pc:sldMkLst>
          <pc:docMk/>
          <pc:sldMk cId="706965328" sldId="543"/>
        </pc:sldMkLst>
        <pc:spChg chg="mod">
          <ac:chgData name="Jon Rosdahl" userId="2820f357-2dd4-4127-8713-e0bfde0fd756" providerId="ADAL" clId="{9BEA69DD-B62A-4EE4-A03C-D0EF626CB022}" dt="2024-02-14T15:57:02.848" v="1321" actId="14100"/>
          <ac:spMkLst>
            <pc:docMk/>
            <pc:sldMk cId="706965328" sldId="543"/>
            <ac:spMk id="2" creationId="{C574F981-EFFE-9632-F1BA-5C083DD985DA}"/>
          </ac:spMkLst>
        </pc:spChg>
        <pc:spChg chg="mod">
          <ac:chgData name="Jon Rosdahl" userId="2820f357-2dd4-4127-8713-e0bfde0fd756" providerId="ADAL" clId="{9BEA69DD-B62A-4EE4-A03C-D0EF626CB022}" dt="2024-02-14T15:58:09.298" v="1329"/>
          <ac:spMkLst>
            <pc:docMk/>
            <pc:sldMk cId="706965328" sldId="543"/>
            <ac:spMk id="3" creationId="{79F6A193-13F3-5D14-0BAA-9FB078FADBE6}"/>
          </ac:spMkLst>
        </pc:spChg>
      </pc:sldChg>
      <pc:sldMasterChg chg="modSp mod">
        <pc:chgData name="Jon Rosdahl" userId="2820f357-2dd4-4127-8713-e0bfde0fd756" providerId="ADAL" clId="{9BEA69DD-B62A-4EE4-A03C-D0EF626CB022}" dt="2024-02-14T13:41:02.445" v="1" actId="6549"/>
        <pc:sldMasterMkLst>
          <pc:docMk/>
          <pc:sldMasterMk cId="321612819" sldId="2147483672"/>
        </pc:sldMasterMkLst>
        <pc:spChg chg="mod">
          <ac:chgData name="Jon Rosdahl" userId="2820f357-2dd4-4127-8713-e0bfde0fd756" providerId="ADAL" clId="{9BEA69DD-B62A-4EE4-A03C-D0EF626CB022}" dt="2024-02-14T13:41:02.445"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24/0006r1</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000" baseline="0" dirty="0"/>
              <a:t>R0 – New report for 2024 –January 802W Interim.</a:t>
            </a:r>
          </a:p>
          <a:p>
            <a:r>
              <a:rPr lang="en-US" sz="1000" baseline="0" dirty="0"/>
              <a:t>R1 – Update presented to 802WCSC Feb 14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3E2C1149-12B2-2C44-41A9-C6A42F612B9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F9C843AC-A13C-C879-A607-6B8ADF735A3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C761AE86-BB99-616B-2EAD-C026981CB68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4575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2DD593BC-7E4A-D2EC-DC70-C4FDB7B21B6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7D9D9423-CEEC-B36B-57D3-4E5C6FB9124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9C9B9DA2-7404-5CF5-71A1-798646CD37F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65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CC298A4C-5652-B9DD-1BD1-B8EEB63C32DA}"/>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0220422D-0706-39F8-F5FD-E1D25EF6F38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E697C0FD-FB2D-754F-C479-9DEB965C0E1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0837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7251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1298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923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2931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696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6003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24/0006r1</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133f1d64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133f1d64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b4cb6ccf4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b4cb6ccf4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6133f1d64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6133f1d64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9a536ff9d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9a536ff9d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133f1d64d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6133f1d64d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24/0006r1</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February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24/0006r1</a:t>
            </a:r>
            <a:endParaRPr lang="en-US" dirty="0"/>
          </a:p>
        </p:txBody>
      </p:sp>
      <p:sp>
        <p:nvSpPr>
          <p:cNvPr id="5" name="Rectangle 3"/>
          <p:cNvSpPr>
            <a:spLocks noGrp="1" noChangeArrowheads="1"/>
          </p:cNvSpPr>
          <p:nvPr>
            <p:ph type="dt"/>
          </p:nvPr>
        </p:nvSpPr>
        <p:spPr>
          <a:ln/>
        </p:spPr>
        <p:txBody>
          <a:bodyPr/>
          <a:lstStyle/>
          <a:p>
            <a:r>
              <a:rPr lang="en-US"/>
              <a:t>February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05692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006467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$700</a:t>
            </a:r>
          </a:p>
          <a:p>
            <a:endParaRPr lang="en-US" dirty="0"/>
          </a:p>
        </p:txBody>
      </p:sp>
      <p:sp>
        <p:nvSpPr>
          <p:cNvPr id="4" name="Header Placeholder 3"/>
          <p:cNvSpPr>
            <a:spLocks noGrp="1"/>
          </p:cNvSpPr>
          <p:nvPr>
            <p:ph type="hdr"/>
          </p:nvPr>
        </p:nvSpPr>
        <p:spPr/>
        <p:txBody>
          <a:bodyPr/>
          <a:lstStyle/>
          <a:p>
            <a:r>
              <a:rPr lang="pt-BR"/>
              <a:t>doc.: IEEE 802 EC 24/0006r1</a:t>
            </a:r>
            <a:endParaRPr lang="en-US" dirty="0"/>
          </a:p>
        </p:txBody>
      </p:sp>
      <p:sp>
        <p:nvSpPr>
          <p:cNvPr id="5" name="Date Placeholder 4"/>
          <p:cNvSpPr>
            <a:spLocks noGrp="1"/>
          </p:cNvSpPr>
          <p:nvPr>
            <p:ph type="dt"/>
          </p:nvPr>
        </p:nvSpPr>
        <p:spPr/>
        <p:txBody>
          <a:bodyPr/>
          <a:lstStyle/>
          <a:p>
            <a:r>
              <a:rPr lang="en-US"/>
              <a:t>February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85471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February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2023-02-14</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1.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 (Voter's present = )</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6811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361084" cy="1447799"/>
          </a:xfrm>
        </p:spPr>
        <p:txBody>
          <a:bodyPr/>
          <a:lstStyle/>
          <a:p>
            <a:r>
              <a:rPr lang="en-US" sz="3200" dirty="0"/>
              <a:t>2. Motion to approve Site Visit for </a:t>
            </a:r>
            <a:br>
              <a:rPr lang="en-US" sz="3200" dirty="0"/>
            </a:br>
            <a:r>
              <a:rPr lang="en-US" sz="3200" dirty="0"/>
              <a:t>2025 May 802W Interim - </a:t>
            </a:r>
            <a:br>
              <a:rPr lang="en-US" sz="3200" dirty="0"/>
            </a:br>
            <a:r>
              <a:rPr lang="en-US" sz="3200" dirty="0"/>
              <a:t>Hilton Prague, Prague, Czech Republic</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 (Voter's present = )</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0696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RFP for 802W Interims Status – as of Jan 19, 2024</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762492"/>
            <a:ext cx="1070398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held nominally on the week with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Remaining Potential Open Dates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Jan 11-16  -- Targeting Americas</a:t>
            </a:r>
            <a:endParaRPr lang="en-US" altLang="en-US" dirty="0">
              <a:solidFill>
                <a:schemeClr val="tx1"/>
              </a:solidFill>
              <a:latin typeface="Arial" panose="020B0604020202020204" pitchFamily="34" charset="0"/>
            </a:endParaRP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Jan 10-15  -- Targeting Americas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RFP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February 2024</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13</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3110971" y="657224"/>
            <a:ext cx="5970058" cy="10953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10 – 15,  2026</a:t>
            </a:r>
          </a:p>
        </p:txBody>
      </p:sp>
      <p:sp>
        <p:nvSpPr>
          <p:cNvPr id="79" name="Google Shape;79;p16"/>
          <p:cNvSpPr txBox="1"/>
          <p:nvPr/>
        </p:nvSpPr>
        <p:spPr bwMode="auto">
          <a:xfrm>
            <a:off x="1278467" y="1981200"/>
            <a:ext cx="10303933" cy="4468814"/>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Autofit/>
          </a:bodyPr>
          <a:lstStyle/>
          <a:p>
            <a:pPr algn="ctr">
              <a:lnSpc>
                <a:spcPct val="90000"/>
              </a:lnSpc>
              <a:spcBef>
                <a:spcPts val="600"/>
              </a:spcBef>
              <a:buClr>
                <a:srgbClr val="000000"/>
              </a:buClr>
              <a:buSzPct val="100000"/>
            </a:pPr>
            <a:r>
              <a:rPr lang="en-US" sz="2800" b="1" dirty="0">
                <a:solidFill>
                  <a:srgbClr val="000000"/>
                </a:solidFill>
                <a:latin typeface="+mn-lt"/>
                <a:ea typeface="+mn-ea"/>
                <a:cs typeface="MS Gothic"/>
              </a:rPr>
              <a:t>NOTES/SUMMARY:</a:t>
            </a:r>
          </a:p>
          <a:p>
            <a:pPr>
              <a:lnSpc>
                <a:spcPct val="90000"/>
              </a:lnSpc>
              <a:spcBef>
                <a:spcPts val="600"/>
              </a:spcBef>
              <a:buClr>
                <a:srgbClr val="000000"/>
              </a:buClr>
              <a:buSzPct val="100000"/>
            </a:pPr>
            <a:r>
              <a:rPr lang="en-US" sz="2800" b="1" dirty="0">
                <a:solidFill>
                  <a:srgbClr val="000000"/>
                </a:solidFill>
                <a:latin typeface="+mn-lt"/>
                <a:ea typeface="+mn-ea"/>
                <a:cs typeface="MS Gothic"/>
              </a:rPr>
              <a:t>Hilton Antwerp, Belgium:  USD$235 (only 180 hotel rooms)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 Venue Hire/F&amp;B: $170,000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 Le Meridien, Dubai: USD$170 </a:t>
            </a:r>
          </a:p>
          <a:p>
            <a:pPr>
              <a:lnSpc>
                <a:spcPct val="90000"/>
              </a:lnSpc>
              <a:spcBef>
                <a:spcPts val="600"/>
              </a:spcBef>
              <a:buClr>
                <a:srgbClr val="000000"/>
              </a:buClr>
              <a:buSzPct val="100000"/>
            </a:pPr>
            <a:r>
              <a:rPr lang="en-US" sz="2800" b="1" dirty="0">
                <a:solidFill>
                  <a:srgbClr val="000000"/>
                </a:solidFill>
                <a:latin typeface="+mn-lt"/>
                <a:ea typeface="+mn-ea"/>
                <a:cs typeface="MS Gothic"/>
              </a:rPr>
              <a:t>	– Venue Hire/F&amp;B: $360,000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ABU DHABI only available: May 17-22, 2026 </a:t>
            </a:r>
          </a:p>
          <a:p>
            <a:pPr>
              <a:lnSpc>
                <a:spcPct val="90000"/>
              </a:lnSpc>
              <a:spcBef>
                <a:spcPts val="600"/>
              </a:spcBef>
              <a:buClr>
                <a:srgbClr val="000000"/>
              </a:buClr>
              <a:buSzPct val="100000"/>
            </a:pPr>
            <a:r>
              <a:rPr lang="en-US" sz="2800" b="1" dirty="0">
                <a:solidFill>
                  <a:srgbClr val="000000"/>
                </a:solidFill>
                <a:latin typeface="+mn-lt"/>
                <a:ea typeface="+mn-ea"/>
                <a:cs typeface="MS Gothic"/>
              </a:rPr>
              <a:t>Edinburgh, Scotland: only available: May 17-22, 2026 </a:t>
            </a:r>
          </a:p>
          <a:p>
            <a:pPr>
              <a:lnSpc>
                <a:spcPct val="90000"/>
              </a:lnSpc>
              <a:spcBef>
                <a:spcPts val="600"/>
              </a:spcBef>
              <a:buClr>
                <a:srgbClr val="000000"/>
              </a:buClr>
              <a:buSzPct val="100000"/>
            </a:pPr>
            <a:endParaRPr lang="en-US" sz="2800" b="1" dirty="0">
              <a:solidFill>
                <a:srgbClr val="000000"/>
              </a:solidFill>
              <a:latin typeface="+mn-lt"/>
              <a:ea typeface="+mn-ea"/>
              <a:cs typeface="MS Gothic"/>
            </a:endParaRPr>
          </a:p>
          <a:p>
            <a:pPr>
              <a:lnSpc>
                <a:spcPct val="90000"/>
              </a:lnSpc>
              <a:spcBef>
                <a:spcPts val="600"/>
              </a:spcBef>
              <a:buClr>
                <a:srgbClr val="000000"/>
              </a:buClr>
              <a:buSzPct val="100000"/>
            </a:pPr>
            <a:r>
              <a:rPr lang="en-US" sz="2800" b="1" dirty="0">
                <a:solidFill>
                  <a:srgbClr val="000000"/>
                </a:solidFill>
                <a:latin typeface="+mn-lt"/>
                <a:ea typeface="+mn-ea"/>
                <a:cs typeface="MS Gothic"/>
              </a:rPr>
              <a:t>Possible other location:  Vienna Park – TBC if they can bid on 2026</a:t>
            </a:r>
          </a:p>
        </p:txBody>
      </p:sp>
      <p:sp>
        <p:nvSpPr>
          <p:cNvPr id="84" name="Date Placeholder 3">
            <a:extLst>
              <a:ext uri="{FF2B5EF4-FFF2-40B4-BE49-F238E27FC236}">
                <a16:creationId xmlns:a16="http://schemas.microsoft.com/office/drawing/2014/main" id="{75A2C473-5432-1DC9-189F-EA3DB75A26F9}"/>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961B21D7-CD1F-8A00-7D5A-E28B602B09F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2762A0B-9AB5-D7C0-7DD8-9FEAC7495853}"/>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EE08BD00-2DE3-4C2D-044E-A39B040C2EF5}"/>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755DB9FE-071D-5769-8F0D-7338054596C9}"/>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Belgium -  Hilton Antwerp Old Town</a:t>
            </a:r>
          </a:p>
        </p:txBody>
      </p:sp>
      <p:sp>
        <p:nvSpPr>
          <p:cNvPr id="90" name="Date Placeholder 3">
            <a:extLst>
              <a:ext uri="{FF2B5EF4-FFF2-40B4-BE49-F238E27FC236}">
                <a16:creationId xmlns:a16="http://schemas.microsoft.com/office/drawing/2014/main" id="{8E29193F-65BF-56FF-7270-A3D9EAA83B1D}"/>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D24D8B03-9622-4E51-4387-B882E7C8BA8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80216F2-E53B-ED4F-A47F-917249C9B3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15</a:t>
            </a:fld>
            <a:endParaRPr lang="en-GB"/>
          </a:p>
        </p:txBody>
      </p:sp>
      <p:graphicFrame>
        <p:nvGraphicFramePr>
          <p:cNvPr id="2" name="Table 1">
            <a:extLst>
              <a:ext uri="{FF2B5EF4-FFF2-40B4-BE49-F238E27FC236}">
                <a16:creationId xmlns:a16="http://schemas.microsoft.com/office/drawing/2014/main" id="{34412C2C-C26A-DE87-A0B1-A21B5A18B334}"/>
              </a:ext>
            </a:extLst>
          </p:cNvPr>
          <p:cNvGraphicFramePr>
            <a:graphicFrameLocks noGrp="1"/>
          </p:cNvGraphicFramePr>
          <p:nvPr>
            <p:extLst>
              <p:ext uri="{D42A27DB-BD31-4B8C-83A1-F6EECF244321}">
                <p14:modId xmlns:p14="http://schemas.microsoft.com/office/powerpoint/2010/main" val="1747180097"/>
              </p:ext>
            </p:extLst>
          </p:nvPr>
        </p:nvGraphicFramePr>
        <p:xfrm>
          <a:off x="1184933" y="1714919"/>
          <a:ext cx="10090552" cy="4387374"/>
        </p:xfrm>
        <a:graphic>
          <a:graphicData uri="http://schemas.openxmlformats.org/drawingml/2006/table">
            <a:tbl>
              <a:tblPr firstRow="1" bandRow="1">
                <a:tableStyleId>{5C22544A-7EE6-4342-B048-85BDC9FD1C3A}</a:tableStyleId>
              </a:tblPr>
              <a:tblGrid>
                <a:gridCol w="1218638">
                  <a:extLst>
                    <a:ext uri="{9D8B030D-6E8A-4147-A177-3AD203B41FA5}">
                      <a16:colId xmlns:a16="http://schemas.microsoft.com/office/drawing/2014/main" val="1052098276"/>
                    </a:ext>
                  </a:extLst>
                </a:gridCol>
                <a:gridCol w="3724169">
                  <a:extLst>
                    <a:ext uri="{9D8B030D-6E8A-4147-A177-3AD203B41FA5}">
                      <a16:colId xmlns:a16="http://schemas.microsoft.com/office/drawing/2014/main" val="3996096665"/>
                    </a:ext>
                  </a:extLst>
                </a:gridCol>
                <a:gridCol w="5147745">
                  <a:extLst>
                    <a:ext uri="{9D8B030D-6E8A-4147-A177-3AD203B41FA5}">
                      <a16:colId xmlns:a16="http://schemas.microsoft.com/office/drawing/2014/main" val="3683693897"/>
                    </a:ext>
                  </a:extLst>
                </a:gridCol>
              </a:tblGrid>
              <a:tr h="353558">
                <a:tc>
                  <a:txBody>
                    <a:bodyPr/>
                    <a:lstStyle/>
                    <a:p>
                      <a:pPr algn="ctr"/>
                      <a:r>
                        <a:rPr lang="en-AU" sz="1800" b="0">
                          <a:solidFill>
                            <a:schemeClr val="tx1"/>
                          </a:solidFill>
                        </a:rPr>
                        <a:t>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Dates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1800" b="0">
                          <a:solidFill>
                            <a:schemeClr val="tx1"/>
                          </a:solidFill>
                        </a:rPr>
                        <a:t>May 10-15, 2026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3558">
                <a:tc>
                  <a:txBody>
                    <a:bodyPr/>
                    <a:lstStyle/>
                    <a:p>
                      <a:pPr algn="ctr"/>
                      <a:r>
                        <a:rPr lang="en-AU" sz="1800">
                          <a:solidFill>
                            <a:schemeClr val="tx1"/>
                          </a:solidFill>
                        </a:rPr>
                        <a:t>2</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Venue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Hilton Antwerp – old town</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3558">
                <a:tc>
                  <a:txBody>
                    <a:bodyPr/>
                    <a:lstStyle/>
                    <a:p>
                      <a:pPr algn="ctr"/>
                      <a:r>
                        <a:rPr lang="en-AU" sz="1800">
                          <a:solidFill>
                            <a:schemeClr val="tx1"/>
                          </a:solidFill>
                        </a:rPr>
                        <a:t>3</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Internet Speed/Cost (&lt;$7k)</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Price &amp; speed TBC  </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577643">
                <a:tc>
                  <a:txBody>
                    <a:bodyPr/>
                    <a:lstStyle/>
                    <a:p>
                      <a:pPr algn="ctr"/>
                      <a:r>
                        <a:rPr lang="en-AU" sz="1800">
                          <a:solidFill>
                            <a:schemeClr val="tx1"/>
                          </a:solidFill>
                        </a:rPr>
                        <a:t>4</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Hotel Room Rate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US$215 (44 rooms)  US$235 (60 rooms) – US$265 (70 rooms)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3558">
                <a:tc>
                  <a:txBody>
                    <a:bodyPr/>
                    <a:lstStyle/>
                    <a:p>
                      <a:pPr algn="ctr"/>
                      <a:r>
                        <a:rPr lang="en-AU" sz="1800">
                          <a:solidFill>
                            <a:schemeClr val="tx1"/>
                          </a:solidFill>
                        </a:rPr>
                        <a:t>5</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Space Type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Hotel</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3558">
                <a:tc>
                  <a:txBody>
                    <a:bodyPr/>
                    <a:lstStyle/>
                    <a:p>
                      <a:pPr algn="ctr"/>
                      <a:r>
                        <a:rPr lang="en-AU" sz="1800">
                          <a:solidFill>
                            <a:schemeClr val="tx1"/>
                          </a:solidFill>
                        </a:rPr>
                        <a:t>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Name of AV Comp.</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TBC</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3558">
                <a:tc>
                  <a:txBody>
                    <a:bodyPr/>
                    <a:lstStyle/>
                    <a:p>
                      <a:pPr algn="ctr"/>
                      <a:r>
                        <a:rPr lang="en-AU" sz="1800">
                          <a:solidFill>
                            <a:schemeClr val="tx1"/>
                          </a:solidFill>
                        </a:rPr>
                        <a:t>7</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Airport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Brussels – 30 min by train from Brussels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3558">
                <a:tc>
                  <a:txBody>
                    <a:bodyPr/>
                    <a:lstStyle/>
                    <a:p>
                      <a:pPr algn="ctr"/>
                      <a:r>
                        <a:rPr lang="en-AU" sz="1800">
                          <a:solidFill>
                            <a:schemeClr val="tx1"/>
                          </a:solidFill>
                        </a:rPr>
                        <a:t>8</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Visas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90 day visa</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3558">
                <a:tc>
                  <a:txBody>
                    <a:bodyPr/>
                    <a:lstStyle/>
                    <a:p>
                      <a:pPr algn="ctr"/>
                      <a:r>
                        <a:rPr lang="en-AU" sz="1800">
                          <a:solidFill>
                            <a:schemeClr val="tx1"/>
                          </a:solidFill>
                        </a:rPr>
                        <a:t>9</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Cost of Mtg Space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US$46,760 approx</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3558">
                <a:tc>
                  <a:txBody>
                    <a:bodyPr/>
                    <a:lstStyle/>
                    <a:p>
                      <a:pPr algn="ctr"/>
                      <a:r>
                        <a:rPr lang="en-AU" sz="1800">
                          <a:solidFill>
                            <a:schemeClr val="tx1"/>
                          </a:solidFill>
                        </a:rPr>
                        <a:t>10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F&amp;B Min + Cost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$120,000 based on 250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3558">
                <a:tc>
                  <a:txBody>
                    <a:bodyPr/>
                    <a:lstStyle/>
                    <a:p>
                      <a:pPr algn="ctr"/>
                      <a:r>
                        <a:rPr lang="en-AU" sz="1800">
                          <a:solidFill>
                            <a:schemeClr val="tx1"/>
                          </a:solidFill>
                        </a:rPr>
                        <a:t>11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Other</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800" dirty="0">
                        <a:solidFill>
                          <a:schemeClr val="tx1"/>
                        </a:solidFill>
                      </a:endParaRP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3854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6938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Dubai -  Le Meridien Hotel</a:t>
            </a:r>
          </a:p>
        </p:txBody>
      </p:sp>
      <p:sp>
        <p:nvSpPr>
          <p:cNvPr id="90" name="Date Placeholder 3">
            <a:extLst>
              <a:ext uri="{FF2B5EF4-FFF2-40B4-BE49-F238E27FC236}">
                <a16:creationId xmlns:a16="http://schemas.microsoft.com/office/drawing/2014/main" id="{D2880482-354F-02B8-7490-DFE406330041}"/>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ED507A81-2826-8784-5E20-EDCC5629C0A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3C3D4AA-B5CF-BF14-1A90-593ABA0CFE3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16</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378282550"/>
              </p:ext>
            </p:extLst>
          </p:nvPr>
        </p:nvGraphicFramePr>
        <p:xfrm>
          <a:off x="1259308" y="1484342"/>
          <a:ext cx="10052272" cy="4861914"/>
        </p:xfrm>
        <a:graphic>
          <a:graphicData uri="http://schemas.openxmlformats.org/drawingml/2006/table">
            <a:tbl>
              <a:tblPr firstRow="1" bandRow="1">
                <a:tableStyleId>{5C22544A-7EE6-4342-B048-85BDC9FD1C3A}</a:tableStyleId>
              </a:tblPr>
              <a:tblGrid>
                <a:gridCol w="1214027">
                  <a:extLst>
                    <a:ext uri="{9D8B030D-6E8A-4147-A177-3AD203B41FA5}">
                      <a16:colId xmlns:a16="http://schemas.microsoft.com/office/drawing/2014/main" val="1052098276"/>
                    </a:ext>
                  </a:extLst>
                </a:gridCol>
                <a:gridCol w="3667424">
                  <a:extLst>
                    <a:ext uri="{9D8B030D-6E8A-4147-A177-3AD203B41FA5}">
                      <a16:colId xmlns:a16="http://schemas.microsoft.com/office/drawing/2014/main" val="3996096665"/>
                    </a:ext>
                  </a:extLst>
                </a:gridCol>
                <a:gridCol w="5170821">
                  <a:extLst>
                    <a:ext uri="{9D8B030D-6E8A-4147-A177-3AD203B41FA5}">
                      <a16:colId xmlns:a16="http://schemas.microsoft.com/office/drawing/2014/main" val="3683693897"/>
                    </a:ext>
                  </a:extLst>
                </a:gridCol>
              </a:tblGrid>
              <a:tr h="351627">
                <a:tc>
                  <a:txBody>
                    <a:bodyPr/>
                    <a:lstStyle/>
                    <a:p>
                      <a:pPr algn="ctr"/>
                      <a:r>
                        <a:rPr lang="en-AU" sz="2000" b="0">
                          <a:solidFill>
                            <a:schemeClr val="tx1"/>
                          </a:solidFill>
                        </a:rPr>
                        <a:t>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10-15, 2026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1627">
                <a:tc>
                  <a:txBody>
                    <a:bodyPr/>
                    <a:lstStyle/>
                    <a:p>
                      <a:pPr algn="ctr"/>
                      <a:r>
                        <a:rPr lang="en-AU" sz="2000">
                          <a:solidFill>
                            <a:schemeClr val="tx1"/>
                          </a:solidFill>
                        </a:rPr>
                        <a:t>2</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i="0" u="none" strike="noStrike" cap="none">
                          <a:solidFill>
                            <a:schemeClr val="dk1"/>
                          </a:solidFill>
                          <a:effectLst/>
                          <a:latin typeface="+mn-lt"/>
                          <a:ea typeface="+mn-ea"/>
                          <a:cs typeface="+mn-cs"/>
                          <a:sym typeface="Arial"/>
                        </a:rPr>
                        <a:t>Le Méridien Dubai Hotel &amp; Conference Centre – 5 Star</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1627">
                <a:tc>
                  <a:txBody>
                    <a:bodyPr/>
                    <a:lstStyle/>
                    <a:p>
                      <a:pPr algn="ctr"/>
                      <a:r>
                        <a:rPr lang="en-AU" sz="2000">
                          <a:solidFill>
                            <a:schemeClr val="tx1"/>
                          </a:solidFill>
                        </a:rPr>
                        <a:t>3</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1627">
                <a:tc>
                  <a:txBody>
                    <a:bodyPr/>
                    <a:lstStyle/>
                    <a:p>
                      <a:pPr algn="ctr"/>
                      <a:r>
                        <a:rPr lang="en-AU" sz="2000">
                          <a:solidFill>
                            <a:schemeClr val="tx1"/>
                          </a:solidFill>
                        </a:rPr>
                        <a:t>4</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US$175.00   ($640.00 UAE Dirhams)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1627">
                <a:tc>
                  <a:txBody>
                    <a:bodyPr/>
                    <a:lstStyle/>
                    <a:p>
                      <a:pPr algn="ctr"/>
                      <a:r>
                        <a:rPr lang="en-AU" sz="2000">
                          <a:solidFill>
                            <a:schemeClr val="tx1"/>
                          </a:solidFill>
                        </a:rPr>
                        <a:t>5</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1627">
                <a:tc>
                  <a:txBody>
                    <a:bodyPr/>
                    <a:lstStyle/>
                    <a:p>
                      <a:pPr algn="ctr"/>
                      <a:r>
                        <a:rPr lang="en-AU" sz="2000">
                          <a:solidFill>
                            <a:schemeClr val="tx1"/>
                          </a:solidFill>
                        </a:rPr>
                        <a:t>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1627">
                <a:tc>
                  <a:txBody>
                    <a:bodyPr/>
                    <a:lstStyle/>
                    <a:p>
                      <a:pPr algn="ctr"/>
                      <a:r>
                        <a:rPr lang="en-AU" sz="2000">
                          <a:solidFill>
                            <a:schemeClr val="tx1"/>
                          </a:solidFill>
                        </a:rPr>
                        <a:t>7</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Dubai International 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1627">
                <a:tc>
                  <a:txBody>
                    <a:bodyPr/>
                    <a:lstStyle/>
                    <a:p>
                      <a:pPr algn="ctr"/>
                      <a:r>
                        <a:rPr lang="en-AU" sz="2000">
                          <a:solidFill>
                            <a:schemeClr val="tx1"/>
                          </a:solidFill>
                        </a:rPr>
                        <a:t>8</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E-Visa’s. Most countries Free Visa</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1627">
                <a:tc>
                  <a:txBody>
                    <a:bodyPr/>
                    <a:lstStyle/>
                    <a:p>
                      <a:pPr algn="ctr"/>
                      <a:r>
                        <a:rPr lang="en-AU" sz="2000">
                          <a:solidFill>
                            <a:schemeClr val="tx1"/>
                          </a:solidFill>
                        </a:rPr>
                        <a:t>9</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596948">
                <a:tc>
                  <a:txBody>
                    <a:bodyPr/>
                    <a:lstStyle/>
                    <a:p>
                      <a:pPr algn="ctr"/>
                      <a:r>
                        <a:rPr lang="en-AU" sz="2000">
                          <a:solidFill>
                            <a:schemeClr val="tx1"/>
                          </a:solidFill>
                        </a:rPr>
                        <a:t>10</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US$340,000 – </a:t>
                      </a:r>
                      <a:r>
                        <a:rPr lang="en-AU" sz="2000">
                          <a:solidFill>
                            <a:srgbClr val="FF0000"/>
                          </a:solidFill>
                        </a:rPr>
                        <a:t>to be reduced as based on large meeting rooms</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1627">
                <a:tc>
                  <a:txBody>
                    <a:bodyPr/>
                    <a:lstStyle/>
                    <a:p>
                      <a:pPr algn="ctr"/>
                      <a:r>
                        <a:rPr lang="en-AU" sz="2000">
                          <a:solidFill>
                            <a:schemeClr val="tx1"/>
                          </a:solidFill>
                        </a:rPr>
                        <a:t>11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550B230F-3F3B-295E-93C6-BE3C9B008228}"/>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0BAEA6C5-6A3B-F8BA-E402-42856E816CE9}"/>
              </a:ext>
            </a:extLst>
          </p:cNvPr>
          <p:cNvSpPr txBox="1"/>
          <p:nvPr/>
        </p:nvSpPr>
        <p:spPr bwMode="auto">
          <a:xfrm>
            <a:off x="914401" y="685801"/>
            <a:ext cx="10361084" cy="609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BE0E01CE-372C-9C42-9EFE-6104774D9E3E}"/>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AD330F30-1B23-26C9-A44A-C6B54227B55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3326611C-9E45-33B9-714A-3B030A4DE0A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17</a:t>
            </a:fld>
            <a:endParaRPr lang="en-GB"/>
          </a:p>
        </p:txBody>
      </p:sp>
      <p:graphicFrame>
        <p:nvGraphicFramePr>
          <p:cNvPr id="2" name="Table 1">
            <a:extLst>
              <a:ext uri="{FF2B5EF4-FFF2-40B4-BE49-F238E27FC236}">
                <a16:creationId xmlns:a16="http://schemas.microsoft.com/office/drawing/2014/main" id="{E64A8DA5-E8AA-C1F4-F773-3A0EA981E40F}"/>
              </a:ext>
            </a:extLst>
          </p:cNvPr>
          <p:cNvGraphicFramePr>
            <a:graphicFrameLocks noGrp="1"/>
          </p:cNvGraphicFramePr>
          <p:nvPr>
            <p:extLst>
              <p:ext uri="{D42A27DB-BD31-4B8C-83A1-F6EECF244321}">
                <p14:modId xmlns:p14="http://schemas.microsoft.com/office/powerpoint/2010/main" val="3736102562"/>
              </p:ext>
            </p:extLst>
          </p:nvPr>
        </p:nvGraphicFramePr>
        <p:xfrm>
          <a:off x="914399" y="1460041"/>
          <a:ext cx="10361086" cy="4874796"/>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20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AU" sz="2000" b="1">
                          <a:solidFill>
                            <a:schemeClr val="tx1"/>
                          </a:solidFill>
                          <a:latin typeface="+mj-lt"/>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pPr>
                      <a:r>
                        <a:rPr lang="en-GB" sz="2000" b="0">
                          <a:solidFill>
                            <a:schemeClr val="tx1"/>
                          </a:solidFill>
                          <a:effectLst/>
                          <a:latin typeface="+mj-lt"/>
                          <a:ea typeface="Calibri" panose="020F0502020204030204" pitchFamily="34" charset="0"/>
                          <a:cs typeface="Calibri" panose="020F0502020204030204" pitchFamily="34" charset="0"/>
                        </a:rPr>
                        <a:t>May 1</a:t>
                      </a:r>
                      <a:r>
                        <a:rPr lang="en-GB" sz="2000" b="0">
                          <a:solidFill>
                            <a:schemeClr val="tx1"/>
                          </a:solidFill>
                          <a:latin typeface="+mj-lt"/>
                          <a:ea typeface="Calibri" panose="020F0502020204030204" pitchFamily="34" charset="0"/>
                          <a:cs typeface="Calibri" panose="020F0502020204030204" pitchFamily="34" charset="0"/>
                        </a:rPr>
                        <a:t>7</a:t>
                      </a:r>
                      <a:r>
                        <a:rPr lang="en-GB" sz="2000" b="0">
                          <a:solidFill>
                            <a:schemeClr val="tx1"/>
                          </a:solidFill>
                          <a:effectLst/>
                          <a:latin typeface="+mj-lt"/>
                          <a:ea typeface="Calibri" panose="020F0502020204030204" pitchFamily="34" charset="0"/>
                          <a:cs typeface="Calibri" panose="020F0502020204030204" pitchFamily="34" charset="0"/>
                        </a:rPr>
                        <a:t> – 2</a:t>
                      </a:r>
                      <a:r>
                        <a:rPr lang="en-GB" sz="2000" b="0">
                          <a:solidFill>
                            <a:schemeClr val="tx1"/>
                          </a:solidFill>
                          <a:latin typeface="+mj-lt"/>
                          <a:ea typeface="Calibri" panose="020F0502020204030204" pitchFamily="34" charset="0"/>
                          <a:cs typeface="Calibri" panose="020F0502020204030204" pitchFamily="34" charset="0"/>
                        </a:rPr>
                        <a:t>2,</a:t>
                      </a:r>
                      <a:r>
                        <a:rPr lang="en-GB" sz="2000" b="0">
                          <a:solidFill>
                            <a:schemeClr val="tx1"/>
                          </a:solidFill>
                          <a:effectLst/>
                          <a:latin typeface="+mj-lt"/>
                          <a:ea typeface="Calibri" panose="020F0502020204030204" pitchFamily="34" charset="0"/>
                          <a:cs typeface="Calibri" panose="020F0502020204030204" pitchFamily="34" charset="0"/>
                        </a:rPr>
                        <a:t> 2026 </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20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20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20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20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20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20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Zayed International Airport, UAE is 7</a:t>
                      </a:r>
                      <a:r>
                        <a:rPr lang="en-AU" sz="2000" baseline="30000">
                          <a:solidFill>
                            <a:schemeClr val="tx1"/>
                          </a:solidFill>
                        </a:rPr>
                        <a:t>th</a:t>
                      </a:r>
                      <a:r>
                        <a:rPr lang="en-AU" sz="20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20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20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20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20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639587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89842F66-8D6B-D19E-917E-23163810C130}"/>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44645D37-A508-0F5A-5601-2EB00E0C1D5A}"/>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8BF6CDF2-B6E8-FE7F-21D5-7EE3CC20C9F7}"/>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CD3A5D3B-9237-5C6C-E3BA-C7AD8D104BB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B85053D1-C816-C58B-7ABA-2614EAB8604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18</a:t>
            </a:fld>
            <a:endParaRPr lang="en-GB"/>
          </a:p>
        </p:txBody>
      </p:sp>
      <p:graphicFrame>
        <p:nvGraphicFramePr>
          <p:cNvPr id="2" name="Table 1">
            <a:extLst>
              <a:ext uri="{FF2B5EF4-FFF2-40B4-BE49-F238E27FC236}">
                <a16:creationId xmlns:a16="http://schemas.microsoft.com/office/drawing/2014/main" id="{30555270-AD15-447A-1B3D-54B8AF213CBE}"/>
              </a:ext>
            </a:extLst>
          </p:cNvPr>
          <p:cNvGraphicFramePr>
            <a:graphicFrameLocks noGrp="1"/>
          </p:cNvGraphicFramePr>
          <p:nvPr>
            <p:extLst>
              <p:ext uri="{D42A27DB-BD31-4B8C-83A1-F6EECF244321}">
                <p14:modId xmlns:p14="http://schemas.microsoft.com/office/powerpoint/2010/main" val="468343529"/>
              </p:ext>
            </p:extLst>
          </p:nvPr>
        </p:nvGraphicFramePr>
        <p:xfrm>
          <a:off x="914399" y="1751014"/>
          <a:ext cx="10361086" cy="4554144"/>
        </p:xfrm>
        <a:graphic>
          <a:graphicData uri="http://schemas.openxmlformats.org/drawingml/2006/table">
            <a:tbl>
              <a:tblPr firstRow="1" bandRow="1">
                <a:tableStyleId>{5C22544A-7EE6-4342-B048-85BDC9FD1C3A}</a:tableStyleId>
              </a:tblPr>
              <a:tblGrid>
                <a:gridCol w="1239225">
                  <a:extLst>
                    <a:ext uri="{9D8B030D-6E8A-4147-A177-3AD203B41FA5}">
                      <a16:colId xmlns:a16="http://schemas.microsoft.com/office/drawing/2014/main" val="1052098276"/>
                    </a:ext>
                  </a:extLst>
                </a:gridCol>
                <a:gridCol w="3919410">
                  <a:extLst>
                    <a:ext uri="{9D8B030D-6E8A-4147-A177-3AD203B41FA5}">
                      <a16:colId xmlns:a16="http://schemas.microsoft.com/office/drawing/2014/main" val="3996096665"/>
                    </a:ext>
                  </a:extLst>
                </a:gridCol>
                <a:gridCol w="5202451">
                  <a:extLst>
                    <a:ext uri="{9D8B030D-6E8A-4147-A177-3AD203B41FA5}">
                      <a16:colId xmlns:a16="http://schemas.microsoft.com/office/drawing/2014/main" val="3683693897"/>
                    </a:ext>
                  </a:extLst>
                </a:gridCol>
              </a:tblGrid>
              <a:tr h="594980">
                <a:tc>
                  <a:txBody>
                    <a:bodyPr/>
                    <a:lstStyle/>
                    <a:p>
                      <a:pPr algn="ctr"/>
                      <a:r>
                        <a:rPr lang="en-AU" sz="2000" b="0">
                          <a:solidFill>
                            <a:schemeClr val="tx1"/>
                          </a:solidFill>
                        </a:rPr>
                        <a:t>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15-21, 2026  </a:t>
                      </a:r>
                      <a:r>
                        <a:rPr lang="en-AU" sz="2000" b="0" i="1">
                          <a:solidFill>
                            <a:schemeClr val="tx1"/>
                          </a:solidFill>
                        </a:rPr>
                        <a:t>(dates can’t be moved to </a:t>
                      </a:r>
                      <a:r>
                        <a:rPr lang="en-AU" sz="2000" b="0">
                          <a:solidFill>
                            <a:schemeClr val="tx1"/>
                          </a:solidFill>
                        </a:rPr>
                        <a:t>May 7-16, 2026</a:t>
                      </a:r>
                      <a:r>
                        <a:rPr lang="en-AU" sz="2000" b="0" i="1">
                          <a:solidFill>
                            <a:schemeClr val="tx1"/>
                          </a:solidFill>
                        </a:rPr>
                        <a:t> as they have another client booked)</a:t>
                      </a:r>
                      <a:endParaRPr lang="en-AU" sz="2000" b="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0468">
                <a:tc>
                  <a:txBody>
                    <a:bodyPr/>
                    <a:lstStyle/>
                    <a:p>
                      <a:pPr algn="ctr"/>
                      <a:r>
                        <a:rPr lang="en-AU" sz="2000">
                          <a:solidFill>
                            <a:schemeClr val="tx1"/>
                          </a:solidFill>
                        </a:rPr>
                        <a:t>2</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International 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0468">
                <a:tc>
                  <a:txBody>
                    <a:bodyPr/>
                    <a:lstStyle/>
                    <a:p>
                      <a:pPr algn="ctr"/>
                      <a:r>
                        <a:rPr lang="en-AU" sz="2000">
                          <a:solidFill>
                            <a:schemeClr val="tx1"/>
                          </a:solidFill>
                        </a:rPr>
                        <a:t>3</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0468">
                <a:tc>
                  <a:txBody>
                    <a:bodyPr/>
                    <a:lstStyle/>
                    <a:p>
                      <a:pPr algn="ctr"/>
                      <a:r>
                        <a:rPr lang="en-AU" sz="2000">
                          <a:solidFill>
                            <a:schemeClr val="tx1"/>
                          </a:solidFill>
                        </a:rPr>
                        <a:t>4</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US$150- US$250 - hotels nearby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0468">
                <a:tc>
                  <a:txBody>
                    <a:bodyPr/>
                    <a:lstStyle/>
                    <a:p>
                      <a:pPr algn="ctr"/>
                      <a:r>
                        <a:rPr lang="en-AU" sz="2000">
                          <a:solidFill>
                            <a:schemeClr val="tx1"/>
                          </a:solidFill>
                        </a:rPr>
                        <a:t>5</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0468">
                <a:tc>
                  <a:txBody>
                    <a:bodyPr/>
                    <a:lstStyle/>
                    <a:p>
                      <a:pPr algn="ctr"/>
                      <a:r>
                        <a:rPr lang="en-AU" sz="2000">
                          <a:solidFill>
                            <a:schemeClr val="tx1"/>
                          </a:solidFill>
                        </a:rPr>
                        <a:t>6</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0468">
                <a:tc>
                  <a:txBody>
                    <a:bodyPr/>
                    <a:lstStyle/>
                    <a:p>
                      <a:pPr algn="ctr"/>
                      <a:r>
                        <a:rPr lang="en-AU" sz="2000">
                          <a:solidFill>
                            <a:schemeClr val="tx1"/>
                          </a:solidFill>
                        </a:rPr>
                        <a:t>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Turnhouse 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0468">
                <a:tc>
                  <a:txBody>
                    <a:bodyPr/>
                    <a:lstStyle/>
                    <a:p>
                      <a:pPr algn="ctr"/>
                      <a:r>
                        <a:rPr lang="en-AU" sz="2000">
                          <a:solidFill>
                            <a:schemeClr val="tx1"/>
                          </a:solidFill>
                        </a:rPr>
                        <a:t>8</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200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0468">
                <a:tc>
                  <a:txBody>
                    <a:bodyPr/>
                    <a:lstStyle/>
                    <a:p>
                      <a:pPr algn="ctr"/>
                      <a:r>
                        <a:rPr lang="en-AU" sz="2000">
                          <a:solidFill>
                            <a:schemeClr val="tx1"/>
                          </a:solidFill>
                        </a:rPr>
                        <a:t>9</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US$190,000 inc VAT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0468">
                <a:tc>
                  <a:txBody>
                    <a:bodyPr/>
                    <a:lstStyle/>
                    <a:p>
                      <a:pPr algn="ctr"/>
                      <a:r>
                        <a:rPr lang="en-AU" sz="2000">
                          <a:solidFill>
                            <a:schemeClr val="tx1"/>
                          </a:solidFill>
                        </a:rPr>
                        <a:t>10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US$45,000 based on 250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0468">
                <a:tc>
                  <a:txBody>
                    <a:bodyPr/>
                    <a:lstStyle/>
                    <a:p>
                      <a:pPr algn="ctr"/>
                      <a:r>
                        <a:rPr lang="en-AU" sz="2000">
                          <a:solidFill>
                            <a:schemeClr val="tx1"/>
                          </a:solidFill>
                        </a:rPr>
                        <a:t>11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15% discount for 2027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104078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a:lstStyle/>
          <a:p>
            <a:r>
              <a:rPr lang="en-US" dirty="0"/>
              <a:t>2024 February Telcon Discussion/Decision</a:t>
            </a:r>
            <a:br>
              <a:rPr lang="en-US" dirty="0"/>
            </a:br>
            <a:r>
              <a:rPr lang="en-US" dirty="0"/>
              <a:t>2026 May 802W Interim</a:t>
            </a:r>
          </a:p>
        </p:txBody>
      </p:sp>
      <p:sp>
        <p:nvSpPr>
          <p:cNvPr id="3" name="Content Placeholder 2">
            <a:extLst>
              <a:ext uri="{FF2B5EF4-FFF2-40B4-BE49-F238E27FC236}">
                <a16:creationId xmlns:a16="http://schemas.microsoft.com/office/drawing/2014/main" id="{A5D49FD7-780B-FF71-4D60-FD8415CD635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267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February 14, 2024, as presented to the IEEE 802 Wireless Chairs Standing Committee during the 2024 February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February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914400" y="1312864"/>
            <a:ext cx="10363200" cy="13620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2027</a:t>
            </a:r>
          </a:p>
        </p:txBody>
      </p:sp>
      <p:sp>
        <p:nvSpPr>
          <p:cNvPr id="79" name="Google Shape;79;p16"/>
          <p:cNvSpPr txBox="1"/>
          <p:nvPr/>
        </p:nvSpPr>
        <p:spPr bwMode="auto">
          <a:xfrm>
            <a:off x="963084" y="2906713"/>
            <a:ext cx="10363200" cy="1500187"/>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rmAutofit/>
          </a:bodyPr>
          <a:lstStyle/>
          <a:p>
            <a:pPr algn="ctr">
              <a:spcBef>
                <a:spcPts val="600"/>
              </a:spcBef>
              <a:buClr>
                <a:srgbClr val="000000"/>
              </a:buClr>
              <a:buSzPct val="100000"/>
            </a:pPr>
            <a:r>
              <a:rPr lang="en-US" b="1" dirty="0">
                <a:solidFill>
                  <a:srgbClr val="000000"/>
                </a:solidFill>
                <a:latin typeface="+mn-lt"/>
                <a:ea typeface="+mn-ea"/>
                <a:cs typeface="MS Gothic"/>
              </a:rPr>
              <a:t>Top Two Initial Choices:</a:t>
            </a:r>
          </a:p>
          <a:p>
            <a:pPr algn="ctr">
              <a:spcBef>
                <a:spcPts val="600"/>
              </a:spcBef>
              <a:buClr>
                <a:srgbClr val="000000"/>
              </a:buClr>
              <a:buSzPct val="100000"/>
            </a:pPr>
            <a:r>
              <a:rPr lang="en-US" b="1" dirty="0">
                <a:solidFill>
                  <a:srgbClr val="000000"/>
                </a:solidFill>
                <a:latin typeface="+mn-lt"/>
                <a:ea typeface="+mn-ea"/>
                <a:cs typeface="MS Gothic"/>
              </a:rPr>
              <a:t>New </a:t>
            </a:r>
            <a:r>
              <a:rPr lang="en-US" sz="2800" b="1" dirty="0">
                <a:solidFill>
                  <a:srgbClr val="000000"/>
                </a:solidFill>
                <a:latin typeface="+mn-lt"/>
                <a:ea typeface="+mn-ea"/>
                <a:cs typeface="MS Gothic"/>
              </a:rPr>
              <a:t>Zealand</a:t>
            </a:r>
            <a:r>
              <a:rPr lang="en-US" b="1" dirty="0">
                <a:solidFill>
                  <a:srgbClr val="000000"/>
                </a:solidFill>
                <a:latin typeface="+mn-lt"/>
                <a:ea typeface="+mn-ea"/>
                <a:cs typeface="MS Gothic"/>
              </a:rPr>
              <a:t> (Jan or May)</a:t>
            </a:r>
          </a:p>
          <a:p>
            <a:pPr algn="ctr">
              <a:spcBef>
                <a:spcPts val="600"/>
              </a:spcBef>
              <a:buClr>
                <a:srgbClr val="000000"/>
              </a:buClr>
              <a:buSzPct val="100000"/>
            </a:pPr>
            <a:r>
              <a:rPr lang="en-US" b="1" dirty="0">
                <a:solidFill>
                  <a:srgbClr val="000000"/>
                </a:solidFill>
                <a:latin typeface="+mn-lt"/>
                <a:ea typeface="+mn-ea"/>
                <a:cs typeface="MS Gothic"/>
              </a:rPr>
              <a:t>Abu Dhabi</a:t>
            </a:r>
          </a:p>
        </p:txBody>
      </p:sp>
      <p:sp>
        <p:nvSpPr>
          <p:cNvPr id="84" name="Date Placeholder 3">
            <a:extLst>
              <a:ext uri="{FF2B5EF4-FFF2-40B4-BE49-F238E27FC236}">
                <a16:creationId xmlns:a16="http://schemas.microsoft.com/office/drawing/2014/main" id="{36629848-130B-60F7-D8EB-833C22E6560A}"/>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AD8FC8AE-CE92-CB2D-5740-913ECDBA547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A95B39C-1AB6-C8A5-640E-4D62A00E68B9}"/>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20</a:t>
            </a:fld>
            <a:endParaRPr lang="en-GB"/>
          </a:p>
        </p:txBody>
      </p:sp>
    </p:spTree>
    <p:extLst>
      <p:ext uri="{BB962C8B-B14F-4D97-AF65-F5344CB8AC3E}">
        <p14:creationId xmlns:p14="http://schemas.microsoft.com/office/powerpoint/2010/main" val="3961416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7354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600" b="1" dirty="0">
                <a:solidFill>
                  <a:srgbClr val="0070C0"/>
                </a:solidFill>
                <a:latin typeface="+mj-lt"/>
                <a:ea typeface="+mj-ea"/>
              </a:rPr>
              <a:t>New Zealand </a:t>
            </a:r>
            <a:r>
              <a:rPr lang="en-US" sz="3600" b="1" dirty="0">
                <a:solidFill>
                  <a:srgbClr val="000000"/>
                </a:solidFill>
                <a:latin typeface="+mj-lt"/>
                <a:ea typeface="+mj-ea"/>
              </a:rPr>
              <a:t>-  Auckland – Cordis Hotel</a:t>
            </a:r>
          </a:p>
        </p:txBody>
      </p:sp>
      <p:sp>
        <p:nvSpPr>
          <p:cNvPr id="90" name="Date Placeholder 3">
            <a:extLst>
              <a:ext uri="{FF2B5EF4-FFF2-40B4-BE49-F238E27FC236}">
                <a16:creationId xmlns:a16="http://schemas.microsoft.com/office/drawing/2014/main" id="{3C389099-8175-9C1E-1DC5-578E49B50003}"/>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86EEFCA9-FB0D-F61C-607B-727D8E1BC28A}"/>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A3505D50-EB31-0C37-7BD3-213BD98E922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21</a:t>
            </a:fld>
            <a:endParaRPr lang="en-GB"/>
          </a:p>
        </p:txBody>
      </p:sp>
      <p:graphicFrame>
        <p:nvGraphicFramePr>
          <p:cNvPr id="4" name="Table 3">
            <a:extLst>
              <a:ext uri="{FF2B5EF4-FFF2-40B4-BE49-F238E27FC236}">
                <a16:creationId xmlns:a16="http://schemas.microsoft.com/office/drawing/2014/main" id="{DE94AD80-6BA9-7BC4-FFE2-7BE63C700DC9}"/>
              </a:ext>
            </a:extLst>
          </p:cNvPr>
          <p:cNvGraphicFramePr>
            <a:graphicFrameLocks noGrp="1"/>
          </p:cNvGraphicFramePr>
          <p:nvPr>
            <p:extLst>
              <p:ext uri="{D42A27DB-BD31-4B8C-83A1-F6EECF244321}">
                <p14:modId xmlns:p14="http://schemas.microsoft.com/office/powerpoint/2010/main" val="4269436734"/>
              </p:ext>
            </p:extLst>
          </p:nvPr>
        </p:nvGraphicFramePr>
        <p:xfrm>
          <a:off x="1020698" y="1359344"/>
          <a:ext cx="10148490" cy="5116070"/>
        </p:xfrm>
        <a:graphic>
          <a:graphicData uri="http://schemas.openxmlformats.org/drawingml/2006/table">
            <a:tbl>
              <a:tblPr firstRow="1" bandRow="1">
                <a:tableStyleId>{5C22544A-7EE6-4342-B048-85BDC9FD1C3A}</a:tableStyleId>
              </a:tblPr>
              <a:tblGrid>
                <a:gridCol w="1210216">
                  <a:extLst>
                    <a:ext uri="{9D8B030D-6E8A-4147-A177-3AD203B41FA5}">
                      <a16:colId xmlns:a16="http://schemas.microsoft.com/office/drawing/2014/main" val="1052098276"/>
                    </a:ext>
                  </a:extLst>
                </a:gridCol>
                <a:gridCol w="3839742">
                  <a:extLst>
                    <a:ext uri="{9D8B030D-6E8A-4147-A177-3AD203B41FA5}">
                      <a16:colId xmlns:a16="http://schemas.microsoft.com/office/drawing/2014/main" val="3996096665"/>
                    </a:ext>
                  </a:extLst>
                </a:gridCol>
                <a:gridCol w="5098532">
                  <a:extLst>
                    <a:ext uri="{9D8B030D-6E8A-4147-A177-3AD203B41FA5}">
                      <a16:colId xmlns:a16="http://schemas.microsoft.com/office/drawing/2014/main" val="3683693897"/>
                    </a:ext>
                  </a:extLst>
                </a:gridCol>
              </a:tblGrid>
              <a:tr h="563349">
                <a:tc>
                  <a:txBody>
                    <a:bodyPr/>
                    <a:lstStyle/>
                    <a:p>
                      <a:pPr algn="ctr"/>
                      <a:r>
                        <a:rPr lang="en-AU" sz="2000" b="0">
                          <a:solidFill>
                            <a:schemeClr val="tx1"/>
                          </a:solidFill>
                        </a:rPr>
                        <a:t>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a:solidFill>
                            <a:schemeClr val="tx1"/>
                          </a:solidFill>
                        </a:rPr>
                        <a:t>January 10-15, 2027  or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NZ" sz="2000" b="1" i="0" u="none" strike="noStrike" cap="none">
                          <a:solidFill>
                            <a:schemeClr val="tx1"/>
                          </a:solidFill>
                          <a:effectLst/>
                          <a:latin typeface="+mn-lt"/>
                          <a:ea typeface="+mn-ea"/>
                          <a:cs typeface="+mn-cs"/>
                          <a:sym typeface="Arial"/>
                        </a:rPr>
                        <a:t> </a:t>
                      </a:r>
                      <a:r>
                        <a:rPr lang="en-AU" sz="2000" b="0">
                          <a:solidFill>
                            <a:schemeClr val="tx1"/>
                          </a:solidFill>
                        </a:rPr>
                        <a:t>May 9-14, 2027</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31836">
                <a:tc>
                  <a:txBody>
                    <a:bodyPr/>
                    <a:lstStyle/>
                    <a:p>
                      <a:pPr algn="ctr"/>
                      <a:r>
                        <a:rPr lang="en-AU" sz="2000">
                          <a:solidFill>
                            <a:schemeClr val="tx1"/>
                          </a:solidFill>
                        </a:rPr>
                        <a:t>2</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New Zealand, Auckland – The Cordis Hotel</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31836">
                <a:tc>
                  <a:txBody>
                    <a:bodyPr/>
                    <a:lstStyle/>
                    <a:p>
                      <a:pPr algn="ctr"/>
                      <a:r>
                        <a:rPr lang="en-AU" sz="2000">
                          <a:solidFill>
                            <a:schemeClr val="tx1"/>
                          </a:solidFill>
                        </a:rPr>
                        <a:t>3</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31836">
                <a:tc>
                  <a:txBody>
                    <a:bodyPr/>
                    <a:lstStyle/>
                    <a:p>
                      <a:pPr algn="ctr"/>
                      <a:r>
                        <a:rPr lang="en-AU" sz="2000">
                          <a:solidFill>
                            <a:schemeClr val="tx1"/>
                          </a:solidFill>
                        </a:rPr>
                        <a:t>4</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$236 USD  - TBC will be slightly higher than this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31836">
                <a:tc>
                  <a:txBody>
                    <a:bodyPr/>
                    <a:lstStyle/>
                    <a:p>
                      <a:pPr algn="ctr"/>
                      <a:r>
                        <a:rPr lang="en-AU" sz="2000">
                          <a:solidFill>
                            <a:schemeClr val="tx1"/>
                          </a:solidFill>
                        </a:rPr>
                        <a:t>5</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Hotel</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31836">
                <a:tc>
                  <a:txBody>
                    <a:bodyPr/>
                    <a:lstStyle/>
                    <a:p>
                      <a:pPr algn="ctr"/>
                      <a:r>
                        <a:rPr lang="en-AU" sz="2000">
                          <a:solidFill>
                            <a:schemeClr val="tx1"/>
                          </a:solidFill>
                        </a:rPr>
                        <a:t>6</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Encore – US$57,000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31836">
                <a:tc>
                  <a:txBody>
                    <a:bodyPr/>
                    <a:lstStyle/>
                    <a:p>
                      <a:pPr algn="ctr"/>
                      <a:r>
                        <a:rPr lang="en-AU" sz="2000">
                          <a:solidFill>
                            <a:schemeClr val="tx1"/>
                          </a:solidFill>
                        </a:rPr>
                        <a:t>7</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Auckland</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31836">
                <a:tc>
                  <a:txBody>
                    <a:bodyPr/>
                    <a:lstStyle/>
                    <a:p>
                      <a:pPr algn="ctr"/>
                      <a:r>
                        <a:rPr lang="en-AU" sz="2000">
                          <a:solidFill>
                            <a:schemeClr val="tx1"/>
                          </a:solidFill>
                        </a:rPr>
                        <a:t>8</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rgbClr val="0D0D0D"/>
                          </a:solidFill>
                        </a:rPr>
                        <a:t>Visa waivered for these </a:t>
                      </a:r>
                      <a:r>
                        <a:rPr lang="en-AU" sz="2000">
                          <a:solidFill>
                            <a:srgbClr val="0D0D0D"/>
                          </a:solidFill>
                          <a:hlinkClick r:id="rId3"/>
                        </a:rPr>
                        <a:t>countries</a:t>
                      </a:r>
                      <a:endParaRPr lang="en-AU" sz="2000">
                        <a:solidFill>
                          <a:schemeClr val="tx1"/>
                        </a:solidFill>
                      </a:endParaRP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563349">
                <a:tc>
                  <a:txBody>
                    <a:bodyPr/>
                    <a:lstStyle/>
                    <a:p>
                      <a:pPr algn="ctr"/>
                      <a:r>
                        <a:rPr lang="en-AU" sz="2000">
                          <a:solidFill>
                            <a:schemeClr val="tx1"/>
                          </a:solidFill>
                        </a:rPr>
                        <a:t>9</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US$16,000 – TBC – factor in increase for 2027, proposal based on 2026</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31836">
                <a:tc>
                  <a:txBody>
                    <a:bodyPr/>
                    <a:lstStyle/>
                    <a:p>
                      <a:pPr algn="ctr"/>
                      <a:r>
                        <a:rPr lang="en-AU" sz="2000">
                          <a:solidFill>
                            <a:schemeClr val="tx1"/>
                          </a:solidFill>
                        </a:rPr>
                        <a:t>10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US$42,000 min 250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31836">
                <a:tc>
                  <a:txBody>
                    <a:bodyPr/>
                    <a:lstStyle/>
                    <a:p>
                      <a:pPr algn="ctr"/>
                      <a:r>
                        <a:rPr lang="en-AU" sz="2000">
                          <a:solidFill>
                            <a:schemeClr val="tx1"/>
                          </a:solidFill>
                        </a:rPr>
                        <a:t>11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2000" dirty="0">
                        <a:solidFill>
                          <a:schemeClr val="tx1"/>
                        </a:solidFill>
                      </a:endParaRP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58117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857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600" b="1" dirty="0">
                <a:solidFill>
                  <a:srgbClr val="0070C0"/>
                </a:solidFill>
                <a:latin typeface="+mj-lt"/>
                <a:ea typeface="+mj-ea"/>
              </a:rPr>
              <a:t>Abu Dhabi UAE </a:t>
            </a:r>
            <a:r>
              <a:rPr lang="en-US" sz="3600" b="1" dirty="0">
                <a:solidFill>
                  <a:srgbClr val="000000"/>
                </a:solidFill>
                <a:latin typeface="+mj-lt"/>
                <a:ea typeface="+mj-ea"/>
              </a:rPr>
              <a:t>-  National Convention Centre</a:t>
            </a:r>
          </a:p>
        </p:txBody>
      </p:sp>
      <p:sp>
        <p:nvSpPr>
          <p:cNvPr id="96" name="Date Placeholder 3">
            <a:extLst>
              <a:ext uri="{FF2B5EF4-FFF2-40B4-BE49-F238E27FC236}">
                <a16:creationId xmlns:a16="http://schemas.microsoft.com/office/drawing/2014/main" id="{0BDE670B-FA83-418C-365C-285B5FE03082}"/>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7" name="Footer Placeholder 4">
            <a:extLst>
              <a:ext uri="{FF2B5EF4-FFF2-40B4-BE49-F238E27FC236}">
                <a16:creationId xmlns:a16="http://schemas.microsoft.com/office/drawing/2014/main" id="{2D18F606-67D0-9F46-DA9E-009AE9CFF7E4}"/>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8" name="Slide Number Placeholder 5">
            <a:extLst>
              <a:ext uri="{FF2B5EF4-FFF2-40B4-BE49-F238E27FC236}">
                <a16:creationId xmlns:a16="http://schemas.microsoft.com/office/drawing/2014/main" id="{57999D20-0F48-158A-5F17-46F192DC7930}"/>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22</a:t>
            </a:fld>
            <a:endParaRPr lang="en-GB"/>
          </a:p>
        </p:txBody>
      </p:sp>
      <p:graphicFrame>
        <p:nvGraphicFramePr>
          <p:cNvPr id="2" name="Table 1">
            <a:extLst>
              <a:ext uri="{FF2B5EF4-FFF2-40B4-BE49-F238E27FC236}">
                <a16:creationId xmlns:a16="http://schemas.microsoft.com/office/drawing/2014/main" id="{DF74555F-DE48-5E32-71D7-5E36318CE6C3}"/>
              </a:ext>
            </a:extLst>
          </p:cNvPr>
          <p:cNvGraphicFramePr>
            <a:graphicFrameLocks noGrp="1"/>
          </p:cNvGraphicFramePr>
          <p:nvPr>
            <p:extLst>
              <p:ext uri="{D42A27DB-BD31-4B8C-83A1-F6EECF244321}">
                <p14:modId xmlns:p14="http://schemas.microsoft.com/office/powerpoint/2010/main" val="3743262972"/>
              </p:ext>
            </p:extLst>
          </p:nvPr>
        </p:nvGraphicFramePr>
        <p:xfrm>
          <a:off x="965199" y="1371600"/>
          <a:ext cx="10361086" cy="4857206"/>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20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a:solidFill>
                            <a:schemeClr val="tx1"/>
                          </a:solidFill>
                        </a:rPr>
                        <a:t>May 9-14, 2027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20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20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20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20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20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20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Zayed International Airport, UAE is 7</a:t>
                      </a:r>
                      <a:r>
                        <a:rPr lang="en-AU" sz="2000" baseline="30000">
                          <a:solidFill>
                            <a:schemeClr val="tx1"/>
                          </a:solidFill>
                        </a:rPr>
                        <a:t>th</a:t>
                      </a:r>
                      <a:r>
                        <a:rPr lang="en-AU" sz="20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20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20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20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20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517160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a:lstStyle/>
          <a:p>
            <a:r>
              <a:rPr lang="en-US" dirty="0"/>
              <a:t>2024 February Telcon Discussion/Decision</a:t>
            </a:r>
            <a:br>
              <a:rPr lang="en-US" dirty="0"/>
            </a:br>
            <a:r>
              <a:rPr lang="en-US" dirty="0"/>
              <a:t>2027 May 802W Interim</a:t>
            </a:r>
          </a:p>
        </p:txBody>
      </p:sp>
      <p:sp>
        <p:nvSpPr>
          <p:cNvPr id="3" name="Content Placeholder 2">
            <a:extLst>
              <a:ext uri="{FF2B5EF4-FFF2-40B4-BE49-F238E27FC236}">
                <a16:creationId xmlns:a16="http://schemas.microsoft.com/office/drawing/2014/main" id="{A5D49FD7-780B-FF71-4D60-FD8415CD6355}"/>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1676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2" name="Title 1">
            <a:extLst>
              <a:ext uri="{FF2B5EF4-FFF2-40B4-BE49-F238E27FC236}">
                <a16:creationId xmlns:a16="http://schemas.microsoft.com/office/drawing/2014/main" id="{8CF0E6C1-3979-5090-E54C-EAD95CFD3DDF}"/>
              </a:ext>
            </a:extLst>
          </p:cNvPr>
          <p:cNvSpPr>
            <a:spLocks noGrp="1"/>
          </p:cNvSpPr>
          <p:nvPr>
            <p:ph type="ctrTitle"/>
          </p:nvPr>
        </p:nvSpPr>
        <p:spPr>
          <a:xfrm>
            <a:off x="1524000" y="1149873"/>
            <a:ext cx="9067800" cy="1183210"/>
          </a:xfrm>
        </p:spPr>
        <p:txBody>
          <a:bodyPr/>
          <a:lstStyle/>
          <a:p>
            <a:pPr>
              <a:lnSpc>
                <a:spcPct val="90000"/>
              </a:lnSpc>
              <a:spcAft>
                <a:spcPts val="600"/>
              </a:spcAft>
            </a:pPr>
            <a:r>
              <a:rPr lang="en-US" sz="4400" b="1" cap="all" dirty="0">
                <a:solidFill>
                  <a:schemeClr val="accent1">
                    <a:lumMod val="50000"/>
                  </a:schemeClr>
                </a:solidFill>
                <a:latin typeface="+mj-lt"/>
                <a:ea typeface="+mj-ea"/>
              </a:rPr>
              <a:t>IEEE 802 Wireless Interim </a:t>
            </a:r>
            <a:br>
              <a:rPr lang="en-US" sz="4400" b="1" cap="all" dirty="0">
                <a:solidFill>
                  <a:schemeClr val="accent1">
                    <a:lumMod val="50000"/>
                  </a:schemeClr>
                </a:solidFill>
                <a:latin typeface="+mj-lt"/>
                <a:ea typeface="+mj-ea"/>
              </a:rPr>
            </a:br>
            <a:r>
              <a:rPr lang="en-US" sz="4400" b="1" cap="all" dirty="0">
                <a:solidFill>
                  <a:schemeClr val="accent1">
                    <a:lumMod val="50000"/>
                  </a:schemeClr>
                </a:solidFill>
                <a:latin typeface="+mj-lt"/>
                <a:ea typeface="+mj-ea"/>
              </a:rPr>
              <a:t>2028 January 16 -21</a:t>
            </a:r>
            <a:endParaRPr lang="en-US" sz="4400" dirty="0">
              <a:solidFill>
                <a:schemeClr val="accent1">
                  <a:lumMod val="50000"/>
                </a:schemeClr>
              </a:solidFill>
            </a:endParaRPr>
          </a:p>
        </p:txBody>
      </p:sp>
      <p:sp>
        <p:nvSpPr>
          <p:cNvPr id="3" name="Subtitle 2">
            <a:extLst>
              <a:ext uri="{FF2B5EF4-FFF2-40B4-BE49-F238E27FC236}">
                <a16:creationId xmlns:a16="http://schemas.microsoft.com/office/drawing/2014/main" id="{3BDD2844-DF66-CF63-97AE-121868451CC1}"/>
              </a:ext>
            </a:extLst>
          </p:cNvPr>
          <p:cNvSpPr>
            <a:spLocks noGrp="1"/>
          </p:cNvSpPr>
          <p:nvPr>
            <p:ph type="subTitle" idx="1"/>
          </p:nvPr>
        </p:nvSpPr>
        <p:spPr>
          <a:xfrm>
            <a:off x="1878542" y="3527948"/>
            <a:ext cx="8534400" cy="1752600"/>
          </a:xfrm>
        </p:spPr>
        <p:txBody>
          <a:bodyPr/>
          <a:lstStyle/>
          <a:p>
            <a:pPr>
              <a:spcBef>
                <a:spcPts val="600"/>
              </a:spcBef>
              <a:buClr>
                <a:srgbClr val="000000"/>
              </a:buClr>
              <a:buSzPct val="100000"/>
            </a:pPr>
            <a:r>
              <a:rPr lang="en-US" sz="4000" b="1" dirty="0">
                <a:solidFill>
                  <a:srgbClr val="000000"/>
                </a:solidFill>
                <a:latin typeface="+mn-lt"/>
                <a:ea typeface="+mn-ea"/>
                <a:cs typeface="MS Gothic"/>
              </a:rPr>
              <a:t>Top Choice:</a:t>
            </a:r>
          </a:p>
          <a:p>
            <a:pPr>
              <a:spcBef>
                <a:spcPts val="600"/>
              </a:spcBef>
              <a:buClr>
                <a:srgbClr val="000000"/>
              </a:buClr>
              <a:buSzPct val="100000"/>
            </a:pPr>
            <a:r>
              <a:rPr lang="en-US" sz="4000" b="1" dirty="0">
                <a:solidFill>
                  <a:srgbClr val="000000"/>
                </a:solidFill>
                <a:latin typeface="+mn-lt"/>
                <a:ea typeface="+mn-ea"/>
                <a:cs typeface="MS Gothic"/>
              </a:rPr>
              <a:t>Panama Hilton</a:t>
            </a:r>
          </a:p>
          <a:p>
            <a:endParaRPr lang="en-US" sz="4000" dirty="0"/>
          </a:p>
        </p:txBody>
      </p:sp>
      <p:sp>
        <p:nvSpPr>
          <p:cNvPr id="84" name="Date Placeholder 3">
            <a:extLst>
              <a:ext uri="{FF2B5EF4-FFF2-40B4-BE49-F238E27FC236}">
                <a16:creationId xmlns:a16="http://schemas.microsoft.com/office/drawing/2014/main" id="{3F22F6F8-3F5E-4496-1461-6B6A278D9E85}"/>
              </a:ext>
            </a:extLst>
          </p:cNvPr>
          <p:cNvSpPr>
            <a:spLocks noGrp="1"/>
          </p:cNvSpPr>
          <p:nvPr>
            <p:ph type="dt" idx="10"/>
          </p:nvPr>
        </p:nvSpPr>
        <p:spPr/>
        <p:txBody>
          <a:bodyPr/>
          <a:lstStyle/>
          <a:p>
            <a:pPr>
              <a:spcAft>
                <a:spcPts val="600"/>
              </a:spcAft>
            </a:pPr>
            <a:r>
              <a:rPr lang="en-US"/>
              <a:t>February 2024</a:t>
            </a:r>
            <a:endParaRPr lang="en-GB"/>
          </a:p>
        </p:txBody>
      </p:sp>
      <p:sp>
        <p:nvSpPr>
          <p:cNvPr id="86" name="Footer Placeholder 4">
            <a:extLst>
              <a:ext uri="{FF2B5EF4-FFF2-40B4-BE49-F238E27FC236}">
                <a16:creationId xmlns:a16="http://schemas.microsoft.com/office/drawing/2014/main" id="{86D4BD9F-BED8-6A26-50B2-7CDB978F009D}"/>
              </a:ext>
            </a:extLst>
          </p:cNvPr>
          <p:cNvSpPr>
            <a:spLocks noGrp="1"/>
          </p:cNvSpPr>
          <p:nvPr>
            <p:ph type="ftr" idx="11"/>
          </p:nvPr>
        </p:nvSpPr>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E65D9FE4-2AAA-BBAD-BB8F-59BB668A3F93}"/>
              </a:ext>
            </a:extLst>
          </p:cNvPr>
          <p:cNvSpPr>
            <a:spLocks noGrp="1"/>
          </p:cNvSpPr>
          <p:nvPr>
            <p:ph type="sldNum" idx="12"/>
          </p:nvPr>
        </p:nvSpPr>
        <p:spPr/>
        <p:txBody>
          <a:bodyPr/>
          <a:lstStyle/>
          <a:p>
            <a:pPr>
              <a:spcAft>
                <a:spcPts val="600"/>
              </a:spcAft>
            </a:pPr>
            <a:r>
              <a:rPr lang="en-GB"/>
              <a:t>Slide </a:t>
            </a:r>
            <a:fld id="{3ABCC52B-A3F7-440B-BBF2-55191E6E7773}" type="slidenum">
              <a:rPr lang="en-GB" smtClean="0"/>
              <a:pPr>
                <a:spcAft>
                  <a:spcPts val="600"/>
                </a:spcAft>
              </a:pPr>
              <a:t>24</a:t>
            </a:fld>
            <a:endParaRPr lang="en-GB"/>
          </a:p>
        </p:txBody>
      </p:sp>
    </p:spTree>
    <p:extLst>
      <p:ext uri="{BB962C8B-B14F-4D97-AF65-F5344CB8AC3E}">
        <p14:creationId xmlns:p14="http://schemas.microsoft.com/office/powerpoint/2010/main" val="2961494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91440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lnSpc>
                <a:spcPct val="90000"/>
              </a:lnSpc>
              <a:spcAft>
                <a:spcPts val="600"/>
              </a:spcAft>
              <a:buClr>
                <a:srgbClr val="000000"/>
              </a:buClr>
              <a:buSzPct val="100000"/>
              <a:buFont typeface="Times New Roman" pitchFamily="18" charset="0"/>
            </a:pPr>
            <a:r>
              <a:rPr lang="en-US" sz="2700" b="1" dirty="0">
                <a:solidFill>
                  <a:srgbClr val="0070C0"/>
                </a:solidFill>
                <a:latin typeface="+mj-lt"/>
                <a:ea typeface="+mj-ea"/>
              </a:rPr>
              <a:t>Panama -  </a:t>
            </a:r>
            <a:r>
              <a:rPr lang="en-US" sz="2700" b="1" dirty="0">
                <a:solidFill>
                  <a:srgbClr val="000000"/>
                </a:solidFill>
                <a:latin typeface="+mj-lt"/>
                <a:ea typeface="+mj-ea"/>
              </a:rPr>
              <a:t>Hilton Panama</a:t>
            </a:r>
          </a:p>
          <a:p>
            <a:pPr algn="ctr">
              <a:lnSpc>
                <a:spcPct val="90000"/>
              </a:lnSpc>
              <a:spcAft>
                <a:spcPts val="600"/>
              </a:spcAft>
              <a:buClr>
                <a:srgbClr val="000000"/>
              </a:buClr>
              <a:buSzPct val="100000"/>
              <a:buFont typeface="Times New Roman" pitchFamily="18" charset="0"/>
            </a:pPr>
            <a:r>
              <a:rPr lang="en-US" sz="2700" b="1" dirty="0">
                <a:solidFill>
                  <a:srgbClr val="000000"/>
                </a:solidFill>
                <a:latin typeface="+mj-lt"/>
                <a:ea typeface="+mj-ea"/>
              </a:rPr>
              <a:t>Repeat Venue</a:t>
            </a:r>
          </a:p>
        </p:txBody>
      </p:sp>
      <p:sp>
        <p:nvSpPr>
          <p:cNvPr id="90" name="Date Placeholder 3">
            <a:extLst>
              <a:ext uri="{FF2B5EF4-FFF2-40B4-BE49-F238E27FC236}">
                <a16:creationId xmlns:a16="http://schemas.microsoft.com/office/drawing/2014/main" id="{7B9AB4ED-504E-ED57-2277-31D6FE2DFE18}"/>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2" name="Footer Placeholder 4">
            <a:extLst>
              <a:ext uri="{FF2B5EF4-FFF2-40B4-BE49-F238E27FC236}">
                <a16:creationId xmlns:a16="http://schemas.microsoft.com/office/drawing/2014/main" id="{3C84923E-E4C9-E61A-01FE-38E0ADA920A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92B4E94E-914D-8F68-F5F8-53F57B8F0C07}"/>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25</a:t>
            </a:fld>
            <a:endParaRPr lang="en-GB"/>
          </a:p>
        </p:txBody>
      </p:sp>
      <p:graphicFrame>
        <p:nvGraphicFramePr>
          <p:cNvPr id="2" name="Table 1">
            <a:extLst>
              <a:ext uri="{FF2B5EF4-FFF2-40B4-BE49-F238E27FC236}">
                <a16:creationId xmlns:a16="http://schemas.microsoft.com/office/drawing/2014/main" id="{53CE9549-0207-8873-355C-21EE756260E4}"/>
              </a:ext>
            </a:extLst>
          </p:cNvPr>
          <p:cNvGraphicFramePr>
            <a:graphicFrameLocks noGrp="1"/>
          </p:cNvGraphicFramePr>
          <p:nvPr>
            <p:extLst>
              <p:ext uri="{D42A27DB-BD31-4B8C-83A1-F6EECF244321}">
                <p14:modId xmlns:p14="http://schemas.microsoft.com/office/powerpoint/2010/main" val="940637505"/>
              </p:ext>
            </p:extLst>
          </p:nvPr>
        </p:nvGraphicFramePr>
        <p:xfrm>
          <a:off x="1449971" y="1600210"/>
          <a:ext cx="9817493" cy="4811270"/>
        </p:xfrm>
        <a:graphic>
          <a:graphicData uri="http://schemas.openxmlformats.org/drawingml/2006/table">
            <a:tbl>
              <a:tblPr firstRow="1" bandRow="1">
                <a:tableStyleId>{5C22544A-7EE6-4342-B048-85BDC9FD1C3A}</a:tableStyleId>
              </a:tblPr>
              <a:tblGrid>
                <a:gridCol w="1203283">
                  <a:extLst>
                    <a:ext uri="{9D8B030D-6E8A-4147-A177-3AD203B41FA5}">
                      <a16:colId xmlns:a16="http://schemas.microsoft.com/office/drawing/2014/main" val="1052098276"/>
                    </a:ext>
                  </a:extLst>
                </a:gridCol>
                <a:gridCol w="3815541">
                  <a:extLst>
                    <a:ext uri="{9D8B030D-6E8A-4147-A177-3AD203B41FA5}">
                      <a16:colId xmlns:a16="http://schemas.microsoft.com/office/drawing/2014/main" val="3996096665"/>
                    </a:ext>
                  </a:extLst>
                </a:gridCol>
                <a:gridCol w="4798669">
                  <a:extLst>
                    <a:ext uri="{9D8B030D-6E8A-4147-A177-3AD203B41FA5}">
                      <a16:colId xmlns:a16="http://schemas.microsoft.com/office/drawing/2014/main" val="3683693897"/>
                    </a:ext>
                  </a:extLst>
                </a:gridCol>
              </a:tblGrid>
              <a:tr h="344131">
                <a:tc>
                  <a:txBody>
                    <a:bodyPr/>
                    <a:lstStyle/>
                    <a:p>
                      <a:pPr algn="ctr"/>
                      <a:r>
                        <a:rPr lang="en-AU" sz="2000" b="0">
                          <a:solidFill>
                            <a:schemeClr val="tx1"/>
                          </a:solidFill>
                        </a:rPr>
                        <a:t>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accent1">
                              <a:lumMod val="50000"/>
                            </a:schemeClr>
                          </a:solidFill>
                        </a:rPr>
                        <a:t>16 -21 </a:t>
                      </a:r>
                      <a:r>
                        <a:rPr lang="en" sz="2000" b="1" dirty="0">
                          <a:solidFill>
                            <a:schemeClr val="accent1">
                              <a:lumMod val="50000"/>
                            </a:schemeClr>
                          </a:solidFill>
                        </a:rPr>
                        <a:t>Jan 2028</a:t>
                      </a:r>
                      <a:endParaRPr lang="en-AU" sz="2000" b="0" dirty="0">
                        <a:solidFill>
                          <a:schemeClr val="tx1"/>
                        </a:solidFill>
                      </a:endParaRP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4131">
                <a:tc>
                  <a:txBody>
                    <a:bodyPr/>
                    <a:lstStyle/>
                    <a:p>
                      <a:pPr algn="ctr"/>
                      <a:r>
                        <a:rPr lang="en-AU" sz="2000">
                          <a:solidFill>
                            <a:schemeClr val="tx1"/>
                          </a:solidFill>
                        </a:rPr>
                        <a:t>2</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Hilton Panama</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4131">
                <a:tc>
                  <a:txBody>
                    <a:bodyPr/>
                    <a:lstStyle/>
                    <a:p>
                      <a:pPr algn="ctr"/>
                      <a:r>
                        <a:rPr lang="en-AU" sz="2000">
                          <a:solidFill>
                            <a:schemeClr val="tx1"/>
                          </a:solidFill>
                        </a:rPr>
                        <a:t>3</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US$6,500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4131">
                <a:tc>
                  <a:txBody>
                    <a:bodyPr/>
                    <a:lstStyle/>
                    <a:p>
                      <a:pPr algn="ctr"/>
                      <a:r>
                        <a:rPr lang="en-AU" sz="2000">
                          <a:solidFill>
                            <a:schemeClr val="tx1"/>
                          </a:solidFill>
                        </a:rPr>
                        <a:t>4</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US$179 Standard  US$199 premium</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4131">
                <a:tc>
                  <a:txBody>
                    <a:bodyPr/>
                    <a:lstStyle/>
                    <a:p>
                      <a:pPr algn="ctr"/>
                      <a:r>
                        <a:rPr lang="en-AU" sz="2000">
                          <a:solidFill>
                            <a:schemeClr val="tx1"/>
                          </a:solidFill>
                        </a:rPr>
                        <a:t>5</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 – most on one floor</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584222">
                <a:tc>
                  <a:txBody>
                    <a:bodyPr/>
                    <a:lstStyle/>
                    <a:p>
                      <a:pPr algn="ctr"/>
                      <a:r>
                        <a:rPr lang="en-AU" sz="2000">
                          <a:solidFill>
                            <a:schemeClr val="tx1"/>
                          </a:solidFill>
                        </a:rPr>
                        <a:t>6</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Ingentronics – approx. $70k</a:t>
                      </a:r>
                    </a:p>
                    <a:p>
                      <a:r>
                        <a:rPr lang="en-AU" sz="2000">
                          <a:solidFill>
                            <a:schemeClr val="tx1"/>
                          </a:solidFill>
                        </a:rPr>
                        <a:t>Powerboards TBC</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4131">
                <a:tc>
                  <a:txBody>
                    <a:bodyPr/>
                    <a:lstStyle/>
                    <a:p>
                      <a:pPr algn="ctr"/>
                      <a:r>
                        <a:rPr lang="en-AU" sz="2000">
                          <a:solidFill>
                            <a:schemeClr val="tx1"/>
                          </a:solidFill>
                        </a:rPr>
                        <a:t>7</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PTY – Tocumen International Airport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44131">
                <a:tc>
                  <a:txBody>
                    <a:bodyPr/>
                    <a:lstStyle/>
                    <a:p>
                      <a:pPr algn="ctr"/>
                      <a:r>
                        <a:rPr lang="en-AU" sz="2000">
                          <a:solidFill>
                            <a:schemeClr val="tx1"/>
                          </a:solidFill>
                        </a:rPr>
                        <a:t>8</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a:solidFill>
                            <a:schemeClr val="tx1"/>
                          </a:solidFill>
                        </a:rPr>
                        <a:t>Required for specific countries</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4131">
                <a:tc>
                  <a:txBody>
                    <a:bodyPr/>
                    <a:lstStyle/>
                    <a:p>
                      <a:pPr algn="ctr"/>
                      <a:r>
                        <a:rPr lang="en-AU" sz="2000">
                          <a:solidFill>
                            <a:schemeClr val="tx1"/>
                          </a:solidFill>
                        </a:rPr>
                        <a:t>9</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4131">
                <a:tc>
                  <a:txBody>
                    <a:bodyPr/>
                    <a:lstStyle/>
                    <a:p>
                      <a:pPr algn="ctr"/>
                      <a:r>
                        <a:rPr lang="en-AU" sz="2000">
                          <a:solidFill>
                            <a:schemeClr val="tx1"/>
                          </a:solidFill>
                        </a:rPr>
                        <a:t>10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US$97,000</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584222">
                <a:tc>
                  <a:txBody>
                    <a:bodyPr/>
                    <a:lstStyle/>
                    <a:p>
                      <a:pPr algn="ctr"/>
                      <a:r>
                        <a:rPr lang="en-AU" sz="2000">
                          <a:solidFill>
                            <a:schemeClr val="tx1"/>
                          </a:solidFill>
                        </a:rPr>
                        <a:t>11</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Comp = 1 per 75, no concessions </a:t>
                      </a:r>
                    </a:p>
                    <a:p>
                      <a:r>
                        <a:rPr lang="en-AU" sz="2000" dirty="0">
                          <a:solidFill>
                            <a:schemeClr val="tx1"/>
                          </a:solidFill>
                        </a:rPr>
                        <a:t>May be cheaper in May</a:t>
                      </a:r>
                    </a:p>
                  </a:txBody>
                  <a:tcPr marL="77171" marR="77171" marT="38585" marB="385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621053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p:txBody>
          <a:bodyPr/>
          <a:lstStyle/>
          <a:p>
            <a:r>
              <a:rPr lang="en-US" sz="3200" b="1" dirty="0">
                <a:solidFill>
                  <a:schemeClr val="accent1">
                    <a:lumMod val="50000"/>
                  </a:schemeClr>
                </a:solidFill>
              </a:rPr>
              <a:t>4.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(Voter's present =)</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446147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2" name="Google Shape;212;p35"/>
          <p:cNvSpPr txBox="1"/>
          <p:nvPr/>
        </p:nvSpPr>
        <p:spPr>
          <a:xfrm>
            <a:off x="2715200" y="1402711"/>
            <a:ext cx="7500400" cy="1520376"/>
          </a:xfrm>
          <a:prstGeom prst="rect">
            <a:avLst/>
          </a:prstGeom>
          <a:noFill/>
          <a:ln>
            <a:noFill/>
          </a:ln>
        </p:spPr>
        <p:txBody>
          <a:bodyPr spcFirstLastPara="1" wrap="square" lIns="121900" tIns="121900" rIns="121900" bIns="121900" anchor="t" anchorCtr="0">
            <a:spAutoFit/>
          </a:bodyPr>
          <a:lstStyle/>
          <a:p>
            <a:pPr marL="914400">
              <a:lnSpc>
                <a:spcPct val="115000"/>
              </a:lnSpc>
              <a:spcBef>
                <a:spcPts val="0"/>
              </a:spcBef>
              <a:spcAft>
                <a:spcPts val="0"/>
              </a:spcAft>
              <a:buClr>
                <a:schemeClr val="dk1"/>
              </a:buClr>
              <a:buSzPts val="1100"/>
            </a:pPr>
            <a:r>
              <a:rPr lang="it-IT" b="1" dirty="0">
                <a:solidFill>
                  <a:srgbClr val="0D0D0D"/>
                </a:solidFill>
              </a:rPr>
              <a:t>Asia:</a:t>
            </a:r>
            <a:r>
              <a:rPr lang="it-IT" dirty="0">
                <a:solidFill>
                  <a:srgbClr val="0D0D0D"/>
                </a:solidFill>
              </a:rPr>
              <a:t> </a:t>
            </a:r>
          </a:p>
          <a:p>
            <a:pPr marL="914400">
              <a:lnSpc>
                <a:spcPct val="115000"/>
              </a:lnSpc>
              <a:spcBef>
                <a:spcPts val="0"/>
              </a:spcBef>
              <a:spcAft>
                <a:spcPts val="0"/>
              </a:spcAft>
              <a:buClr>
                <a:schemeClr val="dk1"/>
              </a:buClr>
              <a:buSzPts val="1100"/>
            </a:pPr>
            <a:r>
              <a:rPr lang="it-IT" b="1" dirty="0">
                <a:solidFill>
                  <a:srgbClr val="0D0D0D"/>
                </a:solidFill>
              </a:rPr>
              <a:t>Europe:</a:t>
            </a:r>
            <a:r>
              <a:rPr lang="it-IT" dirty="0">
                <a:solidFill>
                  <a:srgbClr val="0D0D0D"/>
                </a:solidFill>
              </a:rPr>
              <a:t> </a:t>
            </a:r>
            <a:r>
              <a:rPr lang="it-IT" dirty="0">
                <a:solidFill>
                  <a:schemeClr val="accent5">
                    <a:lumMod val="75000"/>
                  </a:schemeClr>
                </a:solidFill>
                <a:highlight>
                  <a:srgbClr val="FFFFFF"/>
                </a:highlight>
              </a:rPr>
              <a:t>Vienna</a:t>
            </a:r>
            <a:r>
              <a:rPr lang="it-IT" dirty="0">
                <a:solidFill>
                  <a:srgbClr val="1F1F1F"/>
                </a:solidFill>
                <a:highlight>
                  <a:srgbClr val="FFFFFF"/>
                </a:highlight>
              </a:rPr>
              <a:t>, Belgium</a:t>
            </a:r>
            <a:endParaRPr lang="it-IT" dirty="0">
              <a:solidFill>
                <a:srgbClr val="0D0D0D"/>
              </a:solidFill>
            </a:endParaRPr>
          </a:p>
          <a:p>
            <a:pPr marL="914400">
              <a:lnSpc>
                <a:spcPct val="115000"/>
              </a:lnSpc>
              <a:spcBef>
                <a:spcPts val="0"/>
              </a:spcBef>
              <a:spcAft>
                <a:spcPts val="0"/>
              </a:spcAft>
            </a:pPr>
            <a:r>
              <a:rPr lang="it-IT" b="1" dirty="0">
                <a:solidFill>
                  <a:srgbClr val="0D0D0D"/>
                </a:solidFill>
              </a:rPr>
              <a:t>Africa:</a:t>
            </a:r>
            <a:r>
              <a:rPr lang="it-IT" dirty="0">
                <a:solidFill>
                  <a:srgbClr val="0D0D0D"/>
                </a:solidFill>
              </a:rPr>
              <a:t> Egypt</a:t>
            </a:r>
          </a:p>
        </p:txBody>
      </p:sp>
      <p:sp>
        <p:nvSpPr>
          <p:cNvPr id="2" name="Google Shape;211;p35">
            <a:extLst>
              <a:ext uri="{FF2B5EF4-FFF2-40B4-BE49-F238E27FC236}">
                <a16:creationId xmlns:a16="http://schemas.microsoft.com/office/drawing/2014/main" id="{569C9791-106B-4E68-3886-75490CD664D7}"/>
              </a:ext>
            </a:extLst>
          </p:cNvPr>
          <p:cNvSpPr txBox="1"/>
          <p:nvPr/>
        </p:nvSpPr>
        <p:spPr>
          <a:xfrm>
            <a:off x="1600200" y="3454400"/>
            <a:ext cx="8332000" cy="1272167"/>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pPr>
            <a:r>
              <a:rPr lang="en-US" sz="4000" b="1" dirty="0">
                <a:solidFill>
                  <a:schemeClr val="dk1"/>
                </a:solidFill>
              </a:rPr>
              <a:t>Other Locations Approached:</a:t>
            </a:r>
          </a:p>
          <a:p>
            <a:pPr algn="ctr">
              <a:spcBef>
                <a:spcPts val="0"/>
              </a:spcBef>
              <a:spcAft>
                <a:spcPts val="0"/>
              </a:spcAft>
            </a:pPr>
            <a:r>
              <a:rPr lang="en-US" dirty="0">
                <a:solidFill>
                  <a:schemeClr val="dk1"/>
                </a:solidFill>
                <a:latin typeface="Roboto"/>
                <a:ea typeface="Roboto"/>
                <a:cs typeface="Roboto"/>
                <a:sym typeface="Roboto"/>
              </a:rPr>
              <a:t>not in budget</a:t>
            </a:r>
            <a:endParaRPr lang="en-US" dirty="0">
              <a:solidFill>
                <a:srgbClr val="1F1F1F"/>
              </a:solidFill>
              <a:latin typeface="Roboto"/>
              <a:ea typeface="Roboto"/>
              <a:cs typeface="Roboto"/>
              <a:sym typeface="Roboto"/>
            </a:endParaRPr>
          </a:p>
        </p:txBody>
      </p:sp>
      <p:sp>
        <p:nvSpPr>
          <p:cNvPr id="3" name="Google Shape;212;p35">
            <a:extLst>
              <a:ext uri="{FF2B5EF4-FFF2-40B4-BE49-F238E27FC236}">
                <a16:creationId xmlns:a16="http://schemas.microsoft.com/office/drawing/2014/main" id="{40BDFAA5-2302-5C4A-28E3-1D9FFCB367EF}"/>
              </a:ext>
            </a:extLst>
          </p:cNvPr>
          <p:cNvSpPr txBox="1"/>
          <p:nvPr/>
        </p:nvSpPr>
        <p:spPr>
          <a:xfrm>
            <a:off x="1371600" y="4599487"/>
            <a:ext cx="9448799" cy="984845"/>
          </a:xfrm>
          <a:prstGeom prst="rect">
            <a:avLst/>
          </a:prstGeom>
          <a:noFill/>
          <a:ln>
            <a:noFill/>
          </a:ln>
        </p:spPr>
        <p:txBody>
          <a:bodyPr spcFirstLastPara="1" wrap="square" lIns="121900" tIns="121900" rIns="121900" bIns="121900" anchor="t" anchorCtr="0">
            <a:spAutoFit/>
          </a:bodyPr>
          <a:lstStyle/>
          <a:p>
            <a:pPr marL="914400">
              <a:spcBef>
                <a:spcPts val="0"/>
              </a:spcBef>
              <a:spcAft>
                <a:spcPts val="0"/>
              </a:spcAft>
              <a:buClr>
                <a:schemeClr val="dk1"/>
              </a:buClr>
              <a:buSzPts val="1100"/>
            </a:pPr>
            <a:r>
              <a:rPr lang="en-US" b="1" dirty="0">
                <a:solidFill>
                  <a:srgbClr val="0D0D0D"/>
                </a:solidFill>
              </a:rPr>
              <a:t>Asia:</a:t>
            </a:r>
            <a:r>
              <a:rPr lang="en-US" dirty="0">
                <a:solidFill>
                  <a:srgbClr val="0D0D0D"/>
                </a:solidFill>
              </a:rPr>
              <a:t> Singapore, Wellington, Dubai – Grand Hyatt</a:t>
            </a:r>
          </a:p>
          <a:p>
            <a:pPr marL="914400">
              <a:spcBef>
                <a:spcPts val="0"/>
              </a:spcBef>
              <a:spcAft>
                <a:spcPts val="0"/>
              </a:spcAft>
              <a:buClr>
                <a:schemeClr val="dk1"/>
              </a:buClr>
              <a:buSzPts val="1100"/>
            </a:pPr>
            <a:r>
              <a:rPr lang="en-US" b="1" dirty="0">
                <a:solidFill>
                  <a:srgbClr val="0D0D0D"/>
                </a:solidFill>
              </a:rPr>
              <a:t>Europe:</a:t>
            </a:r>
            <a:r>
              <a:rPr lang="en-US" dirty="0">
                <a:solidFill>
                  <a:srgbClr val="0D0D0D"/>
                </a:solidFill>
              </a:rPr>
              <a:t> </a:t>
            </a:r>
            <a:r>
              <a:rPr lang="en-US" dirty="0">
                <a:solidFill>
                  <a:schemeClr val="tx1"/>
                </a:solidFill>
                <a:highlight>
                  <a:srgbClr val="FFFFFF"/>
                </a:highlight>
              </a:rPr>
              <a:t>Dublin, Turkey Hilton, London Metropole, London Excel</a:t>
            </a:r>
            <a:endParaRPr lang="en-US" dirty="0">
              <a:solidFill>
                <a:schemeClr val="tx1"/>
              </a:solidFill>
            </a:endParaRPr>
          </a:p>
        </p:txBody>
      </p:sp>
      <p:sp>
        <p:nvSpPr>
          <p:cNvPr id="4" name="Title 3">
            <a:extLst>
              <a:ext uri="{FF2B5EF4-FFF2-40B4-BE49-F238E27FC236}">
                <a16:creationId xmlns:a16="http://schemas.microsoft.com/office/drawing/2014/main" id="{37FD1FA9-B7DD-1FFA-7FFB-7695B0E8F058}"/>
              </a:ext>
            </a:extLst>
          </p:cNvPr>
          <p:cNvSpPr>
            <a:spLocks noGrp="1"/>
          </p:cNvSpPr>
          <p:nvPr>
            <p:ph type="title"/>
          </p:nvPr>
        </p:nvSpPr>
        <p:spPr>
          <a:xfrm>
            <a:off x="1600200" y="685801"/>
            <a:ext cx="9207226" cy="685799"/>
          </a:xfrm>
        </p:spPr>
        <p:txBody>
          <a:bodyPr/>
          <a:lstStyle/>
          <a:p>
            <a:r>
              <a:rPr lang="en-US" sz="4000" dirty="0">
                <a:solidFill>
                  <a:schemeClr val="dk1"/>
                </a:solidFill>
              </a:rPr>
              <a:t>Other Locations Considered</a:t>
            </a:r>
            <a:endParaRPr lang="en-U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4206-EDE7-24B0-498D-C86F6FC94535}"/>
              </a:ext>
            </a:extLst>
          </p:cNvPr>
          <p:cNvSpPr>
            <a:spLocks noGrp="1"/>
          </p:cNvSpPr>
          <p:nvPr>
            <p:ph type="title"/>
          </p:nvPr>
        </p:nvSpPr>
        <p:spPr/>
        <p:txBody>
          <a:bodyPr/>
          <a:lstStyle/>
          <a:p>
            <a:r>
              <a:rPr lang="en-US" dirty="0"/>
              <a:t>Face to Face Events</a:t>
            </a:r>
          </a:p>
        </p:txBody>
      </p:sp>
      <p:sp>
        <p:nvSpPr>
          <p:cNvPr id="3" name="Content Placeholder 2">
            <a:extLst>
              <a:ext uri="{FF2B5EF4-FFF2-40B4-BE49-F238E27FC236}">
                <a16:creationId xmlns:a16="http://schemas.microsoft.com/office/drawing/2014/main" id="{C1655A1A-7B1E-092B-0B93-C891906DF101}"/>
              </a:ext>
            </a:extLst>
          </p:cNvPr>
          <p:cNvSpPr>
            <a:spLocks noGrp="1"/>
          </p:cNvSpPr>
          <p:nvPr>
            <p:ph idx="1"/>
          </p:nvPr>
        </p:nvSpPr>
        <p:spPr>
          <a:xfrm>
            <a:off x="914401" y="1981201"/>
            <a:ext cx="10361084" cy="2666999"/>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b="0" i="0" u="none" strike="noStrike" kern="0" cap="none" spc="0" normalizeH="0" baseline="0" noProof="0" dirty="0">
                <a:ln>
                  <a:noFill/>
                </a:ln>
                <a:solidFill>
                  <a:srgbClr val="000000"/>
                </a:solidFill>
                <a:effectLst/>
                <a:uLnTx/>
                <a:uFillTx/>
                <a:latin typeface="Arial" panose="020B0604020202020204" pitchFamily="34" charset="0"/>
                <a:ea typeface="MS Gothic"/>
              </a:rPr>
              <a:t>Potential Open Dates:</a:t>
            </a:r>
          </a:p>
          <a:p>
            <a:pPr marL="400050" marR="0" lvl="1" indent="0" algn="ctr" defTabSz="914400" rtl="0" eaLnBrk="0" fontAlgn="base" latinLnBrk="0" hangingPunct="0">
              <a:lnSpc>
                <a:spcPct val="100000"/>
              </a:lnSpc>
              <a:spcBef>
                <a:spcPct val="0"/>
              </a:spcBef>
              <a:spcAft>
                <a:spcPct val="0"/>
              </a:spcAft>
              <a:buClrTx/>
              <a:buSzTx/>
              <a:tabLst/>
              <a:defRPr/>
            </a:pPr>
            <a:r>
              <a:rPr kumimoji="0" lang="en-US"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2026 Jan 11-16  -- Targeting America</a:t>
            </a:r>
          </a:p>
          <a:p>
            <a:pPr marL="400050" marR="0" lvl="1" indent="0" algn="ctr" defTabSz="914400" rtl="0" eaLnBrk="0" fontAlgn="base" latinLnBrk="0" hangingPunct="0">
              <a:lnSpc>
                <a:spcPct val="100000"/>
              </a:lnSpc>
              <a:spcBef>
                <a:spcPct val="0"/>
              </a:spcBef>
              <a:spcAft>
                <a:spcPct val="0"/>
              </a:spcAft>
              <a:buClrTx/>
              <a:buSzTx/>
              <a:tabLst/>
              <a:defRPr/>
            </a:pPr>
            <a:r>
              <a:rPr kumimoji="0" lang="en-US"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2027 Jan 10-15  -- Targeting America</a:t>
            </a:r>
          </a:p>
          <a:p>
            <a:endParaRPr lang="en-US" sz="2800" dirty="0"/>
          </a:p>
        </p:txBody>
      </p:sp>
      <p:sp>
        <p:nvSpPr>
          <p:cNvPr id="4" name="Date Placeholder 3">
            <a:extLst>
              <a:ext uri="{FF2B5EF4-FFF2-40B4-BE49-F238E27FC236}">
                <a16:creationId xmlns:a16="http://schemas.microsoft.com/office/drawing/2014/main" id="{5AC0C34C-4EDC-788C-6599-663DBBB2CB2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73C2B819-DEFA-3D62-6C19-44F6B985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385E01D-A0B8-E25E-A286-22BDBC1D97E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05744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1" name="Google Shape;61;p14"/>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IEEE802 WIRELESS January 2026</a:t>
            </a:r>
          </a:p>
        </p:txBody>
      </p:sp>
      <p:sp>
        <p:nvSpPr>
          <p:cNvPr id="62" name="Google Shape;62;p14"/>
          <p:cNvSpPr txBox="1"/>
          <p:nvPr/>
        </p:nvSpPr>
        <p:spPr bwMode="auto">
          <a:xfrm>
            <a:off x="914401" y="1981202"/>
            <a:ext cx="10361084" cy="2333624"/>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Top Three Choices:</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Austin</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Victoria B.C.</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Irvine</a:t>
            </a:r>
          </a:p>
        </p:txBody>
      </p:sp>
      <p:sp>
        <p:nvSpPr>
          <p:cNvPr id="67" name="Date Placeholder 3">
            <a:extLst>
              <a:ext uri="{FF2B5EF4-FFF2-40B4-BE49-F238E27FC236}">
                <a16:creationId xmlns:a16="http://schemas.microsoft.com/office/drawing/2014/main" id="{AF2C35C3-0341-E094-A38B-D9277741824C}"/>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69" name="Footer Placeholder 4">
            <a:extLst>
              <a:ext uri="{FF2B5EF4-FFF2-40B4-BE49-F238E27FC236}">
                <a16:creationId xmlns:a16="http://schemas.microsoft.com/office/drawing/2014/main" id="{3B6603A3-BFBE-AB6B-5C66-33E3D029EEB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1" name="Slide Number Placeholder 5">
            <a:extLst>
              <a:ext uri="{FF2B5EF4-FFF2-40B4-BE49-F238E27FC236}">
                <a16:creationId xmlns:a16="http://schemas.microsoft.com/office/drawing/2014/main" id="{D6CBF264-F85E-E666-346E-34D9D3DE2E56}"/>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29</a:t>
            </a:fld>
            <a:endParaRPr lang="en-GB"/>
          </a:p>
        </p:txBody>
      </p:sp>
      <p:sp>
        <p:nvSpPr>
          <p:cNvPr id="60" name="Google Shape;60;p1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72B-FFBA-E7D0-1A5B-3B90AF1CE20A}"/>
              </a:ext>
            </a:extLst>
          </p:cNvPr>
          <p:cNvSpPr>
            <a:spLocks noGrp="1"/>
          </p:cNvSpPr>
          <p:nvPr>
            <p:ph type="title"/>
          </p:nvPr>
        </p:nvSpPr>
        <p:spPr>
          <a:xfrm>
            <a:off x="914401" y="685801"/>
            <a:ext cx="10361084" cy="533401"/>
          </a:xfrm>
        </p:spPr>
        <p:txBody>
          <a:bodyPr/>
          <a:lstStyle/>
          <a:p>
            <a:r>
              <a:rPr lang="en-US" dirty="0"/>
              <a:t>Recap of 802 EC Decisions from 2023 November Plenary</a:t>
            </a:r>
          </a:p>
        </p:txBody>
      </p:sp>
      <p:sp>
        <p:nvSpPr>
          <p:cNvPr id="3" name="Content Placeholder 2">
            <a:extLst>
              <a:ext uri="{FF2B5EF4-FFF2-40B4-BE49-F238E27FC236}">
                <a16:creationId xmlns:a16="http://schemas.microsoft.com/office/drawing/2014/main" id="{6827D27E-B9FB-C4C3-DE9D-8E8606AEE03F}"/>
              </a:ext>
            </a:extLst>
          </p:cNvPr>
          <p:cNvSpPr>
            <a:spLocks noGrp="1"/>
          </p:cNvSpPr>
          <p:nvPr>
            <p:ph idx="1"/>
          </p:nvPr>
        </p:nvSpPr>
        <p:spPr>
          <a:xfrm>
            <a:off x="914401" y="1298578"/>
            <a:ext cx="10361084" cy="5176836"/>
          </a:xfrm>
        </p:spPr>
        <p:txBody>
          <a:bodyPr/>
          <a:lstStyle/>
          <a:p>
            <a:r>
              <a:rPr lang="en-US" dirty="0"/>
              <a:t>The following choices were selected by the 802 Executive committee:</a:t>
            </a:r>
          </a:p>
          <a:p>
            <a:pPr>
              <a:buFont typeface="Arial" panose="020B0604020202020204" pitchFamily="34" charset="0"/>
              <a:buChar char="•"/>
            </a:pPr>
            <a:r>
              <a:rPr lang="en-US" b="0" dirty="0"/>
              <a:t>2025 July - Melia Castilla Madrid, Madrid, Spain (Co located with IETF)</a:t>
            </a:r>
          </a:p>
          <a:p>
            <a:pPr>
              <a:buFont typeface="Arial" panose="020B0604020202020204" pitchFamily="34" charset="0"/>
              <a:buChar char="•"/>
            </a:pPr>
            <a:r>
              <a:rPr lang="en-US" b="0" dirty="0"/>
              <a:t>2025 November - Marriott Marquis Queen’s Park, Bangkok, Thailand</a:t>
            </a:r>
          </a:p>
          <a:p>
            <a:pPr>
              <a:buFont typeface="Arial" panose="020B0604020202020204" pitchFamily="34" charset="0"/>
              <a:buChar char="•"/>
            </a:pPr>
            <a:r>
              <a:rPr lang="en-US" b="0" dirty="0"/>
              <a:t>2026 March - Hyatt Regency Vancouver, Vancouver, Canada (part of the Covid rebooking)</a:t>
            </a:r>
          </a:p>
          <a:p>
            <a:pPr>
              <a:buFont typeface="Arial" panose="020B0604020202020204" pitchFamily="34" charset="0"/>
              <a:buChar char="•"/>
            </a:pPr>
            <a:r>
              <a:rPr lang="en-US" b="0" dirty="0"/>
              <a:t>2026 November - Marriott Marquis Queen’s Park, Bangkok, Thailand </a:t>
            </a:r>
          </a:p>
          <a:p>
            <a:pPr>
              <a:buFont typeface="Arial" panose="020B0604020202020204" pitchFamily="34" charset="0"/>
              <a:buChar char="•"/>
            </a:pPr>
            <a:r>
              <a:rPr lang="en-US" b="0" dirty="0"/>
              <a:t>2027 July - </a:t>
            </a:r>
            <a:r>
              <a:rPr lang="en-US" b="0" dirty="0" err="1"/>
              <a:t>Gothia</a:t>
            </a:r>
            <a:r>
              <a:rPr lang="en-US" b="0" dirty="0"/>
              <a:t> Towers, Gothenburg, Sweden</a:t>
            </a:r>
          </a:p>
          <a:p>
            <a:endParaRPr lang="en-US" dirty="0"/>
          </a:p>
          <a:p>
            <a:r>
              <a:rPr lang="en-US" b="0" dirty="0"/>
              <a:t>This leaves open dates beyond 2027.</a:t>
            </a:r>
          </a:p>
          <a:p>
            <a:pPr lvl="1"/>
            <a:r>
              <a:rPr lang="en-US" b="0" dirty="0"/>
              <a:t>The RFP was successfully filled.</a:t>
            </a:r>
            <a:endParaRPr lang="en-US" sz="1600" b="0" dirty="0"/>
          </a:p>
          <a:p>
            <a:pPr lvl="1"/>
            <a:r>
              <a:rPr lang="en-US" dirty="0"/>
              <a:t>IEEE 802 - (500+pax - 19 meeting rooms)</a:t>
            </a:r>
          </a:p>
          <a:p>
            <a:endParaRPr lang="en-US" b="0" dirty="0"/>
          </a:p>
          <a:p>
            <a:endParaRPr lang="en-US" dirty="0"/>
          </a:p>
          <a:p>
            <a:endParaRPr lang="en-US" dirty="0"/>
          </a:p>
        </p:txBody>
      </p:sp>
      <p:sp>
        <p:nvSpPr>
          <p:cNvPr id="4" name="Date Placeholder 3">
            <a:extLst>
              <a:ext uri="{FF2B5EF4-FFF2-40B4-BE49-F238E27FC236}">
                <a16:creationId xmlns:a16="http://schemas.microsoft.com/office/drawing/2014/main" id="{A16151AE-C3E0-4813-4443-168C7FB6610F}"/>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2CB164CD-C1C0-97B2-879D-F809F46F183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4298A1C-BE2F-0804-5AF6-4FAE84916A2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027881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69" name="Google Shape;69;p1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January 11-16, 2026 Austin, Texas USA</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Internet speed/cost: $5,000 USD 300Mbps</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Hotel Room Rate $229.00 USD</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Hotel Only No Conference Center</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Encore- AV &amp; Power: $52,000 USD </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Costs of the Meeting Space: Meeting room rental complimentary with satisfied F&amp;B Minimum</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F&amp;B Minimum- $200,000 USD</a:t>
            </a:r>
          </a:p>
        </p:txBody>
      </p:sp>
      <p:sp>
        <p:nvSpPr>
          <p:cNvPr id="74" name="Date Placeholder 3">
            <a:extLst>
              <a:ext uri="{FF2B5EF4-FFF2-40B4-BE49-F238E27FC236}">
                <a16:creationId xmlns:a16="http://schemas.microsoft.com/office/drawing/2014/main" id="{79DC496A-7A7E-00A7-9451-7DD296D7EB46}"/>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76" name="Footer Placeholder 4">
            <a:extLst>
              <a:ext uri="{FF2B5EF4-FFF2-40B4-BE49-F238E27FC236}">
                <a16:creationId xmlns:a16="http://schemas.microsoft.com/office/drawing/2014/main" id="{366E46AE-8F02-480D-A0AA-4E452E3C48F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8" name="Slide Number Placeholder 5">
            <a:extLst>
              <a:ext uri="{FF2B5EF4-FFF2-40B4-BE49-F238E27FC236}">
                <a16:creationId xmlns:a16="http://schemas.microsoft.com/office/drawing/2014/main" id="{D721EC8A-DB15-C705-77FA-058457A43D70}"/>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30</a:t>
            </a:fld>
            <a:endParaRPr lang="en-GB"/>
          </a:p>
        </p:txBody>
      </p:sp>
      <p:sp>
        <p:nvSpPr>
          <p:cNvPr id="67" name="Google Shape;67;p1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Victoria Conference Centre &amp; Fairmont Empress</a:t>
            </a:r>
          </a:p>
        </p:txBody>
      </p:sp>
      <p:sp>
        <p:nvSpPr>
          <p:cNvPr id="76" name="Google Shape;76;p16"/>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January 11-16, 2026 Victoria, B.C. Canada </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Internet speed/cost: Complimentary 300Mbps</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Hotel Room Rate $</a:t>
            </a:r>
            <a:r>
              <a:rPr lang="en-US" b="1">
                <a:solidFill>
                  <a:srgbClr val="000000"/>
                </a:solidFill>
                <a:highlight>
                  <a:srgbClr val="FFFFFF"/>
                </a:highlight>
                <a:latin typeface="+mn-lt"/>
                <a:ea typeface="+mn-ea"/>
              </a:rPr>
              <a:t>249 CAN ( $186 USD)</a:t>
            </a:r>
            <a:endParaRPr lang="en-US" b="1">
              <a:solidFill>
                <a:srgbClr val="000000"/>
              </a:solidFill>
              <a:latin typeface="+mn-lt"/>
              <a:ea typeface="+mn-ea"/>
            </a:endParaRP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Victoria Conference Centre &amp; Fairmont Empress</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Encore</a:t>
            </a:r>
          </a:p>
          <a:p>
            <a:pPr marL="342900" lvl="1" indent="-342900">
              <a:spcBef>
                <a:spcPts val="600"/>
              </a:spcBef>
              <a:buClr>
                <a:srgbClr val="000000"/>
              </a:buClr>
              <a:buSzPct val="100000"/>
              <a:buFont typeface="Times New Roman" pitchFamily="18" charset="0"/>
              <a:buAutoNum type="alphaLcPeriod"/>
            </a:pPr>
            <a:r>
              <a:rPr lang="en-US" b="1">
                <a:solidFill>
                  <a:srgbClr val="000000"/>
                </a:solidFill>
                <a:latin typeface="+mn-lt"/>
                <a:ea typeface="+mn-ea"/>
              </a:rPr>
              <a:t>AV: $47,000 CAN ($35,000 USD)</a:t>
            </a:r>
          </a:p>
          <a:p>
            <a:pPr marL="342900" lvl="1" indent="-342900">
              <a:spcBef>
                <a:spcPts val="600"/>
              </a:spcBef>
              <a:buClr>
                <a:srgbClr val="000000"/>
              </a:buClr>
              <a:buSzPct val="100000"/>
              <a:buFont typeface="Times New Roman" pitchFamily="18" charset="0"/>
              <a:buAutoNum type="alphaLcPeriod"/>
            </a:pPr>
            <a:r>
              <a:rPr lang="en-US" b="1">
                <a:solidFill>
                  <a:srgbClr val="000000"/>
                </a:solidFill>
                <a:latin typeface="+mn-lt"/>
                <a:ea typeface="+mn-ea"/>
              </a:rPr>
              <a:t>Power: TBC- 3rd Party</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Costs of the Meeting Space: $21,000 CAN ($15,500 USD)</a:t>
            </a:r>
          </a:p>
          <a:p>
            <a:pPr marL="342900" indent="-342900">
              <a:spcBef>
                <a:spcPts val="600"/>
              </a:spcBef>
              <a:buClr>
                <a:srgbClr val="000000"/>
              </a:buClr>
              <a:buSzPct val="100000"/>
              <a:buFont typeface="Times New Roman" pitchFamily="18" charset="0"/>
              <a:buAutoNum type="arabicPeriod"/>
            </a:pPr>
            <a:r>
              <a:rPr lang="en-US" b="1">
                <a:solidFill>
                  <a:srgbClr val="000000"/>
                </a:solidFill>
                <a:latin typeface="+mn-lt"/>
                <a:ea typeface="+mn-ea"/>
              </a:rPr>
              <a:t>F&amp;B Minimum: None</a:t>
            </a:r>
          </a:p>
        </p:txBody>
      </p:sp>
      <p:sp>
        <p:nvSpPr>
          <p:cNvPr id="81" name="Date Placeholder 3">
            <a:extLst>
              <a:ext uri="{FF2B5EF4-FFF2-40B4-BE49-F238E27FC236}">
                <a16:creationId xmlns:a16="http://schemas.microsoft.com/office/drawing/2014/main" id="{1008288F-3CD9-4D15-8F90-A6D1066956DC}"/>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83" name="Footer Placeholder 4">
            <a:extLst>
              <a:ext uri="{FF2B5EF4-FFF2-40B4-BE49-F238E27FC236}">
                <a16:creationId xmlns:a16="http://schemas.microsoft.com/office/drawing/2014/main" id="{FE384E90-8B53-2FC4-F6D2-00E50081014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5" name="Slide Number Placeholder 5">
            <a:extLst>
              <a:ext uri="{FF2B5EF4-FFF2-40B4-BE49-F238E27FC236}">
                <a16:creationId xmlns:a16="http://schemas.microsoft.com/office/drawing/2014/main" id="{90CC0278-E272-2A87-4157-EC5C2C21265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31</a:t>
            </a:fld>
            <a:endParaRPr lang="en-GB"/>
          </a:p>
        </p:txBody>
      </p:sp>
      <p:sp>
        <p:nvSpPr>
          <p:cNvPr id="74" name="Google Shape;74;p1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83" name="Google Shape;83;p17"/>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January 11-16, 2026 Irvine, CA USA</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Internet speed/cost: $3,600 USD 300Mbps</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Room Rate: $249 USD</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Encore</a:t>
            </a:r>
          </a:p>
          <a:p>
            <a:pPr marL="342900" lvl="1" indent="-342900">
              <a:lnSpc>
                <a:spcPct val="90000"/>
              </a:lnSpc>
              <a:spcBef>
                <a:spcPts val="600"/>
              </a:spcBef>
              <a:buClr>
                <a:srgbClr val="000000"/>
              </a:buClr>
              <a:buSzPct val="100000"/>
              <a:buFont typeface="Times New Roman" pitchFamily="18" charset="0"/>
              <a:buAutoNum type="alphaLcPeriod"/>
            </a:pPr>
            <a:r>
              <a:rPr lang="en-US" b="1">
                <a:solidFill>
                  <a:srgbClr val="000000"/>
                </a:solidFill>
                <a:latin typeface="+mn-lt"/>
                <a:ea typeface="+mn-ea"/>
              </a:rPr>
              <a:t>AV: $48,000 USD </a:t>
            </a:r>
          </a:p>
          <a:p>
            <a:pPr marL="342900" lvl="1" indent="-342900">
              <a:lnSpc>
                <a:spcPct val="90000"/>
              </a:lnSpc>
              <a:spcBef>
                <a:spcPts val="600"/>
              </a:spcBef>
              <a:buClr>
                <a:srgbClr val="000000"/>
              </a:buClr>
              <a:buSzPct val="100000"/>
              <a:buFont typeface="Times New Roman" pitchFamily="18" charset="0"/>
              <a:buAutoNum type="alphaLcPeriod"/>
            </a:pPr>
            <a:r>
              <a:rPr lang="en-US" b="1">
                <a:solidFill>
                  <a:srgbClr val="000000"/>
                </a:solidFill>
                <a:latin typeface="+mn-lt"/>
                <a:ea typeface="+mn-ea"/>
              </a:rPr>
              <a:t>Power: $6,800 USD</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b="1">
                <a:solidFill>
                  <a:srgbClr val="000000"/>
                </a:solidFill>
                <a:latin typeface="+mn-lt"/>
                <a:ea typeface="+mn-ea"/>
              </a:rPr>
              <a:t>F&amp;B Minimum: $150,000 USD</a:t>
            </a:r>
          </a:p>
        </p:txBody>
      </p:sp>
      <p:sp>
        <p:nvSpPr>
          <p:cNvPr id="88" name="Date Placeholder 3">
            <a:extLst>
              <a:ext uri="{FF2B5EF4-FFF2-40B4-BE49-F238E27FC236}">
                <a16:creationId xmlns:a16="http://schemas.microsoft.com/office/drawing/2014/main" id="{B0D4325C-368A-0F73-C0F8-E4DB6DD8A2A4}"/>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90" name="Footer Placeholder 4">
            <a:extLst>
              <a:ext uri="{FF2B5EF4-FFF2-40B4-BE49-F238E27FC236}">
                <a16:creationId xmlns:a16="http://schemas.microsoft.com/office/drawing/2014/main" id="{38CA3260-C477-DE27-845C-6937A5D84888}"/>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2" name="Slide Number Placeholder 5">
            <a:extLst>
              <a:ext uri="{FF2B5EF4-FFF2-40B4-BE49-F238E27FC236}">
                <a16:creationId xmlns:a16="http://schemas.microsoft.com/office/drawing/2014/main" id="{9E6F2CC2-9EA7-1924-E6E7-74D3664F629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32</a:t>
            </a:fld>
            <a:endParaRPr lang="en-GB"/>
          </a:p>
        </p:txBody>
      </p:sp>
      <p:sp>
        <p:nvSpPr>
          <p:cNvPr id="81" name="Google Shape;81;p17"/>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B1A-92B3-CA1F-4849-A7C22D2B0E44}"/>
              </a:ext>
            </a:extLst>
          </p:cNvPr>
          <p:cNvSpPr>
            <a:spLocks noGrp="1"/>
          </p:cNvSpPr>
          <p:nvPr>
            <p:ph type="title"/>
          </p:nvPr>
        </p:nvSpPr>
        <p:spPr/>
        <p:txBody>
          <a:bodyPr/>
          <a:lstStyle/>
          <a:p>
            <a:r>
              <a:rPr lang="en-US" dirty="0"/>
              <a:t>2024 February Telcon Discussion/Decision </a:t>
            </a:r>
            <a:br>
              <a:rPr lang="en-US" dirty="0"/>
            </a:br>
            <a:r>
              <a:rPr lang="en-US" dirty="0"/>
              <a:t>2026 January 802W Interim</a:t>
            </a:r>
          </a:p>
        </p:txBody>
      </p:sp>
      <p:sp>
        <p:nvSpPr>
          <p:cNvPr id="3" name="Content Placeholder 2">
            <a:extLst>
              <a:ext uri="{FF2B5EF4-FFF2-40B4-BE49-F238E27FC236}">
                <a16:creationId xmlns:a16="http://schemas.microsoft.com/office/drawing/2014/main" id="{6FFCD1F7-52E5-EA6F-96C1-23721C47A15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B7E80F9-9E28-B3CD-3E0F-082ABD6BC866}"/>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2258BDCE-878B-8D61-F927-8DAE2E821DE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60D5B00-AFFE-7BFC-8146-7307A69A4D88}"/>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316996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9"/>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IEEE802 WIRELESS January 2027</a:t>
            </a:r>
          </a:p>
        </p:txBody>
      </p:sp>
      <p:sp>
        <p:nvSpPr>
          <p:cNvPr id="96" name="Google Shape;96;p19"/>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3200" b="1" dirty="0">
                <a:solidFill>
                  <a:srgbClr val="000000"/>
                </a:solidFill>
                <a:latin typeface="+mn-lt"/>
                <a:ea typeface="+mn-ea"/>
              </a:rPr>
              <a:t>Top Choice:</a:t>
            </a:r>
          </a:p>
          <a:p>
            <a:pPr marL="342900" indent="-342900" algn="ctr">
              <a:spcBef>
                <a:spcPts val="600"/>
              </a:spcBef>
              <a:buClr>
                <a:srgbClr val="000000"/>
              </a:buClr>
              <a:buSzPct val="100000"/>
              <a:buFont typeface="Times New Roman" pitchFamily="18" charset="0"/>
            </a:pPr>
            <a:r>
              <a:rPr lang="en-US" sz="3200" b="1" dirty="0">
                <a:solidFill>
                  <a:schemeClr val="accent1">
                    <a:lumMod val="50000"/>
                  </a:schemeClr>
                </a:solidFill>
                <a:latin typeface="+mn-lt"/>
                <a:ea typeface="+mn-ea"/>
              </a:rPr>
              <a:t>Irvine</a:t>
            </a:r>
          </a:p>
        </p:txBody>
      </p:sp>
      <p:sp>
        <p:nvSpPr>
          <p:cNvPr id="101" name="Date Placeholder 3">
            <a:extLst>
              <a:ext uri="{FF2B5EF4-FFF2-40B4-BE49-F238E27FC236}">
                <a16:creationId xmlns:a16="http://schemas.microsoft.com/office/drawing/2014/main" id="{CF2F2B6B-F148-A962-ED91-87913F6F71A5}"/>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103" name="Footer Placeholder 4">
            <a:extLst>
              <a:ext uri="{FF2B5EF4-FFF2-40B4-BE49-F238E27FC236}">
                <a16:creationId xmlns:a16="http://schemas.microsoft.com/office/drawing/2014/main" id="{5874546D-6CEA-5301-BABB-2182E94982C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05" name="Slide Number Placeholder 5">
            <a:extLst>
              <a:ext uri="{FF2B5EF4-FFF2-40B4-BE49-F238E27FC236}">
                <a16:creationId xmlns:a16="http://schemas.microsoft.com/office/drawing/2014/main" id="{747702E2-5101-C83B-155A-97776C4F300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94" name="Google Shape;94;p19"/>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2" name="Google Shape;102;p20"/>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103" name="Google Shape;103;p20"/>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January 10-15, 2027, Irvine, CA USA</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Internet speed/cost: $3,600 USD 300Mbps</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Room Rate: $249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Encore</a:t>
            </a:r>
          </a:p>
          <a:p>
            <a:pPr marL="342900" lvl="1"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AV: $48,000 USD </a:t>
            </a:r>
          </a:p>
          <a:p>
            <a:pPr marL="342900" lvl="1" indent="-342900">
              <a:lnSpc>
                <a:spcPct val="90000"/>
              </a:lnSpc>
              <a:spcBef>
                <a:spcPts val="600"/>
              </a:spcBef>
              <a:buClr>
                <a:srgbClr val="000000"/>
              </a:buClr>
              <a:buSzPct val="100000"/>
              <a:buFont typeface="Times New Roman" pitchFamily="18" charset="0"/>
              <a:buAutoNum type="alphaLcPeriod"/>
            </a:pPr>
            <a:r>
              <a:rPr lang="en-US" b="1" dirty="0">
                <a:solidFill>
                  <a:srgbClr val="000000"/>
                </a:solidFill>
                <a:latin typeface="+mn-lt"/>
                <a:ea typeface="+mn-ea"/>
              </a:rPr>
              <a:t>Power: $6,800 USD</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b="1" dirty="0">
                <a:solidFill>
                  <a:srgbClr val="000000"/>
                </a:solidFill>
                <a:latin typeface="+mn-lt"/>
                <a:ea typeface="+mn-ea"/>
              </a:rPr>
              <a:t>F&amp;B Minimum: $150,000 USD</a:t>
            </a:r>
          </a:p>
        </p:txBody>
      </p:sp>
      <p:sp>
        <p:nvSpPr>
          <p:cNvPr id="108" name="Date Placeholder 3">
            <a:extLst>
              <a:ext uri="{FF2B5EF4-FFF2-40B4-BE49-F238E27FC236}">
                <a16:creationId xmlns:a16="http://schemas.microsoft.com/office/drawing/2014/main" id="{A31668E8-6758-0DAD-1F14-590B8A34070D}"/>
              </a:ext>
            </a:extLst>
          </p:cNvPr>
          <p:cNvSpPr>
            <a:spLocks noGrp="1"/>
          </p:cNvSpPr>
          <p:nvPr>
            <p:ph type="dt" idx="10"/>
          </p:nvPr>
        </p:nvSpPr>
        <p:spPr>
          <a:xfrm>
            <a:off x="929218" y="333375"/>
            <a:ext cx="2499783" cy="273050"/>
          </a:xfrm>
        </p:spPr>
        <p:txBody>
          <a:bodyPr/>
          <a:lstStyle/>
          <a:p>
            <a:pPr>
              <a:spcAft>
                <a:spcPts val="600"/>
              </a:spcAft>
            </a:pPr>
            <a:r>
              <a:rPr lang="en-US"/>
              <a:t>February 2024</a:t>
            </a:r>
            <a:endParaRPr lang="en-GB"/>
          </a:p>
        </p:txBody>
      </p:sp>
      <p:sp>
        <p:nvSpPr>
          <p:cNvPr id="110" name="Footer Placeholder 4">
            <a:extLst>
              <a:ext uri="{FF2B5EF4-FFF2-40B4-BE49-F238E27FC236}">
                <a16:creationId xmlns:a16="http://schemas.microsoft.com/office/drawing/2014/main" id="{30B95B7C-5B3B-1FBF-2BDA-49B9219C210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12" name="Slide Number Placeholder 5">
            <a:extLst>
              <a:ext uri="{FF2B5EF4-FFF2-40B4-BE49-F238E27FC236}">
                <a16:creationId xmlns:a16="http://schemas.microsoft.com/office/drawing/2014/main" id="{F7AEAA5D-EA39-9150-C3B0-C8D6AB44F344}"/>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101" name="Google Shape;101;p20"/>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February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36</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6062246"/>
            <a:ext cx="1864785" cy="338554"/>
          </a:xfrm>
          <a:prstGeom prst="rect">
            <a:avLst/>
          </a:prstGeom>
          <a:noFill/>
        </p:spPr>
        <p:txBody>
          <a:bodyPr wrap="square" rtlCol="0">
            <a:spAutoFit/>
          </a:bodyPr>
          <a:lstStyle/>
          <a:p>
            <a:r>
              <a:rPr lang="en-US" sz="1600" dirty="0">
                <a:solidFill>
                  <a:schemeClr val="accent1">
                    <a:lumMod val="50000"/>
                  </a:schemeClr>
                </a:solidFill>
              </a:rPr>
              <a:t>As of Jan 19, 2023</a:t>
            </a:r>
          </a:p>
        </p:txBody>
      </p:sp>
    </p:spTree>
    <p:extLst>
      <p:ext uri="{BB962C8B-B14F-4D97-AF65-F5344CB8AC3E}">
        <p14:creationId xmlns:p14="http://schemas.microsoft.com/office/powerpoint/2010/main" val="813526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from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361084" cy="5026023"/>
          </a:xfrm>
        </p:spPr>
        <p:txBody>
          <a:bodyPr/>
          <a:lstStyle/>
          <a:p>
            <a:r>
              <a:rPr lang="en-US" sz="2000" dirty="0"/>
              <a:t>The 802 Wireless Chairs Committee determined that they would continue the review of the proposals submitted and make a decision on Dec 13, 2023.</a:t>
            </a:r>
          </a:p>
          <a:p>
            <a:endParaRPr lang="en-US" sz="2000" dirty="0"/>
          </a:p>
          <a:p>
            <a:r>
              <a:rPr lang="en-US" sz="2000" dirty="0"/>
              <a:t>However, They did make the following tentative two choices:</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endParaRPr lang="en-US" sz="2000" dirty="0"/>
          </a:p>
          <a:p>
            <a:r>
              <a:rPr lang="en-US" sz="2000" dirty="0"/>
              <a:t>This leaves the following open dates:</a:t>
            </a:r>
          </a:p>
          <a:p>
            <a:pPr lvl="1">
              <a:buFont typeface="Arial" panose="020B0604020202020204" pitchFamily="34" charset="0"/>
              <a:buChar char="•"/>
            </a:pPr>
            <a:r>
              <a:rPr lang="en-US" dirty="0"/>
              <a:t>IEEE802 Wireless - (300+pax - 11 meeting rooms)</a:t>
            </a:r>
          </a:p>
          <a:p>
            <a:pPr lvl="1">
              <a:buFont typeface="Arial" panose="020B0604020202020204" pitchFamily="34" charset="0"/>
              <a:buChar char="•"/>
            </a:pPr>
            <a:r>
              <a:rPr lang="en-US" dirty="0"/>
              <a:t>2026-01 (11-16) – Americas</a:t>
            </a:r>
          </a:p>
          <a:p>
            <a:pPr lvl="1">
              <a:buFont typeface="Arial" panose="020B0604020202020204" pitchFamily="34" charset="0"/>
              <a:buChar char="•"/>
            </a:pPr>
            <a:r>
              <a:rPr lang="en-US" dirty="0"/>
              <a:t>2026-05 (10-15) – Europe</a:t>
            </a:r>
          </a:p>
          <a:p>
            <a:pPr lvl="1">
              <a:buFont typeface="Arial" panose="020B0604020202020204" pitchFamily="34" charset="0"/>
              <a:buChar char="•"/>
            </a:pPr>
            <a:r>
              <a:rPr lang="en-US" dirty="0"/>
              <a:t>2027-01(10-15) - Americas</a:t>
            </a:r>
          </a:p>
          <a:p>
            <a:pPr lvl="1">
              <a:buFont typeface="Arial" panose="020B0604020202020204" pitchFamily="34" charset="0"/>
              <a:buChar char="•"/>
            </a:pPr>
            <a:r>
              <a:rPr lang="en-US" dirty="0"/>
              <a:t>2027-05 (9-14) – Asia</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802W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00FFFF"/>
                </a:highlight>
              </a:rPr>
              <a:t>2024-01 (14-19) Hilton Panama, Panama, Panama (Rebooked from Jan 2022)</a:t>
            </a:r>
          </a:p>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 Hilton Prague, Prague, Czech Republic </a:t>
            </a:r>
            <a:r>
              <a:rPr lang="en-GB" sz="1400" dirty="0">
                <a:highlight>
                  <a:srgbClr val="00FF00"/>
                </a:highlight>
              </a:rPr>
              <a:t>(Contract TBC)</a:t>
            </a: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 </a:t>
            </a:r>
            <a:r>
              <a:rPr lang="en-US" sz="2000" dirty="0">
                <a:highlight>
                  <a:srgbClr val="FFFF00"/>
                </a:highlight>
              </a:rPr>
              <a:t>RFP - Americas</a:t>
            </a: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dirty="0">
                <a:highlight>
                  <a:srgbClr val="FFFF00"/>
                </a:highlight>
              </a:rPr>
              <a:t> RFP - Americas</a:t>
            </a:r>
            <a:r>
              <a:rPr lang="en-US" sz="2000" dirty="0"/>
              <a:t>	(could swap order J-M)</a:t>
            </a:r>
          </a:p>
          <a:p>
            <a:pPr>
              <a:buFont typeface="Wingdings" panose="05000000000000000000" pitchFamily="2" charset="2"/>
              <a:buChar char="v"/>
            </a:pPr>
            <a:r>
              <a:rPr lang="en-US" sz="2000" dirty="0"/>
              <a:t>2027-05 (9-14) </a:t>
            </a:r>
            <a:r>
              <a:rPr lang="en-US" sz="2000" dirty="0">
                <a:highlight>
                  <a:srgbClr val="FFFF00"/>
                </a:highlight>
              </a:rPr>
              <a:t>– RFP - Asia  </a:t>
            </a:r>
            <a:r>
              <a:rPr lang="en-US" sz="2000" dirty="0"/>
              <a:t>(could swap order J-M)</a:t>
            </a:r>
          </a:p>
          <a:p>
            <a:pPr>
              <a:buFont typeface="Times New Roman" pitchFamily="16" charset="0"/>
              <a:buChar char="•"/>
            </a:pPr>
            <a:r>
              <a:rPr lang="en-US" sz="2000" dirty="0"/>
              <a:t>2027-09 (12-17) – Grand Hyatt Atlanta, Buckhead, GA, USA </a:t>
            </a:r>
            <a:r>
              <a:rPr lang="en-GB" sz="1400" dirty="0">
                <a:highlight>
                  <a:srgbClr val="00FF00"/>
                </a:highlight>
              </a:rPr>
              <a:t>(Contract TBC)</a:t>
            </a:r>
          </a:p>
          <a:p>
            <a:pPr lvl="2">
              <a:buFont typeface="Times New Roman" pitchFamily="16" charset="0"/>
              <a:buChar char="•"/>
            </a:pPr>
            <a:endParaRPr lang="en-US" sz="14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February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382000" y="4419600"/>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12,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66F8-8FE1-E125-F4A1-D8DECE027C9C}"/>
              </a:ext>
            </a:extLst>
          </p:cNvPr>
          <p:cNvSpPr>
            <a:spLocks noGrp="1"/>
          </p:cNvSpPr>
          <p:nvPr>
            <p:ph type="title"/>
          </p:nvPr>
        </p:nvSpPr>
        <p:spPr/>
        <p:txBody>
          <a:bodyPr/>
          <a:lstStyle/>
          <a:p>
            <a:r>
              <a:rPr lang="en-US" dirty="0"/>
              <a:t>2024 May IEEE 802W Interim</a:t>
            </a:r>
            <a:br>
              <a:rPr lang="en-US" dirty="0"/>
            </a:br>
            <a:r>
              <a:rPr lang="en-US" dirty="0"/>
              <a:t>Registration Report as of Feb 13 –</a:t>
            </a:r>
          </a:p>
        </p:txBody>
      </p:sp>
      <p:sp>
        <p:nvSpPr>
          <p:cNvPr id="3" name="Content Placeholder 2">
            <a:extLst>
              <a:ext uri="{FF2B5EF4-FFF2-40B4-BE49-F238E27FC236}">
                <a16:creationId xmlns:a16="http://schemas.microsoft.com/office/drawing/2014/main" id="{CB3AB1D5-1A8F-671C-C244-68A5955C2A5D}"/>
              </a:ext>
            </a:extLst>
          </p:cNvPr>
          <p:cNvSpPr>
            <a:spLocks noGrp="1"/>
          </p:cNvSpPr>
          <p:nvPr>
            <p:ph idx="1"/>
          </p:nvPr>
        </p:nvSpPr>
        <p:spPr/>
        <p:txBody>
          <a:bodyPr/>
          <a:lstStyle/>
          <a:p>
            <a:pPr algn="ctr"/>
            <a:r>
              <a:rPr lang="en-US" dirty="0"/>
              <a:t>Early bird – Marriott       28</a:t>
            </a:r>
          </a:p>
          <a:p>
            <a:pPr algn="ctr"/>
            <a:r>
              <a:rPr lang="en-US" dirty="0"/>
              <a:t>Early bird – Other hotel    1</a:t>
            </a:r>
          </a:p>
          <a:p>
            <a:pPr algn="ctr"/>
            <a:r>
              <a:rPr lang="en-US" dirty="0"/>
              <a:t>Early Bird – Remote      </a:t>
            </a:r>
            <a:r>
              <a:rPr lang="en-US" u="sng" dirty="0"/>
              <a:t>    5 </a:t>
            </a:r>
          </a:p>
          <a:p>
            <a:pPr algn="ctr"/>
            <a:r>
              <a:rPr lang="en-US" dirty="0"/>
              <a:t>Total registrations             34</a:t>
            </a:r>
          </a:p>
          <a:p>
            <a:endParaRPr lang="en-US" dirty="0"/>
          </a:p>
        </p:txBody>
      </p:sp>
      <p:sp>
        <p:nvSpPr>
          <p:cNvPr id="4" name="Date Placeholder 3">
            <a:extLst>
              <a:ext uri="{FF2B5EF4-FFF2-40B4-BE49-F238E27FC236}">
                <a16:creationId xmlns:a16="http://schemas.microsoft.com/office/drawing/2014/main" id="{C14845ED-3055-4645-7C46-3449C16FD825}"/>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98B3F9FA-F42F-EDFB-D6B2-D5BF4631AF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2E61CE7-BA3D-352B-DA22-53168DAEB02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6648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Review past motions – May 14, 2025</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sz="2400" b="1" dirty="0"/>
              <a:t>Motion to approve Location for Jan 2025 – Kobe, Japan</a:t>
            </a:r>
            <a:br>
              <a:rPr lang="en-US" sz="2400" b="1" dirty="0"/>
            </a:br>
            <a:r>
              <a:rPr lang="en-US" sz="2400" b="1" dirty="0"/>
              <a:t>2023-05-14</a:t>
            </a:r>
            <a:endParaRPr lang="en-US" sz="2400" b="1"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927885">
            <a:off x="603449" y="2859091"/>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a:t>
            </a:r>
            <a:r>
              <a:rPr lang="en-US" sz="2000" dirty="0">
                <a:solidFill>
                  <a:srgbClr val="FF0000"/>
                </a:solidFill>
              </a:rPr>
              <a:t>January</a:t>
            </a:r>
            <a:r>
              <a:rPr lang="en-US" dirty="0">
                <a:solidFill>
                  <a:srgbClr val="FF0000"/>
                </a:solidFill>
              </a:rPr>
              <a:t> 12-17, 2025</a:t>
            </a:r>
          </a:p>
          <a:p>
            <a:r>
              <a:rPr lang="en-US" dirty="0">
                <a:solidFill>
                  <a:srgbClr val="FF0000"/>
                </a:solidFill>
              </a:rPr>
              <a:t> (update as of  January 19, 2024)</a:t>
            </a:r>
          </a:p>
        </p:txBody>
      </p:sp>
    </p:spTree>
    <p:extLst>
      <p:ext uri="{BB962C8B-B14F-4D97-AF65-F5344CB8AC3E}">
        <p14:creationId xmlns:p14="http://schemas.microsoft.com/office/powerpoint/2010/main" val="231820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dirty="0"/>
              <a:t>Review past motions – January 6, 2024</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p:txBody>
          <a:bodyPr/>
          <a:lstStyle/>
          <a:p>
            <a:r>
              <a:rPr lang="en-US" dirty="0"/>
              <a:t>12. Motion to approve date change for 2025 January IEEE 802 Wireless Interim – 2024-01-06</a:t>
            </a:r>
          </a:p>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1676400" y="2623462"/>
            <a:ext cx="9114310" cy="2828690"/>
          </a:xfrm>
          <a:prstGeom prst="rect">
            <a:avLst/>
          </a:prstGeom>
        </p:spPr>
      </p:pic>
    </p:spTree>
    <p:extLst>
      <p:ext uri="{BB962C8B-B14F-4D97-AF65-F5344CB8AC3E}">
        <p14:creationId xmlns:p14="http://schemas.microsoft.com/office/powerpoint/2010/main" val="343780467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cc9c437c-ae0c-4066-8d90-a0f7de786127"/>
    <ds:schemaRef ds:uri="http://purl.org/dc/term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ba37140e-f4c5-4a6c-a9b4-20a691ce6c8a"/>
    <ds:schemaRef ds:uri="http://schemas.microsoft.com/office/infopath/2007/PartnerControls"/>
    <ds:schemaRef ds:uri="http://www.w3.org/XML/1998/namespace"/>
    <ds:schemaRef ds:uri="http://purl.org/dc/elements/1.1/"/>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124640</TotalTime>
  <Words>4667</Words>
  <Application>Microsoft Office PowerPoint</Application>
  <PresentationFormat>Widescreen</PresentationFormat>
  <Paragraphs>750</Paragraphs>
  <Slides>45</Slides>
  <Notes>32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Roboto</vt:lpstr>
      <vt:lpstr>Tahoma</vt:lpstr>
      <vt:lpstr>Tahoma</vt:lpstr>
      <vt:lpstr>Times New Roman</vt:lpstr>
      <vt:lpstr>Wingdings</vt:lpstr>
      <vt:lpstr>802-11 Theme</vt:lpstr>
      <vt:lpstr>Document</vt:lpstr>
      <vt:lpstr>IEEE 802WCSC Meeting Venue Manager Report 2024</vt:lpstr>
      <vt:lpstr>Abstract</vt:lpstr>
      <vt:lpstr>Recap of 802 EC Decisions from 2023 November Plenary</vt:lpstr>
      <vt:lpstr>Future 802 Plenary Venue Contract Status</vt:lpstr>
      <vt:lpstr>Recap of 802WCSC Decisions from November Plenary</vt:lpstr>
      <vt:lpstr>Future 802W Interim Venue Status</vt:lpstr>
      <vt:lpstr>2024 May IEEE 802W Interim Registration Report as of Feb 13 –</vt:lpstr>
      <vt:lpstr>Review past motions – May 14, 2025</vt:lpstr>
      <vt:lpstr>Review past motions – January 6, 2024</vt:lpstr>
      <vt:lpstr>1. Motion to Reset the date for 2025 January– Kobe, Japan 2024-02-14</vt:lpstr>
      <vt:lpstr>2. Motion to approve Site Visit for  2025 May 802W Interim -  Hilton Prague, Prague, Czech Republic</vt:lpstr>
      <vt:lpstr>RFP for 802W Interims Status – as of Jan 19, 2024</vt:lpstr>
      <vt:lpstr>IEEE 802 INTERIM MEETINGS  Mtg Events RFP SUMMARY</vt:lpstr>
      <vt:lpstr>PowerPoint Presentation</vt:lpstr>
      <vt:lpstr>PowerPoint Presentation</vt:lpstr>
      <vt:lpstr>PowerPoint Presentation</vt:lpstr>
      <vt:lpstr>PowerPoint Presentation</vt:lpstr>
      <vt:lpstr>PowerPoint Presentation</vt:lpstr>
      <vt:lpstr>2024 February Telcon Discussion/Decision 2026 May 802W Interim</vt:lpstr>
      <vt:lpstr>PowerPoint Presentation</vt:lpstr>
      <vt:lpstr>PowerPoint Presentation</vt:lpstr>
      <vt:lpstr>PowerPoint Presentation</vt:lpstr>
      <vt:lpstr>2024 February Telcon Discussion/Decision 2027 May 802W Interim</vt:lpstr>
      <vt:lpstr>IEEE 802 Wireless Interim  2028 January 16 -21</vt:lpstr>
      <vt:lpstr>PowerPoint Presentation</vt:lpstr>
      <vt:lpstr>4. Motion to approve Location for 2028 January–  Panama Hilton, Panama City 2024-02-14</vt:lpstr>
      <vt:lpstr>Other Locations Considered</vt:lpstr>
      <vt:lpstr>Face to Face Events</vt:lpstr>
      <vt:lpstr>PowerPoint Presentation</vt:lpstr>
      <vt:lpstr>PowerPoint Presentation</vt:lpstr>
      <vt:lpstr>PowerPoint Presentation</vt:lpstr>
      <vt:lpstr>PowerPoint Presentation</vt:lpstr>
      <vt:lpstr>2024 February Telcon Discussion/Decision  2026 January 802W Interim</vt:lpstr>
      <vt:lpstr>PowerPoint Presentation</vt:lpstr>
      <vt:lpstr>PowerPoint Presentation</vt:lpstr>
      <vt:lpstr>References</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45</cp:revision>
  <cp:lastPrinted>1601-01-01T00:00:00Z</cp:lastPrinted>
  <dcterms:created xsi:type="dcterms:W3CDTF">2021-02-03T19:21:29Z</dcterms:created>
  <dcterms:modified xsi:type="dcterms:W3CDTF">2024-02-14T16:28:31Z</dcterms:modified>
  <cp:category>February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