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7"/>
  </p:notesMasterIdLst>
  <p:handoutMasterIdLst>
    <p:handoutMasterId r:id="rId38"/>
  </p:handoutMasterIdLst>
  <p:sldIdLst>
    <p:sldId id="256" r:id="rId5"/>
    <p:sldId id="257" r:id="rId6"/>
    <p:sldId id="550" r:id="rId7"/>
    <p:sldId id="513" r:id="rId8"/>
    <p:sldId id="518" r:id="rId9"/>
    <p:sldId id="272" r:id="rId10"/>
    <p:sldId id="549" r:id="rId11"/>
    <p:sldId id="535" r:id="rId12"/>
    <p:sldId id="527" r:id="rId13"/>
    <p:sldId id="259" r:id="rId14"/>
    <p:sldId id="298" r:id="rId15"/>
    <p:sldId id="286" r:id="rId16"/>
    <p:sldId id="299" r:id="rId17"/>
    <p:sldId id="297" r:id="rId18"/>
    <p:sldId id="533" r:id="rId19"/>
    <p:sldId id="278" r:id="rId20"/>
    <p:sldId id="264" r:id="rId21"/>
    <p:sldId id="528" r:id="rId22"/>
    <p:sldId id="543" r:id="rId23"/>
    <p:sldId id="544" r:id="rId24"/>
    <p:sldId id="531" r:id="rId25"/>
    <p:sldId id="547" r:id="rId26"/>
    <p:sldId id="548" r:id="rId27"/>
    <p:sldId id="542" r:id="rId28"/>
    <p:sldId id="520" r:id="rId29"/>
    <p:sldId id="521" r:id="rId30"/>
    <p:sldId id="516" r:id="rId31"/>
    <p:sldId id="514" r:id="rId32"/>
    <p:sldId id="515" r:id="rId33"/>
    <p:sldId id="510" r:id="rId34"/>
    <p:sldId id="511" r:id="rId35"/>
    <p:sldId id="509" r:id="rId36"/>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18"/>
            <p14:sldId id="272"/>
            <p14:sldId id="549"/>
            <p14:sldId id="535"/>
          </p14:sldIdLst>
        </p14:section>
        <p14:section name="Mtg Events" id="{FF2D45F4-6192-4F10-A0A6-61B2CCE5C86F}">
          <p14:sldIdLst>
            <p14:sldId id="527"/>
            <p14:sldId id="259"/>
            <p14:sldId id="298"/>
            <p14:sldId id="286"/>
            <p14:sldId id="299"/>
            <p14:sldId id="297"/>
            <p14:sldId id="533"/>
            <p14:sldId id="278"/>
          </p14:sldIdLst>
        </p14:section>
        <p14:section name="Refernces" id="{550E22C8-CE70-4B88-9573-377DFC475CD0}">
          <p14:sldIdLst>
            <p14:sldId id="264"/>
          </p14:sldIdLst>
        </p14:section>
        <p14:section name="Previous Motions" id="{0A2BA85A-4E76-4CC0-B8A5-234F28EFFC7E}">
          <p14:sldIdLst>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91E85-AF01-47F6-BD75-18817F981F03}" v="14" dt="2024-03-11T07:00:34.78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31" autoAdjust="0"/>
    <p:restoredTop sz="68114" autoAdjust="0"/>
  </p:normalViewPr>
  <p:slideViewPr>
    <p:cSldViewPr>
      <p:cViewPr varScale="1">
        <p:scale>
          <a:sx n="73" d="100"/>
          <a:sy n="73" d="100"/>
        </p:scale>
        <p:origin x="40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E809109-4F11-4215-BBFF-E4F58AFB51AA}"/>
    <pc:docChg chg="modSld modMainMaster">
      <pc:chgData name="Jon Rosdahl" userId="2820f357-2dd4-4127-8713-e0bfde0fd756" providerId="ADAL" clId="{5E809109-4F11-4215-BBFF-E4F58AFB51AA}" dt="2024-02-15T12:58:25.208" v="3" actId="6549"/>
      <pc:docMkLst>
        <pc:docMk/>
      </pc:docMkLst>
      <pc:sldChg chg="modSp mod">
        <pc:chgData name="Jon Rosdahl" userId="2820f357-2dd4-4127-8713-e0bfde0fd756" providerId="ADAL" clId="{5E809109-4F11-4215-BBFF-E4F58AFB51AA}" dt="2024-02-15T12:57:52.532" v="1" actId="20577"/>
        <pc:sldMkLst>
          <pc:docMk/>
          <pc:sldMk cId="0" sldId="256"/>
        </pc:sldMkLst>
        <pc:spChg chg="mod">
          <ac:chgData name="Jon Rosdahl" userId="2820f357-2dd4-4127-8713-e0bfde0fd756" providerId="ADAL" clId="{5E809109-4F11-4215-BBFF-E4F58AFB51AA}" dt="2024-02-15T12:57:52.532" v="1" actId="20577"/>
          <ac:spMkLst>
            <pc:docMk/>
            <pc:sldMk cId="0" sldId="256"/>
            <ac:spMk id="3074" creationId="{00000000-0000-0000-0000-000000000000}"/>
          </ac:spMkLst>
        </pc:spChg>
      </pc:sldChg>
      <pc:sldMasterChg chg="modSp mod">
        <pc:chgData name="Jon Rosdahl" userId="2820f357-2dd4-4127-8713-e0bfde0fd756" providerId="ADAL" clId="{5E809109-4F11-4215-BBFF-E4F58AFB51AA}" dt="2024-02-15T12:58:25.208" v="3" actId="6549"/>
        <pc:sldMasterMkLst>
          <pc:docMk/>
          <pc:sldMasterMk cId="321612819" sldId="2147483672"/>
        </pc:sldMasterMkLst>
        <pc:spChg chg="mod">
          <ac:chgData name="Jon Rosdahl" userId="2820f357-2dd4-4127-8713-e0bfde0fd756" providerId="ADAL" clId="{5E809109-4F11-4215-BBFF-E4F58AFB51AA}" dt="2024-02-15T12:58:25.208" v="3" actId="6549"/>
          <ac:spMkLst>
            <pc:docMk/>
            <pc:sldMasterMk cId="321612819" sldId="2147483672"/>
            <ac:spMk id="11" creationId="{106A7171-3D93-4AEC-9BD3-73DD99752379}"/>
          </ac:spMkLst>
        </pc:spChg>
      </pc:sldMasterChg>
    </pc:docChg>
  </pc:docChgLst>
  <pc:docChgLst>
    <pc:chgData name="Jon Rosdahl" userId="2820f357-2dd4-4127-8713-e0bfde0fd756" providerId="ADAL" clId="{1D291E85-AF01-47F6-BD75-18817F981F03}"/>
    <pc:docChg chg="undo custSel addSld delSld modSld sldOrd modMainMaster delSection modSection">
      <pc:chgData name="Jon Rosdahl" userId="2820f357-2dd4-4127-8713-e0bfde0fd756" providerId="ADAL" clId="{1D291E85-AF01-47F6-BD75-18817F981F03}" dt="2024-03-11T07:00:48.828" v="1190" actId="6549"/>
      <pc:docMkLst>
        <pc:docMk/>
      </pc:docMkLst>
      <pc:sldChg chg="modNotesTx">
        <pc:chgData name="Jon Rosdahl" userId="2820f357-2dd4-4127-8713-e0bfde0fd756" providerId="ADAL" clId="{1D291E85-AF01-47F6-BD75-18817F981F03}" dt="2024-03-11T06:59:59.493" v="1188" actId="20577"/>
        <pc:sldMkLst>
          <pc:docMk/>
          <pc:sldMk cId="0" sldId="256"/>
        </pc:sldMkLst>
      </pc:sldChg>
      <pc:sldChg chg="modSp mod">
        <pc:chgData name="Jon Rosdahl" userId="2820f357-2dd4-4127-8713-e0bfde0fd756" providerId="ADAL" clId="{1D291E85-AF01-47F6-BD75-18817F981F03}" dt="2024-03-09T06:00:51.173" v="90" actId="6549"/>
        <pc:sldMkLst>
          <pc:docMk/>
          <pc:sldMk cId="0" sldId="257"/>
        </pc:sldMkLst>
        <pc:spChg chg="mod">
          <ac:chgData name="Jon Rosdahl" userId="2820f357-2dd4-4127-8713-e0bfde0fd756" providerId="ADAL" clId="{1D291E85-AF01-47F6-BD75-18817F981F03}" dt="2024-03-09T06:00:51.173" v="90" actId="6549"/>
          <ac:spMkLst>
            <pc:docMk/>
            <pc:sldMk cId="0" sldId="257"/>
            <ac:spMk id="4098" creationId="{00000000-0000-0000-0000-000000000000}"/>
          </ac:spMkLst>
        </pc:spChg>
      </pc:sldChg>
      <pc:sldChg chg="add del">
        <pc:chgData name="Jon Rosdahl" userId="2820f357-2dd4-4127-8713-e0bfde0fd756" providerId="ADAL" clId="{1D291E85-AF01-47F6-BD75-18817F981F03}" dt="2024-03-10T15:24:16.233" v="1141" actId="47"/>
        <pc:sldMkLst>
          <pc:docMk/>
          <pc:sldMk cId="0" sldId="258"/>
        </pc:sldMkLst>
      </pc:sldChg>
      <pc:sldChg chg="del">
        <pc:chgData name="Jon Rosdahl" userId="2820f357-2dd4-4127-8713-e0bfde0fd756" providerId="ADAL" clId="{1D291E85-AF01-47F6-BD75-18817F981F03}" dt="2024-03-10T15:24:21.573" v="1143" actId="47"/>
        <pc:sldMkLst>
          <pc:docMk/>
          <pc:sldMk cId="0" sldId="260"/>
        </pc:sldMkLst>
      </pc:sldChg>
      <pc:sldChg chg="del">
        <pc:chgData name="Jon Rosdahl" userId="2820f357-2dd4-4127-8713-e0bfde0fd756" providerId="ADAL" clId="{1D291E85-AF01-47F6-BD75-18817F981F03}" dt="2024-03-10T15:27:00.971" v="1151" actId="47"/>
        <pc:sldMkLst>
          <pc:docMk/>
          <pc:sldMk cId="0" sldId="262"/>
        </pc:sldMkLst>
      </pc:sldChg>
      <pc:sldChg chg="del">
        <pc:chgData name="Jon Rosdahl" userId="2820f357-2dd4-4127-8713-e0bfde0fd756" providerId="ADAL" clId="{1D291E85-AF01-47F6-BD75-18817F981F03}" dt="2024-03-10T15:27:02.916" v="1152" actId="47"/>
        <pc:sldMkLst>
          <pc:docMk/>
          <pc:sldMk cId="0" sldId="263"/>
        </pc:sldMkLst>
      </pc:sldChg>
      <pc:sldChg chg="del">
        <pc:chgData name="Jon Rosdahl" userId="2820f357-2dd4-4127-8713-e0bfde0fd756" providerId="ADAL" clId="{1D291E85-AF01-47F6-BD75-18817F981F03}" dt="2024-03-10T14:43:47.175" v="841" actId="47"/>
        <pc:sldMkLst>
          <pc:docMk/>
          <pc:sldMk cId="836784854" sldId="269"/>
        </pc:sldMkLst>
      </pc:sldChg>
      <pc:sldChg chg="modSp mod ord">
        <pc:chgData name="Jon Rosdahl" userId="2820f357-2dd4-4127-8713-e0bfde0fd756" providerId="ADAL" clId="{1D291E85-AF01-47F6-BD75-18817F981F03}" dt="2024-03-10T14:51:45.615" v="1067"/>
        <pc:sldMkLst>
          <pc:docMk/>
          <pc:sldMk cId="2239589687" sldId="272"/>
        </pc:sldMkLst>
        <pc:spChg chg="mod">
          <ac:chgData name="Jon Rosdahl" userId="2820f357-2dd4-4127-8713-e0bfde0fd756" providerId="ADAL" clId="{1D291E85-AF01-47F6-BD75-18817F981F03}" dt="2024-03-10T14:50:00.923" v="1050" actId="14100"/>
          <ac:spMkLst>
            <pc:docMk/>
            <pc:sldMk cId="2239589687" sldId="272"/>
            <ac:spMk id="2" creationId="{83380DDE-A6D9-4DBD-93F1-8CAA6AF62C6A}"/>
          </ac:spMkLst>
        </pc:spChg>
        <pc:spChg chg="mod">
          <ac:chgData name="Jon Rosdahl" userId="2820f357-2dd4-4127-8713-e0bfde0fd756" providerId="ADAL" clId="{1D291E85-AF01-47F6-BD75-18817F981F03}" dt="2024-03-10T14:50:10.123" v="1052" actId="20577"/>
          <ac:spMkLst>
            <pc:docMk/>
            <pc:sldMk cId="2239589687" sldId="272"/>
            <ac:spMk id="11" creationId="{EEA6F570-68C4-5CBB-4B40-B81D543953DD}"/>
          </ac:spMkLst>
        </pc:spChg>
      </pc:sldChg>
      <pc:sldChg chg="modNotesTx">
        <pc:chgData name="Jon Rosdahl" userId="2820f357-2dd4-4127-8713-e0bfde0fd756" providerId="ADAL" clId="{1D291E85-AF01-47F6-BD75-18817F981F03}" dt="2024-03-10T14:53:29.561" v="1136" actId="313"/>
        <pc:sldMkLst>
          <pc:docMk/>
          <pc:sldMk cId="0" sldId="278"/>
        </pc:sldMkLst>
      </pc:sldChg>
      <pc:sldChg chg="del">
        <pc:chgData name="Jon Rosdahl" userId="2820f357-2dd4-4127-8713-e0bfde0fd756" providerId="ADAL" clId="{1D291E85-AF01-47F6-BD75-18817F981F03}" dt="2024-03-10T14:52:54.827" v="1089" actId="47"/>
        <pc:sldMkLst>
          <pc:docMk/>
          <pc:sldMk cId="3961416039" sldId="283"/>
        </pc:sldMkLst>
      </pc:sldChg>
      <pc:sldChg chg="del">
        <pc:chgData name="Jon Rosdahl" userId="2820f357-2dd4-4127-8713-e0bfde0fd756" providerId="ADAL" clId="{1D291E85-AF01-47F6-BD75-18817F981F03}" dt="2024-03-10T14:41:43.422" v="829" actId="47"/>
        <pc:sldMkLst>
          <pc:docMk/>
          <pc:sldMk cId="1517160087" sldId="285"/>
        </pc:sldMkLst>
      </pc:sldChg>
      <pc:sldChg chg="del">
        <pc:chgData name="Jon Rosdahl" userId="2820f357-2dd4-4127-8713-e0bfde0fd756" providerId="ADAL" clId="{1D291E85-AF01-47F6-BD75-18817F981F03}" dt="2024-03-10T14:52:58.974" v="1090" actId="47"/>
        <pc:sldMkLst>
          <pc:docMk/>
          <pc:sldMk cId="581173769" sldId="293"/>
        </pc:sldMkLst>
      </pc:sldChg>
      <pc:sldChg chg="del">
        <pc:chgData name="Jon Rosdahl" userId="2820f357-2dd4-4127-8713-e0bfde0fd756" providerId="ADAL" clId="{1D291E85-AF01-47F6-BD75-18817F981F03}" dt="2024-03-10T14:53:00.936" v="1091" actId="47"/>
        <pc:sldMkLst>
          <pc:docMk/>
          <pc:sldMk cId="2961494598" sldId="295"/>
        </pc:sldMkLst>
      </pc:sldChg>
      <pc:sldChg chg="del">
        <pc:chgData name="Jon Rosdahl" userId="2820f357-2dd4-4127-8713-e0bfde0fd756" providerId="ADAL" clId="{1D291E85-AF01-47F6-BD75-18817F981F03}" dt="2024-03-10T14:53:01.734" v="1092" actId="47"/>
        <pc:sldMkLst>
          <pc:docMk/>
          <pc:sldMk cId="1621053504" sldId="296"/>
        </pc:sldMkLst>
      </pc:sldChg>
      <pc:sldChg chg="modSp mod modNotesTx">
        <pc:chgData name="Jon Rosdahl" userId="2820f357-2dd4-4127-8713-e0bfde0fd756" providerId="ADAL" clId="{1D291E85-AF01-47F6-BD75-18817F981F03}" dt="2024-03-10T14:22:06.403" v="635" actId="14100"/>
        <pc:sldMkLst>
          <pc:docMk/>
          <pc:sldMk cId="813526153" sldId="513"/>
        </pc:sldMkLst>
        <pc:spChg chg="mod">
          <ac:chgData name="Jon Rosdahl" userId="2820f357-2dd4-4127-8713-e0bfde0fd756" providerId="ADAL" clId="{1D291E85-AF01-47F6-BD75-18817F981F03}" dt="2024-03-10T14:22:06.403" v="635" actId="14100"/>
          <ac:spMkLst>
            <pc:docMk/>
            <pc:sldMk cId="813526153" sldId="513"/>
            <ac:spMk id="8" creationId="{BABB8EDA-4C9B-BACF-CD7D-805D4554F0BE}"/>
          </ac:spMkLst>
        </pc:spChg>
      </pc:sldChg>
      <pc:sldChg chg="del">
        <pc:chgData name="Jon Rosdahl" userId="2820f357-2dd4-4127-8713-e0bfde0fd756" providerId="ADAL" clId="{1D291E85-AF01-47F6-BD75-18817F981F03}" dt="2024-03-09T06:01:10.049" v="91" actId="47"/>
        <pc:sldMkLst>
          <pc:docMk/>
          <pc:sldMk cId="3027881796" sldId="517"/>
        </pc:sldMkLst>
      </pc:sldChg>
      <pc:sldChg chg="modSp mod">
        <pc:chgData name="Jon Rosdahl" userId="2820f357-2dd4-4127-8713-e0bfde0fd756" providerId="ADAL" clId="{1D291E85-AF01-47F6-BD75-18817F981F03}" dt="2024-03-10T14:51:56.901" v="1070" actId="20577"/>
        <pc:sldMkLst>
          <pc:docMk/>
          <pc:sldMk cId="2172834629" sldId="518"/>
        </pc:sldMkLst>
        <pc:spChg chg="mod">
          <ac:chgData name="Jon Rosdahl" userId="2820f357-2dd4-4127-8713-e0bfde0fd756" providerId="ADAL" clId="{1D291E85-AF01-47F6-BD75-18817F981F03}" dt="2024-03-10T14:36:10.520" v="750" actId="20577"/>
          <ac:spMkLst>
            <pc:docMk/>
            <pc:sldMk cId="2172834629" sldId="518"/>
            <ac:spMk id="2" creationId="{BE735984-2F21-B84A-91FA-9A757B6FCC87}"/>
          </ac:spMkLst>
        </pc:spChg>
        <pc:spChg chg="mod">
          <ac:chgData name="Jon Rosdahl" userId="2820f357-2dd4-4127-8713-e0bfde0fd756" providerId="ADAL" clId="{1D291E85-AF01-47F6-BD75-18817F981F03}" dt="2024-03-10T14:51:56.901" v="1070" actId="20577"/>
          <ac:spMkLst>
            <pc:docMk/>
            <pc:sldMk cId="2172834629" sldId="518"/>
            <ac:spMk id="3" creationId="{4BC2ADD1-B8C5-032E-1077-A3454D760BB7}"/>
          </ac:spMkLst>
        </pc:spChg>
      </pc:sldChg>
      <pc:sldChg chg="del">
        <pc:chgData name="Jon Rosdahl" userId="2820f357-2dd4-4127-8713-e0bfde0fd756" providerId="ADAL" clId="{1D291E85-AF01-47F6-BD75-18817F981F03}" dt="2024-03-10T14:53:34.014" v="1137" actId="47"/>
        <pc:sldMkLst>
          <pc:docMk/>
          <pc:sldMk cId="305744695" sldId="525"/>
        </pc:sldMkLst>
      </pc:sldChg>
      <pc:sldChg chg="modSp mod">
        <pc:chgData name="Jon Rosdahl" userId="2820f357-2dd4-4127-8713-e0bfde0fd756" providerId="ADAL" clId="{1D291E85-AF01-47F6-BD75-18817F981F03}" dt="2024-03-10T14:52:38.695" v="1088"/>
        <pc:sldMkLst>
          <pc:docMk/>
          <pc:sldMk cId="0" sldId="527"/>
        </pc:sldMkLst>
        <pc:spChg chg="mod">
          <ac:chgData name="Jon Rosdahl" userId="2820f357-2dd4-4127-8713-e0bfde0fd756" providerId="ADAL" clId="{1D291E85-AF01-47F6-BD75-18817F981F03}" dt="2024-03-10T14:52:38.695" v="1088"/>
          <ac:spMkLst>
            <pc:docMk/>
            <pc:sldMk cId="0" sldId="527"/>
            <ac:spMk id="54" creationId="{00000000-0000-0000-0000-000000000000}"/>
          </ac:spMkLst>
        </pc:spChg>
      </pc:sldChg>
      <pc:sldChg chg="del modNotesTx">
        <pc:chgData name="Jon Rosdahl" userId="2820f357-2dd4-4127-8713-e0bfde0fd756" providerId="ADAL" clId="{1D291E85-AF01-47F6-BD75-18817F981F03}" dt="2024-03-10T14:28:35.267" v="721" actId="2696"/>
        <pc:sldMkLst>
          <pc:docMk/>
          <pc:sldMk cId="468114417" sldId="528"/>
        </pc:sldMkLst>
      </pc:sldChg>
      <pc:sldChg chg="del">
        <pc:chgData name="Jon Rosdahl" userId="2820f357-2dd4-4127-8713-e0bfde0fd756" providerId="ADAL" clId="{1D291E85-AF01-47F6-BD75-18817F981F03}" dt="2024-03-10T14:34:31.415" v="739" actId="47"/>
        <pc:sldMkLst>
          <pc:docMk/>
          <pc:sldMk cId="2318204819" sldId="529"/>
        </pc:sldMkLst>
      </pc:sldChg>
      <pc:sldChg chg="del">
        <pc:chgData name="Jon Rosdahl" userId="2820f357-2dd4-4127-8713-e0bfde0fd756" providerId="ADAL" clId="{1D291E85-AF01-47F6-BD75-18817F981F03}" dt="2024-03-10T14:34:32.862" v="740" actId="47"/>
        <pc:sldMkLst>
          <pc:docMk/>
          <pc:sldMk cId="3437804674" sldId="530"/>
        </pc:sldMkLst>
      </pc:sldChg>
      <pc:sldChg chg="del">
        <pc:chgData name="Jon Rosdahl" userId="2820f357-2dd4-4127-8713-e0bfde0fd756" providerId="ADAL" clId="{1D291E85-AF01-47F6-BD75-18817F981F03}" dt="2024-03-10T14:42:05.423" v="831" actId="2696"/>
        <pc:sldMkLst>
          <pc:docMk/>
          <pc:sldMk cId="1446147311" sldId="531"/>
        </pc:sldMkLst>
      </pc:sldChg>
      <pc:sldChg chg="modSp mod">
        <pc:chgData name="Jon Rosdahl" userId="2820f357-2dd4-4127-8713-e0bfde0fd756" providerId="ADAL" clId="{1D291E85-AF01-47F6-BD75-18817F981F03}" dt="2024-03-10T14:42:37.991" v="834" actId="14100"/>
        <pc:sldMkLst>
          <pc:docMk/>
          <pc:sldMk cId="3548957073" sldId="531"/>
        </pc:sldMkLst>
        <pc:spChg chg="mod">
          <ac:chgData name="Jon Rosdahl" userId="2820f357-2dd4-4127-8713-e0bfde0fd756" providerId="ADAL" clId="{1D291E85-AF01-47F6-BD75-18817F981F03}" dt="2024-03-10T14:42:32.708" v="833" actId="14100"/>
          <ac:spMkLst>
            <pc:docMk/>
            <pc:sldMk cId="3548957073" sldId="531"/>
            <ac:spMk id="2" creationId="{6203453B-4FB5-18F3-596D-A5900F7DA79A}"/>
          </ac:spMkLst>
        </pc:spChg>
        <pc:spChg chg="mod">
          <ac:chgData name="Jon Rosdahl" userId="2820f357-2dd4-4127-8713-e0bfde0fd756" providerId="ADAL" clId="{1D291E85-AF01-47F6-BD75-18817F981F03}" dt="2024-03-10T14:42:37.991" v="834" actId="14100"/>
          <ac:spMkLst>
            <pc:docMk/>
            <pc:sldMk cId="3548957073" sldId="531"/>
            <ac:spMk id="3" creationId="{7A524F4B-1EE2-8E46-29A2-649590B3F0D8}"/>
          </ac:spMkLst>
        </pc:spChg>
      </pc:sldChg>
      <pc:sldChg chg="del">
        <pc:chgData name="Jon Rosdahl" userId="2820f357-2dd4-4127-8713-e0bfde0fd756" providerId="ADAL" clId="{1D291E85-AF01-47F6-BD75-18817F981F03}" dt="2024-03-10T14:41:48.586" v="830" actId="47"/>
        <pc:sldMkLst>
          <pc:docMk/>
          <pc:sldMk cId="1616760573" sldId="534"/>
        </pc:sldMkLst>
      </pc:sldChg>
      <pc:sldChg chg="addSp delSp modSp mod modClrScheme chgLayout">
        <pc:chgData name="Jon Rosdahl" userId="2820f357-2dd4-4127-8713-e0bfde0fd756" providerId="ADAL" clId="{1D291E85-AF01-47F6-BD75-18817F981F03}" dt="2024-03-10T22:25:18.443" v="1185" actId="14100"/>
        <pc:sldMkLst>
          <pc:docMk/>
          <pc:sldMk cId="3166482721" sldId="535"/>
        </pc:sldMkLst>
        <pc:spChg chg="mod">
          <ac:chgData name="Jon Rosdahl" userId="2820f357-2dd4-4127-8713-e0bfde0fd756" providerId="ADAL" clId="{1D291E85-AF01-47F6-BD75-18817F981F03}" dt="2024-03-10T22:24:17.069" v="1173" actId="26606"/>
          <ac:spMkLst>
            <pc:docMk/>
            <pc:sldMk cId="3166482721" sldId="535"/>
            <ac:spMk id="2" creationId="{DC4266F8-8FE1-E125-F4A1-D8DECE027C9C}"/>
          </ac:spMkLst>
        </pc:spChg>
        <pc:spChg chg="mod">
          <ac:chgData name="Jon Rosdahl" userId="2820f357-2dd4-4127-8713-e0bfde0fd756" providerId="ADAL" clId="{1D291E85-AF01-47F6-BD75-18817F981F03}" dt="2024-03-10T22:24:17.069" v="1173" actId="26606"/>
          <ac:spMkLst>
            <pc:docMk/>
            <pc:sldMk cId="3166482721" sldId="535"/>
            <ac:spMk id="3" creationId="{CB3AB1D5-1A8F-671C-C244-68A5955C2A5D}"/>
          </ac:spMkLst>
        </pc:spChg>
        <pc:spChg chg="mod">
          <ac:chgData name="Jon Rosdahl" userId="2820f357-2dd4-4127-8713-e0bfde0fd756" providerId="ADAL" clId="{1D291E85-AF01-47F6-BD75-18817F981F03}" dt="2024-03-10T22:24:17.069" v="1173" actId="26606"/>
          <ac:spMkLst>
            <pc:docMk/>
            <pc:sldMk cId="3166482721" sldId="535"/>
            <ac:spMk id="4" creationId="{C14845ED-3055-4645-7C46-3449C16FD825}"/>
          </ac:spMkLst>
        </pc:spChg>
        <pc:spChg chg="mod">
          <ac:chgData name="Jon Rosdahl" userId="2820f357-2dd4-4127-8713-e0bfde0fd756" providerId="ADAL" clId="{1D291E85-AF01-47F6-BD75-18817F981F03}" dt="2024-03-10T22:24:17.069" v="1173" actId="26606"/>
          <ac:spMkLst>
            <pc:docMk/>
            <pc:sldMk cId="3166482721" sldId="535"/>
            <ac:spMk id="5" creationId="{98B3F9FA-F42F-EDFB-D6B2-D5BF4631AF69}"/>
          </ac:spMkLst>
        </pc:spChg>
        <pc:spChg chg="mod">
          <ac:chgData name="Jon Rosdahl" userId="2820f357-2dd4-4127-8713-e0bfde0fd756" providerId="ADAL" clId="{1D291E85-AF01-47F6-BD75-18817F981F03}" dt="2024-03-10T22:24:17.069" v="1173" actId="26606"/>
          <ac:spMkLst>
            <pc:docMk/>
            <pc:sldMk cId="3166482721" sldId="535"/>
            <ac:spMk id="6" creationId="{82E61CE7-BA3D-352B-DA22-53168DAEB02E}"/>
          </ac:spMkLst>
        </pc:spChg>
        <pc:spChg chg="add del mod">
          <ac:chgData name="Jon Rosdahl" userId="2820f357-2dd4-4127-8713-e0bfde0fd756" providerId="ADAL" clId="{1D291E85-AF01-47F6-BD75-18817F981F03}" dt="2024-03-10T22:24:17.073" v="1175"/>
          <ac:spMkLst>
            <pc:docMk/>
            <pc:sldMk cId="3166482721" sldId="535"/>
            <ac:spMk id="7" creationId="{25EB2D28-7AE8-0930-DA4F-C16727723BF3}"/>
          </ac:spMkLst>
        </pc:spChg>
        <pc:spChg chg="add del mod">
          <ac:chgData name="Jon Rosdahl" userId="2820f357-2dd4-4127-8713-e0bfde0fd756" providerId="ADAL" clId="{1D291E85-AF01-47F6-BD75-18817F981F03}" dt="2024-03-10T22:25:03.605" v="1183" actId="478"/>
          <ac:spMkLst>
            <pc:docMk/>
            <pc:sldMk cId="3166482721" sldId="535"/>
            <ac:spMk id="13" creationId="{A02D7B7C-AD55-FC03-9721-7C78AB95E23B}"/>
          </ac:spMkLst>
        </pc:spChg>
        <pc:spChg chg="add del mod">
          <ac:chgData name="Jon Rosdahl" userId="2820f357-2dd4-4127-8713-e0bfde0fd756" providerId="ADAL" clId="{1D291E85-AF01-47F6-BD75-18817F981F03}" dt="2024-03-10T22:24:48.802" v="1181" actId="478"/>
          <ac:spMkLst>
            <pc:docMk/>
            <pc:sldMk cId="3166482721" sldId="535"/>
            <ac:spMk id="15" creationId="{BF252B83-6102-85E4-878B-D0AE36723041}"/>
          </ac:spMkLst>
        </pc:spChg>
        <pc:graphicFrameChg chg="add mod modGraphic">
          <ac:chgData name="Jon Rosdahl" userId="2820f357-2dd4-4127-8713-e0bfde0fd756" providerId="ADAL" clId="{1D291E85-AF01-47F6-BD75-18817F981F03}" dt="2024-03-10T22:25:18.443" v="1185" actId="14100"/>
          <ac:graphicFrameMkLst>
            <pc:docMk/>
            <pc:sldMk cId="3166482721" sldId="535"/>
            <ac:graphicFrameMk id="8" creationId="{CC2AD20B-4BB7-6DB2-D11E-B74B592765DB}"/>
          </ac:graphicFrameMkLst>
        </pc:graphicFrameChg>
      </pc:sldChg>
      <pc:sldChg chg="del">
        <pc:chgData name="Jon Rosdahl" userId="2820f357-2dd4-4127-8713-e0bfde0fd756" providerId="ADAL" clId="{1D291E85-AF01-47F6-BD75-18817F981F03}" dt="2024-03-10T14:53:36.639" v="1138" actId="47"/>
        <pc:sldMkLst>
          <pc:docMk/>
          <pc:sldMk cId="0" sldId="537"/>
        </pc:sldMkLst>
      </pc:sldChg>
      <pc:sldChg chg="del">
        <pc:chgData name="Jon Rosdahl" userId="2820f357-2dd4-4127-8713-e0bfde0fd756" providerId="ADAL" clId="{1D291E85-AF01-47F6-BD75-18817F981F03}" dt="2024-03-10T15:24:17" v="1142" actId="47"/>
        <pc:sldMkLst>
          <pc:docMk/>
          <pc:sldMk cId="0" sldId="538"/>
        </pc:sldMkLst>
      </pc:sldChg>
      <pc:sldChg chg="del">
        <pc:chgData name="Jon Rosdahl" userId="2820f357-2dd4-4127-8713-e0bfde0fd756" providerId="ADAL" clId="{1D291E85-AF01-47F6-BD75-18817F981F03}" dt="2024-03-10T15:26:07.067" v="1144" actId="47"/>
        <pc:sldMkLst>
          <pc:docMk/>
          <pc:sldMk cId="2316996984" sldId="540"/>
        </pc:sldMkLst>
      </pc:sldChg>
      <pc:sldChg chg="del">
        <pc:chgData name="Jon Rosdahl" userId="2820f357-2dd4-4127-8713-e0bfde0fd756" providerId="ADAL" clId="{1D291E85-AF01-47F6-BD75-18817F981F03}" dt="2024-03-10T14:28:35.267" v="721" actId="2696"/>
        <pc:sldMkLst>
          <pc:docMk/>
          <pc:sldMk cId="706965328" sldId="543"/>
        </pc:sldMkLst>
      </pc:sldChg>
      <pc:sldChg chg="modSp mod">
        <pc:chgData name="Jon Rosdahl" userId="2820f357-2dd4-4127-8713-e0bfde0fd756" providerId="ADAL" clId="{1D291E85-AF01-47F6-BD75-18817F981F03}" dt="2024-03-10T14:38:58.067" v="788" actId="6549"/>
        <pc:sldMkLst>
          <pc:docMk/>
          <pc:sldMk cId="817260470" sldId="543"/>
        </pc:sldMkLst>
        <pc:spChg chg="mod">
          <ac:chgData name="Jon Rosdahl" userId="2820f357-2dd4-4127-8713-e0bfde0fd756" providerId="ADAL" clId="{1D291E85-AF01-47F6-BD75-18817F981F03}" dt="2024-03-10T14:38:58.067" v="788" actId="6549"/>
          <ac:spMkLst>
            <pc:docMk/>
            <pc:sldMk cId="817260470" sldId="543"/>
            <ac:spMk id="2" creationId="{C574F981-EFFE-9632-F1BA-5C083DD985DA}"/>
          </ac:spMkLst>
        </pc:spChg>
      </pc:sldChg>
      <pc:sldChg chg="del">
        <pc:chgData name="Jon Rosdahl" userId="2820f357-2dd4-4127-8713-e0bfde0fd756" providerId="ADAL" clId="{1D291E85-AF01-47F6-BD75-18817F981F03}" dt="2024-03-10T14:38:15.251" v="780" actId="2696"/>
        <pc:sldMkLst>
          <pc:docMk/>
          <pc:sldMk cId="2276136519" sldId="544"/>
        </pc:sldMkLst>
      </pc:sldChg>
      <pc:sldChg chg="modSp add mod">
        <pc:chgData name="Jon Rosdahl" userId="2820f357-2dd4-4127-8713-e0bfde0fd756" providerId="ADAL" clId="{1D291E85-AF01-47F6-BD75-18817F981F03}" dt="2024-03-10T14:39:18.399" v="792" actId="14100"/>
        <pc:sldMkLst>
          <pc:docMk/>
          <pc:sldMk cId="2674291113" sldId="544"/>
        </pc:sldMkLst>
        <pc:spChg chg="mod">
          <ac:chgData name="Jon Rosdahl" userId="2820f357-2dd4-4127-8713-e0bfde0fd756" providerId="ADAL" clId="{1D291E85-AF01-47F6-BD75-18817F981F03}" dt="2024-03-10T14:39:15.211" v="791" actId="14100"/>
          <ac:spMkLst>
            <pc:docMk/>
            <pc:sldMk cId="2674291113" sldId="544"/>
            <ac:spMk id="2" creationId="{8169FE1F-7287-C461-1032-97EAFDF0780F}"/>
          </ac:spMkLst>
        </pc:spChg>
        <pc:spChg chg="mod">
          <ac:chgData name="Jon Rosdahl" userId="2820f357-2dd4-4127-8713-e0bfde0fd756" providerId="ADAL" clId="{1D291E85-AF01-47F6-BD75-18817F981F03}" dt="2024-03-10T14:39:18.399" v="792" actId="14100"/>
          <ac:spMkLst>
            <pc:docMk/>
            <pc:sldMk cId="2674291113" sldId="544"/>
            <ac:spMk id="3" creationId="{2BBB9DAA-E58F-BB1C-4C46-8CACA4335CFD}"/>
          </ac:spMkLst>
        </pc:spChg>
      </pc:sldChg>
      <pc:sldChg chg="del">
        <pc:chgData name="Jon Rosdahl" userId="2820f357-2dd4-4127-8713-e0bfde0fd756" providerId="ADAL" clId="{1D291E85-AF01-47F6-BD75-18817F981F03}" dt="2024-03-10T15:26:57.327" v="1150" actId="47"/>
        <pc:sldMkLst>
          <pc:docMk/>
          <pc:sldMk cId="664594120" sldId="545"/>
        </pc:sldMkLst>
      </pc:sldChg>
      <pc:sldChg chg="del">
        <pc:chgData name="Jon Rosdahl" userId="2820f357-2dd4-4127-8713-e0bfde0fd756" providerId="ADAL" clId="{1D291E85-AF01-47F6-BD75-18817F981F03}" dt="2024-03-10T15:26:11.306" v="1145" actId="2696"/>
        <pc:sldMkLst>
          <pc:docMk/>
          <pc:sldMk cId="1001079961" sldId="547"/>
        </pc:sldMkLst>
      </pc:sldChg>
      <pc:sldChg chg="modSp mod">
        <pc:chgData name="Jon Rosdahl" userId="2820f357-2dd4-4127-8713-e0bfde0fd756" providerId="ADAL" clId="{1D291E85-AF01-47F6-BD75-18817F981F03}" dt="2024-03-10T15:26:43.161" v="1149" actId="14100"/>
        <pc:sldMkLst>
          <pc:docMk/>
          <pc:sldMk cId="1382569715" sldId="547"/>
        </pc:sldMkLst>
        <pc:spChg chg="mod">
          <ac:chgData name="Jon Rosdahl" userId="2820f357-2dd4-4127-8713-e0bfde0fd756" providerId="ADAL" clId="{1D291E85-AF01-47F6-BD75-18817F981F03}" dt="2024-03-10T15:26:38.584" v="1148" actId="14100"/>
          <ac:spMkLst>
            <pc:docMk/>
            <pc:sldMk cId="1382569715" sldId="547"/>
            <ac:spMk id="2" creationId="{6203453B-4FB5-18F3-596D-A5900F7DA79A}"/>
          </ac:spMkLst>
        </pc:spChg>
        <pc:spChg chg="mod">
          <ac:chgData name="Jon Rosdahl" userId="2820f357-2dd4-4127-8713-e0bfde0fd756" providerId="ADAL" clId="{1D291E85-AF01-47F6-BD75-18817F981F03}" dt="2024-03-10T15:26:43.161" v="1149" actId="14100"/>
          <ac:spMkLst>
            <pc:docMk/>
            <pc:sldMk cId="1382569715" sldId="547"/>
            <ac:spMk id="3" creationId="{7A524F4B-1EE2-8E46-29A2-649590B3F0D8}"/>
          </ac:spMkLst>
        </pc:spChg>
      </pc:sldChg>
      <pc:sldChg chg="del">
        <pc:chgData name="Jon Rosdahl" userId="2820f357-2dd4-4127-8713-e0bfde0fd756" providerId="ADAL" clId="{1D291E85-AF01-47F6-BD75-18817F981F03}" dt="2024-03-10T14:39:28.441" v="793" actId="2696"/>
        <pc:sldMkLst>
          <pc:docMk/>
          <pc:sldMk cId="2095875084" sldId="548"/>
        </pc:sldMkLst>
      </pc:sldChg>
      <pc:sldChg chg="modSp add mod">
        <pc:chgData name="Jon Rosdahl" userId="2820f357-2dd4-4127-8713-e0bfde0fd756" providerId="ADAL" clId="{1D291E85-AF01-47F6-BD75-18817F981F03}" dt="2024-03-10T14:43:21.714" v="839" actId="1076"/>
        <pc:sldMkLst>
          <pc:docMk/>
          <pc:sldMk cId="3625727892" sldId="548"/>
        </pc:sldMkLst>
        <pc:spChg chg="mod">
          <ac:chgData name="Jon Rosdahl" userId="2820f357-2dd4-4127-8713-e0bfde0fd756" providerId="ADAL" clId="{1D291E85-AF01-47F6-BD75-18817F981F03}" dt="2024-03-10T14:43:16.037" v="837" actId="14100"/>
          <ac:spMkLst>
            <pc:docMk/>
            <pc:sldMk cId="3625727892" sldId="548"/>
            <ac:spMk id="2" creationId="{6203453B-4FB5-18F3-596D-A5900F7DA79A}"/>
          </ac:spMkLst>
        </pc:spChg>
        <pc:spChg chg="mod">
          <ac:chgData name="Jon Rosdahl" userId="2820f357-2dd4-4127-8713-e0bfde0fd756" providerId="ADAL" clId="{1D291E85-AF01-47F6-BD75-18817F981F03}" dt="2024-03-10T14:43:21.714" v="839" actId="1076"/>
          <ac:spMkLst>
            <pc:docMk/>
            <pc:sldMk cId="3625727892" sldId="548"/>
            <ac:spMk id="3" creationId="{7A524F4B-1EE2-8E46-29A2-649590B3F0D8}"/>
          </ac:spMkLst>
        </pc:spChg>
      </pc:sldChg>
      <pc:sldChg chg="del">
        <pc:chgData name="Jon Rosdahl" userId="2820f357-2dd4-4127-8713-e0bfde0fd756" providerId="ADAL" clId="{1D291E85-AF01-47F6-BD75-18817F981F03}" dt="2024-03-10T14:43:34.070" v="840" actId="2696"/>
        <pc:sldMkLst>
          <pc:docMk/>
          <pc:sldMk cId="491195379" sldId="549"/>
        </pc:sldMkLst>
      </pc:sldChg>
      <pc:sldChg chg="modSp mod modNotesTx">
        <pc:chgData name="Jon Rosdahl" userId="2820f357-2dd4-4127-8713-e0bfde0fd756" providerId="ADAL" clId="{1D291E85-AF01-47F6-BD75-18817F981F03}" dt="2024-03-10T14:49:15.618" v="1033" actId="208"/>
        <pc:sldMkLst>
          <pc:docMk/>
          <pc:sldMk cId="2556078085" sldId="549"/>
        </pc:sldMkLst>
        <pc:spChg chg="mod">
          <ac:chgData name="Jon Rosdahl" userId="2820f357-2dd4-4127-8713-e0bfde0fd756" providerId="ADAL" clId="{1D291E85-AF01-47F6-BD75-18817F981F03}" dt="2024-03-10T14:48:53.755" v="1032" actId="1076"/>
          <ac:spMkLst>
            <pc:docMk/>
            <pc:sldMk cId="2556078085" sldId="549"/>
            <ac:spMk id="5" creationId="{00000000-0000-0000-0000-000000000000}"/>
          </ac:spMkLst>
        </pc:spChg>
        <pc:spChg chg="mod">
          <ac:chgData name="Jon Rosdahl" userId="2820f357-2dd4-4127-8713-e0bfde0fd756" providerId="ADAL" clId="{1D291E85-AF01-47F6-BD75-18817F981F03}" dt="2024-03-10T14:49:15.618" v="1033" actId="208"/>
          <ac:spMkLst>
            <pc:docMk/>
            <pc:sldMk cId="2556078085" sldId="549"/>
            <ac:spMk id="8" creationId="{0A6B1E07-1378-480A-858D-3AD03452127F}"/>
          </ac:spMkLst>
        </pc:spChg>
        <pc:spChg chg="mod">
          <ac:chgData name="Jon Rosdahl" userId="2820f357-2dd4-4127-8713-e0bfde0fd756" providerId="ADAL" clId="{1D291E85-AF01-47F6-BD75-18817F981F03}" dt="2024-03-10T14:48:32.871" v="1029" actId="1076"/>
          <ac:spMkLst>
            <pc:docMk/>
            <pc:sldMk cId="2556078085" sldId="549"/>
            <ac:spMk id="9218" creationId="{00000000-0000-0000-0000-000000000000}"/>
          </ac:spMkLst>
        </pc:spChg>
      </pc:sldChg>
      <pc:sldChg chg="modSp new mod">
        <pc:chgData name="Jon Rosdahl" userId="2820f357-2dd4-4127-8713-e0bfde0fd756" providerId="ADAL" clId="{1D291E85-AF01-47F6-BD75-18817F981F03}" dt="2024-03-10T14:21:46.339" v="627" actId="20577"/>
        <pc:sldMkLst>
          <pc:docMk/>
          <pc:sldMk cId="2093339686" sldId="550"/>
        </pc:sldMkLst>
        <pc:spChg chg="mod">
          <ac:chgData name="Jon Rosdahl" userId="2820f357-2dd4-4127-8713-e0bfde0fd756" providerId="ADAL" clId="{1D291E85-AF01-47F6-BD75-18817F981F03}" dt="2024-03-10T14:20:58.583" v="595" actId="20577"/>
          <ac:spMkLst>
            <pc:docMk/>
            <pc:sldMk cId="2093339686" sldId="550"/>
            <ac:spMk id="2" creationId="{EB0AEA98-531C-4653-19B6-278AA65F8202}"/>
          </ac:spMkLst>
        </pc:spChg>
        <pc:spChg chg="mod">
          <ac:chgData name="Jon Rosdahl" userId="2820f357-2dd4-4127-8713-e0bfde0fd756" providerId="ADAL" clId="{1D291E85-AF01-47F6-BD75-18817F981F03}" dt="2024-03-10T14:21:46.339" v="627" actId="20577"/>
          <ac:spMkLst>
            <pc:docMk/>
            <pc:sldMk cId="2093339686" sldId="550"/>
            <ac:spMk id="3" creationId="{489EC464-F42C-E35B-F33B-4BD828E458DF}"/>
          </ac:spMkLst>
        </pc:spChg>
      </pc:sldChg>
      <pc:sldMasterChg chg="modSp mod">
        <pc:chgData name="Jon Rosdahl" userId="2820f357-2dd4-4127-8713-e0bfde0fd756" providerId="ADAL" clId="{1D291E85-AF01-47F6-BD75-18817F981F03}" dt="2024-03-11T07:00:48.828" v="1190" actId="6549"/>
        <pc:sldMasterMkLst>
          <pc:docMk/>
          <pc:sldMasterMk cId="321612819" sldId="2147483672"/>
        </pc:sldMasterMkLst>
        <pc:spChg chg="mod">
          <ac:chgData name="Jon Rosdahl" userId="2820f357-2dd4-4127-8713-e0bfde0fd756" providerId="ADAL" clId="{1D291E85-AF01-47F6-BD75-18817F981F03}" dt="2024-03-11T07:00:48.828" v="1190"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CC298A4C-5652-B9DD-1BD1-B8EEB63C32DA}"/>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0220422D-0706-39F8-F5FD-E1D25EF6F38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E697C0FD-FB2D-754F-C479-9DEB965C0E1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0837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Vienna is still biding over $300 per night</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 May 21-25 – Contract pending visit.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a:t>
            </a:r>
          </a:p>
          <a:p>
            <a:r>
              <a:rPr lang="en-US" dirty="0"/>
              <a:t>2026 March – Hyatt Regency Vancouver Contract has been submitted to IEEE Legal.</a:t>
            </a:r>
          </a:p>
          <a:p>
            <a:r>
              <a:rPr lang="en-US" dirty="0"/>
              <a:t>2027 March – Hilton Atlanta – need to get contract formalized</a:t>
            </a:r>
          </a:p>
          <a:p>
            <a:r>
              <a:rPr lang="en-US" dirty="0"/>
              <a:t>2027 July – </a:t>
            </a:r>
            <a:r>
              <a:rPr lang="en-US" dirty="0" err="1"/>
              <a:t>Gothia</a:t>
            </a:r>
            <a:r>
              <a:rPr lang="en-US" dirty="0"/>
              <a:t> Towers – Site Visit to be Scheduled </a:t>
            </a:r>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(802WFIN-21/1r0)</a:t>
            </a:r>
          </a:p>
          <a:p>
            <a:pPr lvl="1"/>
            <a:r>
              <a:rPr lang="en-US" sz="800" dirty="0"/>
              <a:t>2024 January 14-19 – Hilton Panama, Panama – Contract (802WFIN-21/31r0)</a:t>
            </a:r>
          </a:p>
          <a:p>
            <a:pPr lvl="1"/>
            <a:r>
              <a:rPr lang="en-US" sz="800" dirty="0"/>
              <a:t>2024 May 12-17 - Warsaw Marriott, Warsaw, Poland– Contract (802WFin-23/59r0)</a:t>
            </a:r>
          </a:p>
          <a:p>
            <a:pPr lvl="1"/>
            <a:r>
              <a:rPr lang="en-US" sz="800" dirty="0"/>
              <a:t>2024 Sept 8-13 - Hilton Waikoloa Village – Contract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(802WFIN-22-0007r0)</a:t>
            </a:r>
          </a:p>
          <a:p>
            <a:pPr lvl="1"/>
            <a:r>
              <a:rPr lang="en-US" sz="800" dirty="0"/>
              <a:t>2026 Jan 11-16 – RFP – Victoria Conference Centre &amp; Fairmont Empress, Victoria, Canada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72054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3E2C1149-12B2-2C44-41A9-C6A42F612B9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F9C843AC-A13C-C879-A607-6B8ADF735A3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C761AE86-BB99-616B-2EAD-C026981CB68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4575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2DD593BC-7E4A-D2EC-DC70-C4FDB7B21B6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7D9D9423-CEEC-B36B-57D3-4E5C6FB9124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9C9B9DA2-7404-5CF5-71A1-798646CD37F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65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EC-24/0006r4</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23/ec-23-0146-01-WCSG-ieee-802w-rfp-2023.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2023-03-10</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3110971" y="657224"/>
            <a:ext cx="5970058" cy="10953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10 – 15,  2026</a:t>
            </a:r>
          </a:p>
        </p:txBody>
      </p:sp>
      <p:sp>
        <p:nvSpPr>
          <p:cNvPr id="79" name="Google Shape;79;p16"/>
          <p:cNvSpPr txBox="1"/>
          <p:nvPr/>
        </p:nvSpPr>
        <p:spPr bwMode="auto">
          <a:xfrm>
            <a:off x="1278467" y="1981200"/>
            <a:ext cx="10303933" cy="4468814"/>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Autofit/>
          </a:bodyPr>
          <a:lstStyle/>
          <a:p>
            <a:pPr algn="ctr">
              <a:lnSpc>
                <a:spcPct val="90000"/>
              </a:lnSpc>
              <a:spcBef>
                <a:spcPts val="600"/>
              </a:spcBef>
              <a:buClr>
                <a:srgbClr val="000000"/>
              </a:buClr>
              <a:buSzPct val="100000"/>
            </a:pPr>
            <a:r>
              <a:rPr lang="en-US" sz="2800" b="1" dirty="0">
                <a:solidFill>
                  <a:srgbClr val="000000"/>
                </a:solidFill>
                <a:latin typeface="+mn-lt"/>
                <a:ea typeface="+mn-ea"/>
                <a:cs typeface="MS Gothic"/>
              </a:rPr>
              <a:t>NOTES/SUMMARY:</a:t>
            </a:r>
          </a:p>
          <a:p>
            <a:pPr>
              <a:lnSpc>
                <a:spcPct val="90000"/>
              </a:lnSpc>
              <a:spcBef>
                <a:spcPts val="600"/>
              </a:spcBef>
              <a:buClr>
                <a:srgbClr val="000000"/>
              </a:buClr>
              <a:buSzPct val="100000"/>
            </a:pPr>
            <a:r>
              <a:rPr lang="en-US" sz="2800" b="1" dirty="0">
                <a:solidFill>
                  <a:srgbClr val="000000"/>
                </a:solidFill>
                <a:latin typeface="+mn-lt"/>
                <a:ea typeface="+mn-ea"/>
                <a:cs typeface="MS Gothic"/>
              </a:rPr>
              <a:t>Hilton Antwerp, Belgium:  USD$235 (only 180 hotel rooms)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 Venue Hire/F&amp;B: $170,000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 Le Meridien, Dubai: USD$170 </a:t>
            </a:r>
          </a:p>
          <a:p>
            <a:pPr>
              <a:lnSpc>
                <a:spcPct val="90000"/>
              </a:lnSpc>
              <a:spcBef>
                <a:spcPts val="600"/>
              </a:spcBef>
              <a:buClr>
                <a:srgbClr val="000000"/>
              </a:buClr>
              <a:buSzPct val="100000"/>
            </a:pPr>
            <a:r>
              <a:rPr lang="en-US" sz="2800" b="1" dirty="0">
                <a:solidFill>
                  <a:srgbClr val="000000"/>
                </a:solidFill>
                <a:latin typeface="+mn-lt"/>
                <a:ea typeface="+mn-ea"/>
                <a:cs typeface="MS Gothic"/>
              </a:rPr>
              <a:t>	– Venue Hire/F&amp;B: $360,000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ABU DHABI only available: May 17-22, 2026 </a:t>
            </a:r>
          </a:p>
          <a:p>
            <a:pPr>
              <a:lnSpc>
                <a:spcPct val="90000"/>
              </a:lnSpc>
              <a:spcBef>
                <a:spcPts val="600"/>
              </a:spcBef>
              <a:buClr>
                <a:srgbClr val="000000"/>
              </a:buClr>
              <a:buSzPct val="100000"/>
            </a:pPr>
            <a:r>
              <a:rPr lang="en-US" sz="2800" b="1" dirty="0">
                <a:solidFill>
                  <a:srgbClr val="000000"/>
                </a:solidFill>
                <a:latin typeface="+mn-lt"/>
                <a:ea typeface="+mn-ea"/>
                <a:cs typeface="MS Gothic"/>
              </a:rPr>
              <a:t>Edinburgh, Scotland: only available: May 17-22, 2026 </a:t>
            </a:r>
          </a:p>
          <a:p>
            <a:pPr>
              <a:lnSpc>
                <a:spcPct val="90000"/>
              </a:lnSpc>
              <a:spcBef>
                <a:spcPts val="600"/>
              </a:spcBef>
              <a:buClr>
                <a:srgbClr val="000000"/>
              </a:buClr>
              <a:buSzPct val="100000"/>
            </a:pPr>
            <a:endParaRPr lang="en-US" sz="2800" b="1" dirty="0">
              <a:solidFill>
                <a:srgbClr val="000000"/>
              </a:solidFill>
              <a:latin typeface="+mn-lt"/>
              <a:ea typeface="+mn-ea"/>
              <a:cs typeface="MS Gothic"/>
            </a:endParaRPr>
          </a:p>
          <a:p>
            <a:pPr>
              <a:lnSpc>
                <a:spcPct val="90000"/>
              </a:lnSpc>
              <a:spcBef>
                <a:spcPts val="600"/>
              </a:spcBef>
              <a:buClr>
                <a:srgbClr val="000000"/>
              </a:buClr>
              <a:buSzPct val="100000"/>
            </a:pPr>
            <a:r>
              <a:rPr lang="en-US" sz="2800" b="1" dirty="0">
                <a:solidFill>
                  <a:srgbClr val="000000"/>
                </a:solidFill>
                <a:latin typeface="+mn-lt"/>
                <a:ea typeface="+mn-ea"/>
                <a:cs typeface="MS Gothic"/>
              </a:rPr>
              <a:t>Possible other location:  Hilton Vienna Park –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TBC if they can bid on 2026</a:t>
            </a:r>
          </a:p>
        </p:txBody>
      </p:sp>
      <p:sp>
        <p:nvSpPr>
          <p:cNvPr id="84" name="Date Placeholder 3">
            <a:extLst>
              <a:ext uri="{FF2B5EF4-FFF2-40B4-BE49-F238E27FC236}">
                <a16:creationId xmlns:a16="http://schemas.microsoft.com/office/drawing/2014/main" id="{75A2C473-5432-1DC9-189F-EA3DB75A26F9}"/>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86" name="Footer Placeholder 4">
            <a:extLst>
              <a:ext uri="{FF2B5EF4-FFF2-40B4-BE49-F238E27FC236}">
                <a16:creationId xmlns:a16="http://schemas.microsoft.com/office/drawing/2014/main" id="{961B21D7-CD1F-8A00-7D5A-E28B602B09F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2762A0B-9AB5-D7C0-7DD8-9FEAC7495853}"/>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EE08BD00-2DE3-4C2D-044E-A39B040C2EF5}"/>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755DB9FE-071D-5769-8F0D-7338054596C9}"/>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Belgium -  Hilton Antwerp Old Town</a:t>
            </a:r>
          </a:p>
        </p:txBody>
      </p:sp>
      <p:sp>
        <p:nvSpPr>
          <p:cNvPr id="90" name="Date Placeholder 3">
            <a:extLst>
              <a:ext uri="{FF2B5EF4-FFF2-40B4-BE49-F238E27FC236}">
                <a16:creationId xmlns:a16="http://schemas.microsoft.com/office/drawing/2014/main" id="{8E29193F-65BF-56FF-7270-A3D9EAA83B1D}"/>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D24D8B03-9622-4E51-4387-B882E7C8BA8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80216F2-E53B-ED4F-A47F-917249C9B3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11</a:t>
            </a:fld>
            <a:endParaRPr lang="en-GB"/>
          </a:p>
        </p:txBody>
      </p:sp>
      <p:graphicFrame>
        <p:nvGraphicFramePr>
          <p:cNvPr id="2" name="Table 1">
            <a:extLst>
              <a:ext uri="{FF2B5EF4-FFF2-40B4-BE49-F238E27FC236}">
                <a16:creationId xmlns:a16="http://schemas.microsoft.com/office/drawing/2014/main" id="{34412C2C-C26A-DE87-A0B1-A21B5A18B334}"/>
              </a:ext>
            </a:extLst>
          </p:cNvPr>
          <p:cNvGraphicFramePr>
            <a:graphicFrameLocks noGrp="1"/>
          </p:cNvGraphicFramePr>
          <p:nvPr>
            <p:extLst>
              <p:ext uri="{D42A27DB-BD31-4B8C-83A1-F6EECF244321}">
                <p14:modId xmlns:p14="http://schemas.microsoft.com/office/powerpoint/2010/main" val="1747180097"/>
              </p:ext>
            </p:extLst>
          </p:nvPr>
        </p:nvGraphicFramePr>
        <p:xfrm>
          <a:off x="1184933" y="1714919"/>
          <a:ext cx="10090552" cy="4387374"/>
        </p:xfrm>
        <a:graphic>
          <a:graphicData uri="http://schemas.openxmlformats.org/drawingml/2006/table">
            <a:tbl>
              <a:tblPr firstRow="1" bandRow="1">
                <a:tableStyleId>{5C22544A-7EE6-4342-B048-85BDC9FD1C3A}</a:tableStyleId>
              </a:tblPr>
              <a:tblGrid>
                <a:gridCol w="1218638">
                  <a:extLst>
                    <a:ext uri="{9D8B030D-6E8A-4147-A177-3AD203B41FA5}">
                      <a16:colId xmlns:a16="http://schemas.microsoft.com/office/drawing/2014/main" val="1052098276"/>
                    </a:ext>
                  </a:extLst>
                </a:gridCol>
                <a:gridCol w="3724169">
                  <a:extLst>
                    <a:ext uri="{9D8B030D-6E8A-4147-A177-3AD203B41FA5}">
                      <a16:colId xmlns:a16="http://schemas.microsoft.com/office/drawing/2014/main" val="3996096665"/>
                    </a:ext>
                  </a:extLst>
                </a:gridCol>
                <a:gridCol w="5147745">
                  <a:extLst>
                    <a:ext uri="{9D8B030D-6E8A-4147-A177-3AD203B41FA5}">
                      <a16:colId xmlns:a16="http://schemas.microsoft.com/office/drawing/2014/main" val="3683693897"/>
                    </a:ext>
                  </a:extLst>
                </a:gridCol>
              </a:tblGrid>
              <a:tr h="353558">
                <a:tc>
                  <a:txBody>
                    <a:bodyPr/>
                    <a:lstStyle/>
                    <a:p>
                      <a:pPr algn="ctr"/>
                      <a:r>
                        <a:rPr lang="en-AU" sz="1800" b="0">
                          <a:solidFill>
                            <a:schemeClr val="tx1"/>
                          </a:solidFill>
                        </a:rPr>
                        <a:t>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Dates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1800" b="0">
                          <a:solidFill>
                            <a:schemeClr val="tx1"/>
                          </a:solidFill>
                        </a:rPr>
                        <a:t>May 10-15, 2026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3558">
                <a:tc>
                  <a:txBody>
                    <a:bodyPr/>
                    <a:lstStyle/>
                    <a:p>
                      <a:pPr algn="ctr"/>
                      <a:r>
                        <a:rPr lang="en-AU" sz="1800">
                          <a:solidFill>
                            <a:schemeClr val="tx1"/>
                          </a:solidFill>
                        </a:rPr>
                        <a:t>2</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Venue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Hilton Antwerp – old town</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3558">
                <a:tc>
                  <a:txBody>
                    <a:bodyPr/>
                    <a:lstStyle/>
                    <a:p>
                      <a:pPr algn="ctr"/>
                      <a:r>
                        <a:rPr lang="en-AU" sz="1800">
                          <a:solidFill>
                            <a:schemeClr val="tx1"/>
                          </a:solidFill>
                        </a:rPr>
                        <a:t>3</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Internet Speed/Cost (&lt;$7k)</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Price &amp; speed TBC  </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577643">
                <a:tc>
                  <a:txBody>
                    <a:bodyPr/>
                    <a:lstStyle/>
                    <a:p>
                      <a:pPr algn="ctr"/>
                      <a:r>
                        <a:rPr lang="en-AU" sz="1800">
                          <a:solidFill>
                            <a:schemeClr val="tx1"/>
                          </a:solidFill>
                        </a:rPr>
                        <a:t>4</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Hotel Room Rate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US$215 (44 rooms)  US$235 (60 rooms) – US$265 (70 rooms)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3558">
                <a:tc>
                  <a:txBody>
                    <a:bodyPr/>
                    <a:lstStyle/>
                    <a:p>
                      <a:pPr algn="ctr"/>
                      <a:r>
                        <a:rPr lang="en-AU" sz="1800">
                          <a:solidFill>
                            <a:schemeClr val="tx1"/>
                          </a:solidFill>
                        </a:rPr>
                        <a:t>5</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Space Type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Hotel</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3558">
                <a:tc>
                  <a:txBody>
                    <a:bodyPr/>
                    <a:lstStyle/>
                    <a:p>
                      <a:pPr algn="ctr"/>
                      <a:r>
                        <a:rPr lang="en-AU" sz="1800">
                          <a:solidFill>
                            <a:schemeClr val="tx1"/>
                          </a:solidFill>
                        </a:rPr>
                        <a:t>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Name of AV Comp.</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TBC</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3558">
                <a:tc>
                  <a:txBody>
                    <a:bodyPr/>
                    <a:lstStyle/>
                    <a:p>
                      <a:pPr algn="ctr"/>
                      <a:r>
                        <a:rPr lang="en-AU" sz="1800">
                          <a:solidFill>
                            <a:schemeClr val="tx1"/>
                          </a:solidFill>
                        </a:rPr>
                        <a:t>7</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Airport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Brussels – 30 min by train from Brussels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3558">
                <a:tc>
                  <a:txBody>
                    <a:bodyPr/>
                    <a:lstStyle/>
                    <a:p>
                      <a:pPr algn="ctr"/>
                      <a:r>
                        <a:rPr lang="en-AU" sz="1800">
                          <a:solidFill>
                            <a:schemeClr val="tx1"/>
                          </a:solidFill>
                        </a:rPr>
                        <a:t>8</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Visas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90 day visa</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3558">
                <a:tc>
                  <a:txBody>
                    <a:bodyPr/>
                    <a:lstStyle/>
                    <a:p>
                      <a:pPr algn="ctr"/>
                      <a:r>
                        <a:rPr lang="en-AU" sz="1800">
                          <a:solidFill>
                            <a:schemeClr val="tx1"/>
                          </a:solidFill>
                        </a:rPr>
                        <a:t>9</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Cost of Mtg Space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US$46,760 approx</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3558">
                <a:tc>
                  <a:txBody>
                    <a:bodyPr/>
                    <a:lstStyle/>
                    <a:p>
                      <a:pPr algn="ctr"/>
                      <a:r>
                        <a:rPr lang="en-AU" sz="1800">
                          <a:solidFill>
                            <a:schemeClr val="tx1"/>
                          </a:solidFill>
                        </a:rPr>
                        <a:t>10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F&amp;B Min + Cost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$120,000 based on 250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3558">
                <a:tc>
                  <a:txBody>
                    <a:bodyPr/>
                    <a:lstStyle/>
                    <a:p>
                      <a:pPr algn="ctr"/>
                      <a:r>
                        <a:rPr lang="en-AU" sz="1800">
                          <a:solidFill>
                            <a:schemeClr val="tx1"/>
                          </a:solidFill>
                        </a:rPr>
                        <a:t>11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Other</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800" dirty="0">
                        <a:solidFill>
                          <a:schemeClr val="tx1"/>
                        </a:solidFill>
                      </a:endParaRP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385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6938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Dubai -  Le Meridien Hotel</a:t>
            </a:r>
          </a:p>
        </p:txBody>
      </p:sp>
      <p:sp>
        <p:nvSpPr>
          <p:cNvPr id="90" name="Date Placeholder 3">
            <a:extLst>
              <a:ext uri="{FF2B5EF4-FFF2-40B4-BE49-F238E27FC236}">
                <a16:creationId xmlns:a16="http://schemas.microsoft.com/office/drawing/2014/main" id="{D2880482-354F-02B8-7490-DFE406330041}"/>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ED507A81-2826-8784-5E20-EDCC5629C0A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3C3D4AA-B5CF-BF14-1A90-593ABA0CFE3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12</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378282550"/>
              </p:ext>
            </p:extLst>
          </p:nvPr>
        </p:nvGraphicFramePr>
        <p:xfrm>
          <a:off x="1259308" y="1484342"/>
          <a:ext cx="10052272" cy="4861914"/>
        </p:xfrm>
        <a:graphic>
          <a:graphicData uri="http://schemas.openxmlformats.org/drawingml/2006/table">
            <a:tbl>
              <a:tblPr firstRow="1" bandRow="1">
                <a:tableStyleId>{5C22544A-7EE6-4342-B048-85BDC9FD1C3A}</a:tableStyleId>
              </a:tblPr>
              <a:tblGrid>
                <a:gridCol w="1214027">
                  <a:extLst>
                    <a:ext uri="{9D8B030D-6E8A-4147-A177-3AD203B41FA5}">
                      <a16:colId xmlns:a16="http://schemas.microsoft.com/office/drawing/2014/main" val="1052098276"/>
                    </a:ext>
                  </a:extLst>
                </a:gridCol>
                <a:gridCol w="3667424">
                  <a:extLst>
                    <a:ext uri="{9D8B030D-6E8A-4147-A177-3AD203B41FA5}">
                      <a16:colId xmlns:a16="http://schemas.microsoft.com/office/drawing/2014/main" val="3996096665"/>
                    </a:ext>
                  </a:extLst>
                </a:gridCol>
                <a:gridCol w="5170821">
                  <a:extLst>
                    <a:ext uri="{9D8B030D-6E8A-4147-A177-3AD203B41FA5}">
                      <a16:colId xmlns:a16="http://schemas.microsoft.com/office/drawing/2014/main" val="3683693897"/>
                    </a:ext>
                  </a:extLst>
                </a:gridCol>
              </a:tblGrid>
              <a:tr h="351627">
                <a:tc>
                  <a:txBody>
                    <a:bodyPr/>
                    <a:lstStyle/>
                    <a:p>
                      <a:pPr algn="ctr"/>
                      <a:r>
                        <a:rPr lang="en-AU" sz="2000" b="0">
                          <a:solidFill>
                            <a:schemeClr val="tx1"/>
                          </a:solidFill>
                        </a:rPr>
                        <a:t>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10-15, 2026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1627">
                <a:tc>
                  <a:txBody>
                    <a:bodyPr/>
                    <a:lstStyle/>
                    <a:p>
                      <a:pPr algn="ctr"/>
                      <a:r>
                        <a:rPr lang="en-AU" sz="2000">
                          <a:solidFill>
                            <a:schemeClr val="tx1"/>
                          </a:solidFill>
                        </a:rPr>
                        <a:t>2</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i="0" u="none" strike="noStrike" cap="none">
                          <a:solidFill>
                            <a:schemeClr val="dk1"/>
                          </a:solidFill>
                          <a:effectLst/>
                          <a:latin typeface="+mn-lt"/>
                          <a:ea typeface="+mn-ea"/>
                          <a:cs typeface="+mn-cs"/>
                          <a:sym typeface="Arial"/>
                        </a:rPr>
                        <a:t>Le Méridien Dubai Hotel &amp; Conference Centre – 5 Star</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1627">
                <a:tc>
                  <a:txBody>
                    <a:bodyPr/>
                    <a:lstStyle/>
                    <a:p>
                      <a:pPr algn="ctr"/>
                      <a:r>
                        <a:rPr lang="en-AU" sz="2000">
                          <a:solidFill>
                            <a:schemeClr val="tx1"/>
                          </a:solidFill>
                        </a:rPr>
                        <a:t>3</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1627">
                <a:tc>
                  <a:txBody>
                    <a:bodyPr/>
                    <a:lstStyle/>
                    <a:p>
                      <a:pPr algn="ctr"/>
                      <a:r>
                        <a:rPr lang="en-AU" sz="2000">
                          <a:solidFill>
                            <a:schemeClr val="tx1"/>
                          </a:solidFill>
                        </a:rPr>
                        <a:t>4</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US$175.00   ($640.00 UAE Dirhams)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1627">
                <a:tc>
                  <a:txBody>
                    <a:bodyPr/>
                    <a:lstStyle/>
                    <a:p>
                      <a:pPr algn="ctr"/>
                      <a:r>
                        <a:rPr lang="en-AU" sz="2000">
                          <a:solidFill>
                            <a:schemeClr val="tx1"/>
                          </a:solidFill>
                        </a:rPr>
                        <a:t>5</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1627">
                <a:tc>
                  <a:txBody>
                    <a:bodyPr/>
                    <a:lstStyle/>
                    <a:p>
                      <a:pPr algn="ctr"/>
                      <a:r>
                        <a:rPr lang="en-AU" sz="2000">
                          <a:solidFill>
                            <a:schemeClr val="tx1"/>
                          </a:solidFill>
                        </a:rPr>
                        <a:t>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1627">
                <a:tc>
                  <a:txBody>
                    <a:bodyPr/>
                    <a:lstStyle/>
                    <a:p>
                      <a:pPr algn="ctr"/>
                      <a:r>
                        <a:rPr lang="en-AU" sz="2000">
                          <a:solidFill>
                            <a:schemeClr val="tx1"/>
                          </a:solidFill>
                        </a:rPr>
                        <a:t>7</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Dubai International 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1627">
                <a:tc>
                  <a:txBody>
                    <a:bodyPr/>
                    <a:lstStyle/>
                    <a:p>
                      <a:pPr algn="ctr"/>
                      <a:r>
                        <a:rPr lang="en-AU" sz="2000">
                          <a:solidFill>
                            <a:schemeClr val="tx1"/>
                          </a:solidFill>
                        </a:rPr>
                        <a:t>8</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E-Visa’s. Most countries Free Visa</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1627">
                <a:tc>
                  <a:txBody>
                    <a:bodyPr/>
                    <a:lstStyle/>
                    <a:p>
                      <a:pPr algn="ctr"/>
                      <a:r>
                        <a:rPr lang="en-AU" sz="2000">
                          <a:solidFill>
                            <a:schemeClr val="tx1"/>
                          </a:solidFill>
                        </a:rPr>
                        <a:t>9</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596948">
                <a:tc>
                  <a:txBody>
                    <a:bodyPr/>
                    <a:lstStyle/>
                    <a:p>
                      <a:pPr algn="ctr"/>
                      <a:r>
                        <a:rPr lang="en-AU" sz="2000">
                          <a:solidFill>
                            <a:schemeClr val="tx1"/>
                          </a:solidFill>
                        </a:rPr>
                        <a:t>10</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US$340,000 – </a:t>
                      </a:r>
                      <a:r>
                        <a:rPr lang="en-AU" sz="2000">
                          <a:solidFill>
                            <a:srgbClr val="FF0000"/>
                          </a:solidFill>
                        </a:rPr>
                        <a:t>to be reduced as based on large meeting rooms</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1627">
                <a:tc>
                  <a:txBody>
                    <a:bodyPr/>
                    <a:lstStyle/>
                    <a:p>
                      <a:pPr algn="ctr"/>
                      <a:r>
                        <a:rPr lang="en-AU" sz="2000">
                          <a:solidFill>
                            <a:schemeClr val="tx1"/>
                          </a:solidFill>
                        </a:rPr>
                        <a:t>11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550B230F-3F3B-295E-93C6-BE3C9B008228}"/>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0BAEA6C5-6A3B-F8BA-E402-42856E816CE9}"/>
              </a:ext>
            </a:extLst>
          </p:cNvPr>
          <p:cNvSpPr txBox="1"/>
          <p:nvPr/>
        </p:nvSpPr>
        <p:spPr bwMode="auto">
          <a:xfrm>
            <a:off x="914401" y="685801"/>
            <a:ext cx="10361084" cy="609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BE0E01CE-372C-9C42-9EFE-6104774D9E3E}"/>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AD330F30-1B23-26C9-A44A-C6B54227B55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3326611C-9E45-33B9-714A-3B030A4DE0A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13</a:t>
            </a:fld>
            <a:endParaRPr lang="en-GB"/>
          </a:p>
        </p:txBody>
      </p:sp>
      <p:graphicFrame>
        <p:nvGraphicFramePr>
          <p:cNvPr id="2" name="Table 1">
            <a:extLst>
              <a:ext uri="{FF2B5EF4-FFF2-40B4-BE49-F238E27FC236}">
                <a16:creationId xmlns:a16="http://schemas.microsoft.com/office/drawing/2014/main" id="{E64A8DA5-E8AA-C1F4-F773-3A0EA981E40F}"/>
              </a:ext>
            </a:extLst>
          </p:cNvPr>
          <p:cNvGraphicFramePr>
            <a:graphicFrameLocks noGrp="1"/>
          </p:cNvGraphicFramePr>
          <p:nvPr>
            <p:extLst>
              <p:ext uri="{D42A27DB-BD31-4B8C-83A1-F6EECF244321}">
                <p14:modId xmlns:p14="http://schemas.microsoft.com/office/powerpoint/2010/main" val="3736102562"/>
              </p:ext>
            </p:extLst>
          </p:nvPr>
        </p:nvGraphicFramePr>
        <p:xfrm>
          <a:off x="914399" y="1460041"/>
          <a:ext cx="10361086" cy="4874796"/>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20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AU" sz="2000" b="1">
                          <a:solidFill>
                            <a:schemeClr val="tx1"/>
                          </a:solidFill>
                          <a:latin typeface="+mj-lt"/>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pPr>
                      <a:r>
                        <a:rPr lang="en-GB" sz="2000" b="0" dirty="0">
                          <a:solidFill>
                            <a:schemeClr val="tx1"/>
                          </a:solidFill>
                          <a:effectLst/>
                          <a:latin typeface="+mj-lt"/>
                          <a:ea typeface="Calibri" panose="020F0502020204030204" pitchFamily="34" charset="0"/>
                          <a:cs typeface="Calibri" panose="020F0502020204030204" pitchFamily="34" charset="0"/>
                        </a:rPr>
                        <a:t>May 1</a:t>
                      </a:r>
                      <a:r>
                        <a:rPr lang="en-GB" sz="2000" b="0" dirty="0">
                          <a:solidFill>
                            <a:schemeClr val="tx1"/>
                          </a:solidFill>
                          <a:latin typeface="+mj-lt"/>
                          <a:ea typeface="Calibri" panose="020F0502020204030204" pitchFamily="34" charset="0"/>
                          <a:cs typeface="Calibri" panose="020F0502020204030204" pitchFamily="34" charset="0"/>
                        </a:rPr>
                        <a:t>7</a:t>
                      </a:r>
                      <a:r>
                        <a:rPr lang="en-GB" sz="2000" b="0" dirty="0">
                          <a:solidFill>
                            <a:schemeClr val="tx1"/>
                          </a:solidFill>
                          <a:effectLst/>
                          <a:latin typeface="+mj-lt"/>
                          <a:ea typeface="Calibri" panose="020F0502020204030204" pitchFamily="34" charset="0"/>
                          <a:cs typeface="Calibri" panose="020F0502020204030204" pitchFamily="34" charset="0"/>
                        </a:rPr>
                        <a:t> – 2</a:t>
                      </a:r>
                      <a:r>
                        <a:rPr lang="en-GB" sz="2000" b="0" dirty="0">
                          <a:solidFill>
                            <a:schemeClr val="tx1"/>
                          </a:solidFill>
                          <a:latin typeface="+mj-lt"/>
                          <a:ea typeface="Calibri" panose="020F0502020204030204" pitchFamily="34" charset="0"/>
                          <a:cs typeface="Calibri" panose="020F0502020204030204" pitchFamily="34" charset="0"/>
                        </a:rPr>
                        <a:t>2,</a:t>
                      </a:r>
                      <a:r>
                        <a:rPr lang="en-GB" sz="2000" b="0" dirty="0">
                          <a:solidFill>
                            <a:schemeClr val="tx1"/>
                          </a:solidFill>
                          <a:effectLst/>
                          <a:latin typeface="+mj-lt"/>
                          <a:ea typeface="Calibri" panose="020F0502020204030204" pitchFamily="34" charset="0"/>
                          <a:cs typeface="Calibri" panose="020F0502020204030204" pitchFamily="34" charset="0"/>
                        </a:rPr>
                        <a:t> 2026 </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20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20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20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20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20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20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Zayed International Airport, UAE is 7</a:t>
                      </a:r>
                      <a:r>
                        <a:rPr lang="en-AU" sz="2000" baseline="30000">
                          <a:solidFill>
                            <a:schemeClr val="tx1"/>
                          </a:solidFill>
                        </a:rPr>
                        <a:t>th</a:t>
                      </a:r>
                      <a:r>
                        <a:rPr lang="en-AU" sz="20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20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20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20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20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639587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89842F66-8D6B-D19E-917E-23163810C130}"/>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44645D37-A508-0F5A-5601-2EB00E0C1D5A}"/>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8BF6CDF2-B6E8-FE7F-21D5-7EE3CC20C9F7}"/>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CD3A5D3B-9237-5C6C-E3BA-C7AD8D104BB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B85053D1-C816-C58B-7ABA-2614EAB8604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14</a:t>
            </a:fld>
            <a:endParaRPr lang="en-GB"/>
          </a:p>
        </p:txBody>
      </p:sp>
      <p:graphicFrame>
        <p:nvGraphicFramePr>
          <p:cNvPr id="2" name="Table 1">
            <a:extLst>
              <a:ext uri="{FF2B5EF4-FFF2-40B4-BE49-F238E27FC236}">
                <a16:creationId xmlns:a16="http://schemas.microsoft.com/office/drawing/2014/main" id="{30555270-AD15-447A-1B3D-54B8AF213CBE}"/>
              </a:ext>
            </a:extLst>
          </p:cNvPr>
          <p:cNvGraphicFramePr>
            <a:graphicFrameLocks noGrp="1"/>
          </p:cNvGraphicFramePr>
          <p:nvPr>
            <p:extLst>
              <p:ext uri="{D42A27DB-BD31-4B8C-83A1-F6EECF244321}">
                <p14:modId xmlns:p14="http://schemas.microsoft.com/office/powerpoint/2010/main" val="468343529"/>
              </p:ext>
            </p:extLst>
          </p:nvPr>
        </p:nvGraphicFramePr>
        <p:xfrm>
          <a:off x="914399" y="1751014"/>
          <a:ext cx="10361086" cy="4554144"/>
        </p:xfrm>
        <a:graphic>
          <a:graphicData uri="http://schemas.openxmlformats.org/drawingml/2006/table">
            <a:tbl>
              <a:tblPr firstRow="1" bandRow="1">
                <a:tableStyleId>{5C22544A-7EE6-4342-B048-85BDC9FD1C3A}</a:tableStyleId>
              </a:tblPr>
              <a:tblGrid>
                <a:gridCol w="1239225">
                  <a:extLst>
                    <a:ext uri="{9D8B030D-6E8A-4147-A177-3AD203B41FA5}">
                      <a16:colId xmlns:a16="http://schemas.microsoft.com/office/drawing/2014/main" val="1052098276"/>
                    </a:ext>
                  </a:extLst>
                </a:gridCol>
                <a:gridCol w="3919410">
                  <a:extLst>
                    <a:ext uri="{9D8B030D-6E8A-4147-A177-3AD203B41FA5}">
                      <a16:colId xmlns:a16="http://schemas.microsoft.com/office/drawing/2014/main" val="3996096665"/>
                    </a:ext>
                  </a:extLst>
                </a:gridCol>
                <a:gridCol w="5202451">
                  <a:extLst>
                    <a:ext uri="{9D8B030D-6E8A-4147-A177-3AD203B41FA5}">
                      <a16:colId xmlns:a16="http://schemas.microsoft.com/office/drawing/2014/main" val="3683693897"/>
                    </a:ext>
                  </a:extLst>
                </a:gridCol>
              </a:tblGrid>
              <a:tr h="594980">
                <a:tc>
                  <a:txBody>
                    <a:bodyPr/>
                    <a:lstStyle/>
                    <a:p>
                      <a:pPr algn="ctr"/>
                      <a:r>
                        <a:rPr lang="en-AU" sz="2000" b="0">
                          <a:solidFill>
                            <a:schemeClr val="tx1"/>
                          </a:solidFill>
                        </a:rPr>
                        <a:t>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15-21, 2026  </a:t>
                      </a:r>
                      <a:r>
                        <a:rPr lang="en-AU" sz="2000" b="0" i="1">
                          <a:solidFill>
                            <a:schemeClr val="tx1"/>
                          </a:solidFill>
                        </a:rPr>
                        <a:t>(dates can’t be moved to </a:t>
                      </a:r>
                      <a:r>
                        <a:rPr lang="en-AU" sz="2000" b="0">
                          <a:solidFill>
                            <a:schemeClr val="tx1"/>
                          </a:solidFill>
                        </a:rPr>
                        <a:t>May 7-16, 2026</a:t>
                      </a:r>
                      <a:r>
                        <a:rPr lang="en-AU" sz="2000" b="0" i="1">
                          <a:solidFill>
                            <a:schemeClr val="tx1"/>
                          </a:solidFill>
                        </a:rPr>
                        <a:t> as they have another client booked)</a:t>
                      </a:r>
                      <a:endParaRPr lang="en-AU" sz="2000" b="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0468">
                <a:tc>
                  <a:txBody>
                    <a:bodyPr/>
                    <a:lstStyle/>
                    <a:p>
                      <a:pPr algn="ctr"/>
                      <a:r>
                        <a:rPr lang="en-AU" sz="2000">
                          <a:solidFill>
                            <a:schemeClr val="tx1"/>
                          </a:solidFill>
                        </a:rPr>
                        <a:t>2</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International 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0468">
                <a:tc>
                  <a:txBody>
                    <a:bodyPr/>
                    <a:lstStyle/>
                    <a:p>
                      <a:pPr algn="ctr"/>
                      <a:r>
                        <a:rPr lang="en-AU" sz="2000">
                          <a:solidFill>
                            <a:schemeClr val="tx1"/>
                          </a:solidFill>
                        </a:rPr>
                        <a:t>3</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0468">
                <a:tc>
                  <a:txBody>
                    <a:bodyPr/>
                    <a:lstStyle/>
                    <a:p>
                      <a:pPr algn="ctr"/>
                      <a:r>
                        <a:rPr lang="en-AU" sz="2000">
                          <a:solidFill>
                            <a:schemeClr val="tx1"/>
                          </a:solidFill>
                        </a:rPr>
                        <a:t>4</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US$150- US$250 - hotels nearby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0468">
                <a:tc>
                  <a:txBody>
                    <a:bodyPr/>
                    <a:lstStyle/>
                    <a:p>
                      <a:pPr algn="ctr"/>
                      <a:r>
                        <a:rPr lang="en-AU" sz="2000">
                          <a:solidFill>
                            <a:schemeClr val="tx1"/>
                          </a:solidFill>
                        </a:rPr>
                        <a:t>5</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0468">
                <a:tc>
                  <a:txBody>
                    <a:bodyPr/>
                    <a:lstStyle/>
                    <a:p>
                      <a:pPr algn="ctr"/>
                      <a:r>
                        <a:rPr lang="en-AU" sz="2000">
                          <a:solidFill>
                            <a:schemeClr val="tx1"/>
                          </a:solidFill>
                        </a:rPr>
                        <a:t>6</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0468">
                <a:tc>
                  <a:txBody>
                    <a:bodyPr/>
                    <a:lstStyle/>
                    <a:p>
                      <a:pPr algn="ctr"/>
                      <a:r>
                        <a:rPr lang="en-AU" sz="2000">
                          <a:solidFill>
                            <a:schemeClr val="tx1"/>
                          </a:solidFill>
                        </a:rPr>
                        <a:t>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Turnhouse 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0468">
                <a:tc>
                  <a:txBody>
                    <a:bodyPr/>
                    <a:lstStyle/>
                    <a:p>
                      <a:pPr algn="ctr"/>
                      <a:r>
                        <a:rPr lang="en-AU" sz="2000">
                          <a:solidFill>
                            <a:schemeClr val="tx1"/>
                          </a:solidFill>
                        </a:rPr>
                        <a:t>8</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200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0468">
                <a:tc>
                  <a:txBody>
                    <a:bodyPr/>
                    <a:lstStyle/>
                    <a:p>
                      <a:pPr algn="ctr"/>
                      <a:r>
                        <a:rPr lang="en-AU" sz="2000">
                          <a:solidFill>
                            <a:schemeClr val="tx1"/>
                          </a:solidFill>
                        </a:rPr>
                        <a:t>9</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US$190,000 inc VAT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0468">
                <a:tc>
                  <a:txBody>
                    <a:bodyPr/>
                    <a:lstStyle/>
                    <a:p>
                      <a:pPr algn="ctr"/>
                      <a:r>
                        <a:rPr lang="en-AU" sz="2000">
                          <a:solidFill>
                            <a:schemeClr val="tx1"/>
                          </a:solidFill>
                        </a:rPr>
                        <a:t>10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US$45,000 based on 250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0468">
                <a:tc>
                  <a:txBody>
                    <a:bodyPr/>
                    <a:lstStyle/>
                    <a:p>
                      <a:pPr algn="ctr"/>
                      <a:r>
                        <a:rPr lang="en-AU" sz="2000">
                          <a:solidFill>
                            <a:schemeClr val="tx1"/>
                          </a:solidFill>
                        </a:rPr>
                        <a:t>11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15% discount for 2027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104078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a:lstStyle/>
          <a:p>
            <a:r>
              <a:rPr lang="en-US" dirty="0"/>
              <a:t>2024 February Telcon Discussion/Decision</a:t>
            </a:r>
            <a:br>
              <a:rPr lang="en-US" dirty="0"/>
            </a:br>
            <a:r>
              <a:rPr lang="en-US" dirty="0"/>
              <a:t>2026 May 802W Interim</a:t>
            </a:r>
          </a:p>
        </p:txBody>
      </p:sp>
      <p:sp>
        <p:nvSpPr>
          <p:cNvPr id="3" name="Content Placeholder 2">
            <a:extLst>
              <a:ext uri="{FF2B5EF4-FFF2-40B4-BE49-F238E27FC236}">
                <a16:creationId xmlns:a16="http://schemas.microsoft.com/office/drawing/2014/main" id="{A5D49FD7-780B-FF71-4D60-FD8415CD6355}"/>
              </a:ext>
            </a:extLst>
          </p:cNvPr>
          <p:cNvSpPr>
            <a:spLocks noGrp="1"/>
          </p:cNvSpPr>
          <p:nvPr>
            <p:ph idx="1"/>
          </p:nvPr>
        </p:nvSpPr>
        <p:spPr/>
        <p:txBody>
          <a:bodyPr/>
          <a:lstStyle/>
          <a:p>
            <a:r>
              <a:rPr lang="en-US" dirty="0"/>
              <a:t>Updated report will be provided at the upcoming March Meeting.</a:t>
            </a:r>
          </a:p>
          <a:p>
            <a:endParaRPr lang="en-US" dirty="0"/>
          </a:p>
          <a:p>
            <a:r>
              <a:rPr lang="en-US" dirty="0"/>
              <a:t>Belgium also considered for Plenary in 2027 July but was not available.</a:t>
            </a:r>
          </a:p>
          <a:p>
            <a:endParaRPr lang="en-US" dirty="0"/>
          </a:p>
          <a:p>
            <a:r>
              <a:rPr lang="en-US" dirty="0"/>
              <a:t>No objection to any of the 4 potential cities for 2026 May.</a:t>
            </a:r>
          </a:p>
          <a:p>
            <a:endParaRPr lang="en-US" dirty="0"/>
          </a:p>
          <a:p>
            <a:r>
              <a:rPr lang="en-US" dirty="0"/>
              <a:t>No objection to either the 2</a:t>
            </a:r>
            <a:r>
              <a:rPr lang="en-US" baseline="30000" dirty="0"/>
              <a:t>nd</a:t>
            </a:r>
            <a:r>
              <a:rPr lang="en-US" dirty="0"/>
              <a:t> or 3</a:t>
            </a:r>
            <a:r>
              <a:rPr lang="en-US" baseline="30000" dirty="0"/>
              <a:t>rd</a:t>
            </a:r>
            <a:r>
              <a:rPr lang="en-US" dirty="0"/>
              <a:t> week 2026 May for the specific quotes.</a:t>
            </a:r>
          </a:p>
          <a:p>
            <a:endParaRPr lang="en-US" dirty="0"/>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42678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2" name="Google Shape;212;p35"/>
          <p:cNvSpPr txBox="1"/>
          <p:nvPr/>
        </p:nvSpPr>
        <p:spPr>
          <a:xfrm>
            <a:off x="2715200" y="1402711"/>
            <a:ext cx="7500400" cy="1520376"/>
          </a:xfrm>
          <a:prstGeom prst="rect">
            <a:avLst/>
          </a:prstGeom>
          <a:noFill/>
          <a:ln>
            <a:noFill/>
          </a:ln>
        </p:spPr>
        <p:txBody>
          <a:bodyPr spcFirstLastPara="1" wrap="square" lIns="121900" tIns="121900" rIns="121900" bIns="121900" anchor="t" anchorCtr="0">
            <a:spAutoFit/>
          </a:bodyPr>
          <a:lstStyle/>
          <a:p>
            <a:pPr marL="914400">
              <a:lnSpc>
                <a:spcPct val="115000"/>
              </a:lnSpc>
              <a:spcBef>
                <a:spcPts val="0"/>
              </a:spcBef>
              <a:spcAft>
                <a:spcPts val="0"/>
              </a:spcAft>
              <a:buClr>
                <a:schemeClr val="dk1"/>
              </a:buClr>
              <a:buSzPts val="1100"/>
            </a:pPr>
            <a:r>
              <a:rPr lang="it-IT" b="1" dirty="0">
                <a:solidFill>
                  <a:srgbClr val="0D0D0D"/>
                </a:solidFill>
              </a:rPr>
              <a:t>Asia:</a:t>
            </a:r>
            <a:r>
              <a:rPr lang="it-IT" dirty="0">
                <a:solidFill>
                  <a:srgbClr val="0D0D0D"/>
                </a:solidFill>
              </a:rPr>
              <a:t> </a:t>
            </a:r>
          </a:p>
          <a:p>
            <a:pPr marL="914400">
              <a:lnSpc>
                <a:spcPct val="115000"/>
              </a:lnSpc>
              <a:spcBef>
                <a:spcPts val="0"/>
              </a:spcBef>
              <a:spcAft>
                <a:spcPts val="0"/>
              </a:spcAft>
              <a:buClr>
                <a:schemeClr val="dk1"/>
              </a:buClr>
              <a:buSzPts val="1100"/>
            </a:pPr>
            <a:r>
              <a:rPr lang="it-IT" b="1" dirty="0">
                <a:solidFill>
                  <a:srgbClr val="0D0D0D"/>
                </a:solidFill>
              </a:rPr>
              <a:t>Europe:</a:t>
            </a:r>
            <a:r>
              <a:rPr lang="it-IT" dirty="0">
                <a:solidFill>
                  <a:srgbClr val="0D0D0D"/>
                </a:solidFill>
              </a:rPr>
              <a:t> </a:t>
            </a:r>
            <a:r>
              <a:rPr lang="it-IT" dirty="0">
                <a:solidFill>
                  <a:schemeClr val="accent5">
                    <a:lumMod val="75000"/>
                  </a:schemeClr>
                </a:solidFill>
                <a:highlight>
                  <a:srgbClr val="FFFFFF"/>
                </a:highlight>
              </a:rPr>
              <a:t>Vienna</a:t>
            </a:r>
            <a:r>
              <a:rPr lang="it-IT" dirty="0">
                <a:solidFill>
                  <a:srgbClr val="1F1F1F"/>
                </a:solidFill>
                <a:highlight>
                  <a:srgbClr val="FFFFFF"/>
                </a:highlight>
              </a:rPr>
              <a:t>, Belgium</a:t>
            </a:r>
            <a:endParaRPr lang="it-IT" dirty="0">
              <a:solidFill>
                <a:srgbClr val="0D0D0D"/>
              </a:solidFill>
            </a:endParaRPr>
          </a:p>
          <a:p>
            <a:pPr marL="914400">
              <a:lnSpc>
                <a:spcPct val="115000"/>
              </a:lnSpc>
              <a:spcBef>
                <a:spcPts val="0"/>
              </a:spcBef>
              <a:spcAft>
                <a:spcPts val="0"/>
              </a:spcAft>
            </a:pPr>
            <a:r>
              <a:rPr lang="it-IT" b="1" dirty="0">
                <a:solidFill>
                  <a:srgbClr val="0D0D0D"/>
                </a:solidFill>
              </a:rPr>
              <a:t>Africa:</a:t>
            </a:r>
            <a:r>
              <a:rPr lang="it-IT" dirty="0">
                <a:solidFill>
                  <a:srgbClr val="0D0D0D"/>
                </a:solidFill>
              </a:rPr>
              <a:t> Egypt</a:t>
            </a:r>
          </a:p>
        </p:txBody>
      </p:sp>
      <p:sp>
        <p:nvSpPr>
          <p:cNvPr id="2" name="Google Shape;211;p35">
            <a:extLst>
              <a:ext uri="{FF2B5EF4-FFF2-40B4-BE49-F238E27FC236}">
                <a16:creationId xmlns:a16="http://schemas.microsoft.com/office/drawing/2014/main" id="{569C9791-106B-4E68-3886-75490CD664D7}"/>
              </a:ext>
            </a:extLst>
          </p:cNvPr>
          <p:cNvSpPr txBox="1"/>
          <p:nvPr/>
        </p:nvSpPr>
        <p:spPr>
          <a:xfrm>
            <a:off x="1600200" y="3454400"/>
            <a:ext cx="8332000" cy="1272167"/>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pPr>
            <a:r>
              <a:rPr lang="en-US" sz="4000" b="1" dirty="0">
                <a:solidFill>
                  <a:schemeClr val="dk1"/>
                </a:solidFill>
              </a:rPr>
              <a:t>Other Locations Approached:</a:t>
            </a:r>
          </a:p>
          <a:p>
            <a:pPr algn="ctr">
              <a:spcBef>
                <a:spcPts val="0"/>
              </a:spcBef>
              <a:spcAft>
                <a:spcPts val="0"/>
              </a:spcAft>
            </a:pPr>
            <a:r>
              <a:rPr lang="en-US" dirty="0">
                <a:solidFill>
                  <a:schemeClr val="dk1"/>
                </a:solidFill>
                <a:latin typeface="Roboto"/>
                <a:ea typeface="Roboto"/>
                <a:cs typeface="Roboto"/>
                <a:sym typeface="Roboto"/>
              </a:rPr>
              <a:t>not in budget</a:t>
            </a:r>
            <a:endParaRPr lang="en-US" dirty="0">
              <a:solidFill>
                <a:srgbClr val="1F1F1F"/>
              </a:solidFill>
              <a:latin typeface="Roboto"/>
              <a:ea typeface="Roboto"/>
              <a:cs typeface="Roboto"/>
              <a:sym typeface="Roboto"/>
            </a:endParaRPr>
          </a:p>
        </p:txBody>
      </p:sp>
      <p:sp>
        <p:nvSpPr>
          <p:cNvPr id="3" name="Google Shape;212;p35">
            <a:extLst>
              <a:ext uri="{FF2B5EF4-FFF2-40B4-BE49-F238E27FC236}">
                <a16:creationId xmlns:a16="http://schemas.microsoft.com/office/drawing/2014/main" id="{40BDFAA5-2302-5C4A-28E3-1D9FFCB367EF}"/>
              </a:ext>
            </a:extLst>
          </p:cNvPr>
          <p:cNvSpPr txBox="1"/>
          <p:nvPr/>
        </p:nvSpPr>
        <p:spPr>
          <a:xfrm>
            <a:off x="1371600" y="4599487"/>
            <a:ext cx="9448799" cy="984845"/>
          </a:xfrm>
          <a:prstGeom prst="rect">
            <a:avLst/>
          </a:prstGeom>
          <a:noFill/>
          <a:ln>
            <a:noFill/>
          </a:ln>
        </p:spPr>
        <p:txBody>
          <a:bodyPr spcFirstLastPara="1" wrap="square" lIns="121900" tIns="121900" rIns="121900" bIns="121900" anchor="t" anchorCtr="0">
            <a:spAutoFit/>
          </a:bodyPr>
          <a:lstStyle/>
          <a:p>
            <a:pPr marL="914400">
              <a:spcBef>
                <a:spcPts val="0"/>
              </a:spcBef>
              <a:spcAft>
                <a:spcPts val="0"/>
              </a:spcAft>
              <a:buClr>
                <a:schemeClr val="dk1"/>
              </a:buClr>
              <a:buSzPts val="1100"/>
            </a:pPr>
            <a:r>
              <a:rPr lang="en-US" b="1" dirty="0">
                <a:solidFill>
                  <a:srgbClr val="0D0D0D"/>
                </a:solidFill>
              </a:rPr>
              <a:t>Asia:</a:t>
            </a:r>
            <a:r>
              <a:rPr lang="en-US" dirty="0">
                <a:solidFill>
                  <a:srgbClr val="0D0D0D"/>
                </a:solidFill>
              </a:rPr>
              <a:t> Singapore, Wellington, Dubai – Grand Hyatt</a:t>
            </a:r>
          </a:p>
          <a:p>
            <a:pPr marL="914400">
              <a:spcBef>
                <a:spcPts val="0"/>
              </a:spcBef>
              <a:spcAft>
                <a:spcPts val="0"/>
              </a:spcAft>
              <a:buClr>
                <a:schemeClr val="dk1"/>
              </a:buClr>
              <a:buSzPts val="1100"/>
            </a:pPr>
            <a:r>
              <a:rPr lang="en-US" b="1" dirty="0">
                <a:solidFill>
                  <a:srgbClr val="0D0D0D"/>
                </a:solidFill>
              </a:rPr>
              <a:t>Europe:</a:t>
            </a:r>
            <a:r>
              <a:rPr lang="en-US" dirty="0">
                <a:solidFill>
                  <a:srgbClr val="0D0D0D"/>
                </a:solidFill>
              </a:rPr>
              <a:t> </a:t>
            </a:r>
            <a:r>
              <a:rPr lang="en-US" dirty="0">
                <a:solidFill>
                  <a:schemeClr val="tx1"/>
                </a:solidFill>
                <a:highlight>
                  <a:srgbClr val="FFFFFF"/>
                </a:highlight>
              </a:rPr>
              <a:t>Dublin, Turkey Hilton, London Metropole, London Excel</a:t>
            </a:r>
            <a:endParaRPr lang="en-US" dirty="0">
              <a:solidFill>
                <a:schemeClr val="tx1"/>
              </a:solidFill>
            </a:endParaRPr>
          </a:p>
        </p:txBody>
      </p:sp>
      <p:sp>
        <p:nvSpPr>
          <p:cNvPr id="4" name="Title 3">
            <a:extLst>
              <a:ext uri="{FF2B5EF4-FFF2-40B4-BE49-F238E27FC236}">
                <a16:creationId xmlns:a16="http://schemas.microsoft.com/office/drawing/2014/main" id="{37FD1FA9-B7DD-1FFA-7FFB-7695B0E8F058}"/>
              </a:ext>
            </a:extLst>
          </p:cNvPr>
          <p:cNvSpPr>
            <a:spLocks noGrp="1"/>
          </p:cNvSpPr>
          <p:nvPr>
            <p:ph type="title"/>
          </p:nvPr>
        </p:nvSpPr>
        <p:spPr>
          <a:xfrm>
            <a:off x="1600200" y="685801"/>
            <a:ext cx="9207226" cy="685799"/>
          </a:xfrm>
        </p:spPr>
        <p:txBody>
          <a:bodyPr/>
          <a:lstStyle/>
          <a:p>
            <a:r>
              <a:rPr lang="en-US" sz="4000" dirty="0">
                <a:solidFill>
                  <a:schemeClr val="dk1"/>
                </a:solidFill>
              </a:rPr>
              <a:t>Other Locations Considered</a:t>
            </a:r>
            <a:endParaRPr lang="en-US" sz="4000" dirty="0"/>
          </a:p>
        </p:txBody>
      </p:sp>
      <p:sp>
        <p:nvSpPr>
          <p:cNvPr id="5" name="Date Placeholder 4">
            <a:extLst>
              <a:ext uri="{FF2B5EF4-FFF2-40B4-BE49-F238E27FC236}">
                <a16:creationId xmlns:a16="http://schemas.microsoft.com/office/drawing/2014/main" id="{735B5786-7DC2-6704-A089-371B55664AC3}"/>
              </a:ext>
            </a:extLst>
          </p:cNvPr>
          <p:cNvSpPr>
            <a:spLocks noGrp="1"/>
          </p:cNvSpPr>
          <p:nvPr>
            <p:ph type="dt" idx="10"/>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AEFA94BF-5703-208E-C4B9-93A98B61ABAB}"/>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0C85AD17-5B75-85E7-1B6C-2EEE4542FF6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March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17</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10, 2024, as presented to the IEEE 802 Wireless Chairs Standing Committee during the 2024 March IEEE 802 Plenary and posted link to Mentor to IEEE 802 Wireless Chairs Standing Committee reflector.</a:t>
            </a:r>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p:txBody>
          <a:bodyPr/>
          <a:lstStyle/>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 July - Site Visit planned for Melia Castilla Madrid – May 21-25 – Contract pending visit.</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2025/2026 November – Terms and Conditions agreed to, need contract from Hotel</a:t>
            </a:r>
          </a:p>
          <a:p>
            <a:pPr>
              <a:lnSpc>
                <a:spcPct val="150000"/>
              </a:lnSpc>
            </a:pPr>
            <a:r>
              <a:rPr lang="en-US" sz="2000" dirty="0"/>
              <a:t>2026 March – Hyatt Regency Vancouver Contract has been submitted to IEEE Legal.</a:t>
            </a:r>
          </a:p>
          <a:p>
            <a:pPr>
              <a:lnSpc>
                <a:spcPct val="150000"/>
              </a:lnSpc>
            </a:pPr>
            <a:r>
              <a:rPr lang="en-US" sz="2000" dirty="0"/>
              <a:t>2027 March – Hilton Atlanta – need to get contract formalized</a:t>
            </a:r>
          </a:p>
          <a:p>
            <a:pPr>
              <a:lnSpc>
                <a:spcPct val="150000"/>
              </a:lnSpc>
            </a:pPr>
            <a:r>
              <a:rPr lang="en-US" sz="2000" dirty="0"/>
              <a:t>2027 July – </a:t>
            </a:r>
            <a:r>
              <a:rPr lang="en-US" sz="2000" dirty="0" err="1"/>
              <a:t>Gothia</a:t>
            </a:r>
            <a:r>
              <a:rPr lang="en-US" sz="2000" dirty="0"/>
              <a:t> Towers – Site Visit to be Scheduled – Contract pending site visit</a:t>
            </a:r>
          </a:p>
          <a:p>
            <a:endParaRPr lang="en-US"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62246"/>
            <a:ext cx="1940985" cy="338554"/>
          </a:xfrm>
          <a:prstGeom prst="rect">
            <a:avLst/>
          </a:prstGeom>
          <a:noFill/>
        </p:spPr>
        <p:txBody>
          <a:bodyPr wrap="square" rtlCol="0">
            <a:spAutoFit/>
          </a:bodyPr>
          <a:lstStyle/>
          <a:p>
            <a:r>
              <a:rPr lang="en-US" sz="1600" dirty="0">
                <a:solidFill>
                  <a:schemeClr val="accent1">
                    <a:lumMod val="50000"/>
                  </a:schemeClr>
                </a:solidFill>
              </a:rPr>
              <a:t>As of March 9,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since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475384" cy="5026023"/>
          </a:xfrm>
        </p:spPr>
        <p:txBody>
          <a:bodyPr/>
          <a:lstStyle/>
          <a:p>
            <a:r>
              <a:rPr lang="en-US" sz="2000" dirty="0"/>
              <a:t>The 802WCSC made the following tentative two choices in November 2023:</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pPr lvl="1">
              <a:buFont typeface="Arial" panose="020B0604020202020204" pitchFamily="34" charset="0"/>
              <a:buChar char="•"/>
            </a:pPr>
            <a:endParaRPr lang="en-US" dirty="0"/>
          </a:p>
          <a:p>
            <a:r>
              <a:rPr lang="en-US" sz="2000" dirty="0"/>
              <a:t>The 802WCSC made the following three choices during February 2024 Telecon:</a:t>
            </a:r>
          </a:p>
          <a:p>
            <a:pPr lvl="1">
              <a:buFont typeface="Arial" panose="020B0604020202020204" pitchFamily="34" charset="0"/>
              <a:buChar char="•"/>
            </a:pPr>
            <a:r>
              <a:rPr lang="en-US" sz="1800" i="0" dirty="0">
                <a:solidFill>
                  <a:schemeClr val="tx1"/>
                </a:solidFill>
                <a:effectLst/>
              </a:rPr>
              <a:t>2026 January IEEE 802W Interim: </a:t>
            </a:r>
            <a:r>
              <a:rPr lang="en-US" sz="1800" dirty="0"/>
              <a:t>Victoria Conference Centre &amp; Fairmont Empress, Victoria, Canada</a:t>
            </a:r>
            <a:endParaRPr lang="en-US" sz="1800" i="0" dirty="0">
              <a:solidFill>
                <a:schemeClr val="tx1"/>
              </a:solidFill>
              <a:effectLst/>
            </a:endParaRPr>
          </a:p>
          <a:p>
            <a:pPr lvl="1">
              <a:buFont typeface="Arial" panose="020B0604020202020204" pitchFamily="34" charset="0"/>
              <a:buChar char="•"/>
            </a:pPr>
            <a:r>
              <a:rPr lang="en-US" sz="1800" i="0" dirty="0">
                <a:solidFill>
                  <a:schemeClr val="tx1"/>
                </a:solidFill>
                <a:effectLst/>
              </a:rPr>
              <a:t>2027 January IEEE 802W Interim:</a:t>
            </a:r>
            <a:r>
              <a:rPr lang="en-US" sz="1800" dirty="0">
                <a:solidFill>
                  <a:schemeClr val="tx1"/>
                </a:solidFill>
              </a:rPr>
              <a:t> Hyatt Regency Irvine, Irvine, California, USA</a:t>
            </a:r>
          </a:p>
          <a:p>
            <a:pPr lvl="1">
              <a:buFont typeface="Arial" panose="020B0604020202020204" pitchFamily="34" charset="0"/>
              <a:buChar char="•"/>
            </a:pPr>
            <a:r>
              <a:rPr lang="en-US" sz="1800" dirty="0"/>
              <a:t>2027 May IEEE 802W Interim: </a:t>
            </a:r>
            <a:r>
              <a:rPr lang="en-US" sz="1800" dirty="0">
                <a:solidFill>
                  <a:srgbClr val="000000"/>
                </a:solidFill>
                <a:ea typeface="+mj-ea"/>
              </a:rPr>
              <a:t>Cordis Hotel, </a:t>
            </a:r>
            <a:r>
              <a:rPr lang="en-US" sz="1800" dirty="0"/>
              <a:t>Auckland, New Zealand</a:t>
            </a:r>
          </a:p>
          <a:p>
            <a:pPr lvl="1">
              <a:buFont typeface="Arial" panose="020B0604020202020204" pitchFamily="34" charset="0"/>
              <a:buChar char="•"/>
            </a:pPr>
            <a:r>
              <a:rPr lang="en-US" sz="1800" dirty="0">
                <a:solidFill>
                  <a:schemeClr val="tx1"/>
                </a:solidFill>
              </a:rPr>
              <a:t>2028 January IEEE 802W Interim: Hilton Panama, Panama City, Panama</a:t>
            </a:r>
          </a:p>
          <a:p>
            <a:pPr marL="457200" lvl="1" indent="0"/>
            <a:endParaRPr lang="en-US" sz="1800"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a:xfrm>
            <a:off x="914401" y="685802"/>
            <a:ext cx="10361084" cy="777944"/>
          </a:xfrm>
        </p:spPr>
        <p:txBody>
          <a:bodyPr/>
          <a:lstStyle/>
          <a:p>
            <a:r>
              <a:rPr lang="en-US" sz="2800" dirty="0"/>
              <a:t>2023 RFP for 802W Interims Status – as of March 10, 2024</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2224156"/>
            <a:ext cx="1070398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held nominally on the week with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EC-23/146r1:</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rPr>
              <a:t>https://mentor.ieee.org/802-ec/dcn/23/ec-23-0146-01-WCSG-ieee-802w-rfp-2023.xlsx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Remaining Potential Open Date: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Hilton Prague, Prague, Czech Republic </a:t>
            </a:r>
            <a:r>
              <a:rPr lang="en-GB" sz="1200" dirty="0">
                <a:highlight>
                  <a:srgbClr val="00FF00"/>
                </a:highlight>
              </a:rPr>
              <a:t>(Contract TBC)</a:t>
            </a:r>
            <a:endParaRPr lang="en-GB" sz="1400" dirty="0">
              <a:highlight>
                <a:srgbClr val="00FF00"/>
              </a:highlight>
            </a:endParaRP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a:t>
            </a:r>
            <a:r>
              <a:rPr lang="en-US" sz="2000" b="1" dirty="0">
                <a:solidFill>
                  <a:srgbClr val="000000"/>
                </a:solidFill>
                <a:latin typeface="+mj-lt"/>
                <a:ea typeface="+mj-ea"/>
              </a:rPr>
              <a:t>Victoria Conference Centre &amp; Fairmont Empress, Victoria, Canada </a:t>
            </a:r>
            <a:r>
              <a:rPr lang="en-GB" sz="1200" dirty="0">
                <a:highlight>
                  <a:srgbClr val="00FF00"/>
                </a:highlight>
              </a:rPr>
              <a:t>(Contract TBC)</a:t>
            </a:r>
            <a:endParaRPr lang="en-US" sz="2000" dirty="0">
              <a:highlight>
                <a:srgbClr val="FFFF00"/>
              </a:highlight>
            </a:endParaRP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b="1" dirty="0">
                <a:solidFill>
                  <a:schemeClr val="tx1"/>
                </a:solidFill>
                <a:latin typeface="Times New Roman" panose="02020603050405020304" pitchFamily="18" charset="0"/>
              </a:rPr>
              <a:t>Hyatt Regency Irvine, Irvine, CA, </a:t>
            </a:r>
            <a:r>
              <a:rPr lang="en-GB" sz="2000" dirty="0"/>
              <a:t>USA</a:t>
            </a:r>
            <a:r>
              <a:rPr lang="en-US" sz="1200" b="1" dirty="0">
                <a:solidFill>
                  <a:schemeClr val="tx1"/>
                </a:solidFill>
                <a:latin typeface="Times New Roman" panose="02020603050405020304" pitchFamily="18" charset="0"/>
              </a:rPr>
              <a:t> </a:t>
            </a:r>
            <a:r>
              <a:rPr lang="en-GB" sz="1200" dirty="0">
                <a:highlight>
                  <a:srgbClr val="00FF00"/>
                </a:highlight>
              </a:rPr>
              <a:t>(Contract TBC)</a:t>
            </a:r>
          </a:p>
          <a:p>
            <a:pPr>
              <a:buFont typeface="Wingdings" panose="05000000000000000000" pitchFamily="2" charset="2"/>
              <a:buChar char="v"/>
            </a:pPr>
            <a:r>
              <a:rPr lang="en-US" sz="2000" dirty="0"/>
              <a:t>2027-05 (9-14) </a:t>
            </a:r>
            <a:r>
              <a:rPr lang="en-US" sz="2000" b="1" dirty="0">
                <a:solidFill>
                  <a:srgbClr val="000000"/>
                </a:solidFill>
                <a:latin typeface="+mj-lt"/>
                <a:ea typeface="+mj-ea"/>
              </a:rPr>
              <a:t>Cordis Hotel, Auckland, New Zealand </a:t>
            </a:r>
            <a:r>
              <a:rPr lang="en-GB" sz="1200" dirty="0">
                <a:highlight>
                  <a:srgbClr val="00FF00"/>
                </a:highlight>
              </a:rPr>
              <a:t>(Contract TBC)</a:t>
            </a:r>
            <a:endParaRPr lang="en-US" sz="1200" b="1" dirty="0">
              <a:solidFill>
                <a:srgbClr val="000000"/>
              </a:solidFill>
              <a:latin typeface="+mj-lt"/>
              <a:ea typeface="+mj-ea"/>
            </a:endParaRPr>
          </a:p>
          <a:p>
            <a:pPr>
              <a:buFont typeface="Times New Roman" pitchFamily="16" charset="0"/>
              <a:buChar char="•"/>
            </a:pPr>
            <a:r>
              <a:rPr lang="en-US" sz="2000" dirty="0"/>
              <a:t>2027-09 (12-17) Grand Hyatt Atlanta, Buckhead, GA, USA </a:t>
            </a:r>
            <a:r>
              <a:rPr lang="en-GB" sz="1200" dirty="0">
                <a:highlight>
                  <a:srgbClr val="00FF00"/>
                </a:highlight>
              </a:rPr>
              <a:t>(Contract TBC)</a:t>
            </a:r>
          </a:p>
          <a:p>
            <a:pPr>
              <a:buFont typeface="Wingdings" panose="05000000000000000000" pitchFamily="2" charset="2"/>
              <a:buChar char="v"/>
            </a:pPr>
            <a:r>
              <a:rPr lang="en-US" sz="2000" dirty="0"/>
              <a:t>2028-01 </a:t>
            </a:r>
            <a:r>
              <a:rPr lang="en-GB" sz="2000" dirty="0"/>
              <a:t>(16-21) Hilton Panama, Panama City, Panama </a:t>
            </a:r>
            <a:r>
              <a:rPr lang="en-GB" sz="1200" dirty="0">
                <a:highlight>
                  <a:srgbClr val="00FF00"/>
                </a:highlight>
              </a:rPr>
              <a:t>(Contract TBC)</a:t>
            </a:r>
            <a:endParaRPr lang="en-GB" sz="120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681511" y="5640063"/>
            <a:ext cx="3505200"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Feb 14, 2024</a:t>
            </a:r>
          </a:p>
        </p:txBody>
      </p:sp>
    </p:spTree>
    <p:extLst>
      <p:ext uri="{BB962C8B-B14F-4D97-AF65-F5344CB8AC3E}">
        <p14:creationId xmlns:p14="http://schemas.microsoft.com/office/powerpoint/2010/main" val="255607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66F8-8FE1-E125-F4A1-D8DECE027C9C}"/>
              </a:ext>
            </a:extLst>
          </p:cNvPr>
          <p:cNvSpPr>
            <a:spLocks noGrp="1"/>
          </p:cNvSpPr>
          <p:nvPr>
            <p:ph type="title"/>
          </p:nvPr>
        </p:nvSpPr>
        <p:spPr>
          <a:xfrm>
            <a:off x="609600" y="609600"/>
            <a:ext cx="10972800" cy="808038"/>
          </a:xfrm>
        </p:spPr>
        <p:txBody>
          <a:bodyPr wrap="square" anchor="ctr">
            <a:normAutofit/>
          </a:bodyPr>
          <a:lstStyle/>
          <a:p>
            <a:pPr>
              <a:lnSpc>
                <a:spcPct val="90000"/>
              </a:lnSpc>
            </a:pPr>
            <a:r>
              <a:rPr lang="en-US" sz="2500"/>
              <a:t>2024 May IEEE 802W Interim</a:t>
            </a:r>
            <a:br>
              <a:rPr lang="en-US" sz="2500"/>
            </a:br>
            <a:r>
              <a:rPr lang="en-US" sz="2500"/>
              <a:t>Registration Report as of March 9 –</a:t>
            </a:r>
          </a:p>
        </p:txBody>
      </p:sp>
      <p:sp>
        <p:nvSpPr>
          <p:cNvPr id="3" name="Content Placeholder 2">
            <a:extLst>
              <a:ext uri="{FF2B5EF4-FFF2-40B4-BE49-F238E27FC236}">
                <a16:creationId xmlns:a16="http://schemas.microsoft.com/office/drawing/2014/main" id="{CB3AB1D5-1A8F-671C-C244-68A5955C2A5D}"/>
              </a:ext>
            </a:extLst>
          </p:cNvPr>
          <p:cNvSpPr>
            <a:spLocks noGrp="1"/>
          </p:cNvSpPr>
          <p:nvPr>
            <p:ph sz="half" idx="2"/>
          </p:nvPr>
        </p:nvSpPr>
        <p:spPr>
          <a:xfrm>
            <a:off x="609600" y="2174875"/>
            <a:ext cx="5386917" cy="3951288"/>
          </a:xfrm>
        </p:spPr>
        <p:txBody>
          <a:bodyPr wrap="square" anchor="t">
            <a:normAutofit/>
          </a:bodyPr>
          <a:lstStyle/>
          <a:p>
            <a:r>
              <a:rPr lang="en-US" dirty="0"/>
              <a:t>Early bird – Marriott          71</a:t>
            </a:r>
            <a:endParaRPr lang="en-US"/>
          </a:p>
          <a:p>
            <a:r>
              <a:rPr lang="en-US" dirty="0"/>
              <a:t>Early bird – Another hotel    6</a:t>
            </a:r>
            <a:endParaRPr lang="en-US"/>
          </a:p>
          <a:p>
            <a:r>
              <a:rPr lang="en-US" dirty="0"/>
              <a:t>Early Bird – Remote      </a:t>
            </a:r>
            <a:r>
              <a:rPr lang="en-US" u="sng" dirty="0"/>
              <a:t>      17 </a:t>
            </a:r>
            <a:endParaRPr lang="en-US" u="sng"/>
          </a:p>
          <a:p>
            <a:r>
              <a:rPr lang="en-US" dirty="0"/>
              <a:t>Total registrations               94</a:t>
            </a:r>
            <a:endParaRPr lang="en-US"/>
          </a:p>
          <a:p>
            <a:endParaRPr lang="en-US" dirty="0"/>
          </a:p>
        </p:txBody>
      </p:sp>
      <p:sp>
        <p:nvSpPr>
          <p:cNvPr id="4" name="Date Placeholder 3">
            <a:extLst>
              <a:ext uri="{FF2B5EF4-FFF2-40B4-BE49-F238E27FC236}">
                <a16:creationId xmlns:a16="http://schemas.microsoft.com/office/drawing/2014/main" id="{C14845ED-3055-4645-7C46-3449C16FD825}"/>
              </a:ext>
            </a:extLst>
          </p:cNvPr>
          <p:cNvSpPr>
            <a:spLocks noGrp="1"/>
          </p:cNvSpPr>
          <p:nvPr>
            <p:ph type="dt" idx="10"/>
          </p:nvPr>
        </p:nvSpPr>
        <p:spPr>
          <a:xfrm>
            <a:off x="929218" y="333375"/>
            <a:ext cx="2499783"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98B3F9FA-F42F-EDFB-D6B2-D5BF4631AF69}"/>
              </a:ext>
            </a:extLst>
          </p:cNvPr>
          <p:cNvSpPr>
            <a:spLocks noGrp="1"/>
          </p:cNvSpPr>
          <p:nvPr>
            <p:ph type="ftr" idx="11"/>
          </p:nvPr>
        </p:nvSpPr>
        <p:spPr>
          <a:xfrm>
            <a:off x="7524752" y="6475414"/>
            <a:ext cx="3865033" cy="180975"/>
          </a:xfrm>
        </p:spPr>
        <p:txBody>
          <a:bodyPr wrap="square" anchor="t">
            <a:normAutofit/>
          </a:bodyPr>
          <a:lstStyle/>
          <a:p>
            <a:pPr>
              <a:lnSpc>
                <a:spcPct val="90000"/>
              </a:lnSpc>
              <a:spcAft>
                <a:spcPts val="600"/>
              </a:spcAft>
            </a:pPr>
            <a:r>
              <a:rPr lang="en-GB"/>
              <a:t>Jon Rosdahl, Qualcomm</a:t>
            </a:r>
          </a:p>
        </p:txBody>
      </p:sp>
      <p:sp>
        <p:nvSpPr>
          <p:cNvPr id="6" name="Slide Number Placeholder 5">
            <a:extLst>
              <a:ext uri="{FF2B5EF4-FFF2-40B4-BE49-F238E27FC236}">
                <a16:creationId xmlns:a16="http://schemas.microsoft.com/office/drawing/2014/main" id="{82E61CE7-BA3D-352B-DA22-53168DAEB02E}"/>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graphicFrame>
        <p:nvGraphicFramePr>
          <p:cNvPr id="8" name="Table 7">
            <a:extLst>
              <a:ext uri="{FF2B5EF4-FFF2-40B4-BE49-F238E27FC236}">
                <a16:creationId xmlns:a16="http://schemas.microsoft.com/office/drawing/2014/main" id="{CC2AD20B-4BB7-6DB2-D11E-B74B592765DB}"/>
              </a:ext>
            </a:extLst>
          </p:cNvPr>
          <p:cNvGraphicFramePr>
            <a:graphicFrameLocks noGrp="1"/>
          </p:cNvGraphicFramePr>
          <p:nvPr>
            <p:extLst>
              <p:ext uri="{D42A27DB-BD31-4B8C-83A1-F6EECF244321}">
                <p14:modId xmlns:p14="http://schemas.microsoft.com/office/powerpoint/2010/main" val="408103430"/>
              </p:ext>
            </p:extLst>
          </p:nvPr>
        </p:nvGraphicFramePr>
        <p:xfrm>
          <a:off x="5105400" y="1535112"/>
          <a:ext cx="6629399" cy="4179889"/>
        </p:xfrm>
        <a:graphic>
          <a:graphicData uri="http://schemas.openxmlformats.org/drawingml/2006/table">
            <a:tbl>
              <a:tblPr firstRow="1" bandRow="1"/>
              <a:tblGrid>
                <a:gridCol w="2877879">
                  <a:extLst>
                    <a:ext uri="{9D8B030D-6E8A-4147-A177-3AD203B41FA5}">
                      <a16:colId xmlns:a16="http://schemas.microsoft.com/office/drawing/2014/main" val="1129580940"/>
                    </a:ext>
                  </a:extLst>
                </a:gridCol>
                <a:gridCol w="1231042">
                  <a:extLst>
                    <a:ext uri="{9D8B030D-6E8A-4147-A177-3AD203B41FA5}">
                      <a16:colId xmlns:a16="http://schemas.microsoft.com/office/drawing/2014/main" val="1385610776"/>
                    </a:ext>
                  </a:extLst>
                </a:gridCol>
                <a:gridCol w="1298198">
                  <a:extLst>
                    <a:ext uri="{9D8B030D-6E8A-4147-A177-3AD203B41FA5}">
                      <a16:colId xmlns:a16="http://schemas.microsoft.com/office/drawing/2014/main" val="3350682162"/>
                    </a:ext>
                  </a:extLst>
                </a:gridCol>
                <a:gridCol w="1222280">
                  <a:extLst>
                    <a:ext uri="{9D8B030D-6E8A-4147-A177-3AD203B41FA5}">
                      <a16:colId xmlns:a16="http://schemas.microsoft.com/office/drawing/2014/main" val="2335684063"/>
                    </a:ext>
                  </a:extLst>
                </a:gridCol>
              </a:tblGrid>
              <a:tr h="979661">
                <a:tc>
                  <a:txBody>
                    <a:bodyPr/>
                    <a:lstStyle/>
                    <a:p>
                      <a:r>
                        <a:rPr lang="en-US" sz="2000" dirty="0">
                          <a:solidFill>
                            <a:srgbClr val="000000"/>
                          </a:solidFill>
                          <a:effectLst/>
                          <a:latin typeface="Arial" panose="020B0604020202020204" pitchFamily="34" charset="0"/>
                        </a:rPr>
                        <a:t>Primary Working Group</a:t>
                      </a:r>
                      <a:endParaRPr lang="en-US" sz="3600" dirty="0">
                        <a:effectLst/>
                      </a:endParaRPr>
                    </a:p>
                  </a:txBody>
                  <a:tcPr marL="102540" marR="102540" marT="0" marB="0" anchor="b">
                    <a:lnL>
                      <a:noFill/>
                    </a:lnL>
                    <a:lnR>
                      <a:noFill/>
                    </a:lnR>
                    <a:lnT>
                      <a:noFill/>
                    </a:lnT>
                    <a:lnB>
                      <a:noFill/>
                    </a:lnB>
                    <a:noFill/>
                  </a:tcPr>
                </a:tc>
                <a:tc>
                  <a:txBody>
                    <a:bodyPr/>
                    <a:lstStyle/>
                    <a:p>
                      <a:pPr algn="ctr"/>
                      <a:r>
                        <a:rPr lang="en-US" sz="2000" b="1">
                          <a:solidFill>
                            <a:srgbClr val="000000"/>
                          </a:solidFill>
                          <a:effectLst/>
                          <a:latin typeface="Arial" panose="020B0604020202020204" pitchFamily="34" charset="0"/>
                        </a:rPr>
                        <a:t>In Person</a:t>
                      </a:r>
                      <a:endParaRPr lang="en-US" sz="3600">
                        <a:effectLst/>
                      </a:endParaRPr>
                    </a:p>
                  </a:txBody>
                  <a:tcPr marL="102540" marR="102540" marT="0" marB="0" anchor="ctr">
                    <a:lnL>
                      <a:noFill/>
                    </a:lnL>
                    <a:lnR>
                      <a:noFill/>
                    </a:lnR>
                    <a:lnT>
                      <a:noFill/>
                    </a:lnT>
                    <a:lnB>
                      <a:noFill/>
                    </a:lnB>
                    <a:noFill/>
                  </a:tcPr>
                </a:tc>
                <a:tc>
                  <a:txBody>
                    <a:bodyPr/>
                    <a:lstStyle/>
                    <a:p>
                      <a:pPr algn="ctr"/>
                      <a:r>
                        <a:rPr lang="en-US" sz="2000" b="1" dirty="0">
                          <a:solidFill>
                            <a:srgbClr val="000000"/>
                          </a:solidFill>
                          <a:effectLst/>
                          <a:latin typeface="Arial" panose="020B0604020202020204" pitchFamily="34" charset="0"/>
                        </a:rPr>
                        <a:t>Remote</a:t>
                      </a:r>
                      <a:endParaRPr lang="en-US" sz="3600" dirty="0">
                        <a:effectLst/>
                      </a:endParaRPr>
                    </a:p>
                  </a:txBody>
                  <a:tcPr marL="102540" marR="102540" marT="0" marB="0" anchor="ctr">
                    <a:lnL>
                      <a:noFill/>
                    </a:lnL>
                    <a:lnR>
                      <a:noFill/>
                    </a:lnR>
                    <a:lnT>
                      <a:noFill/>
                    </a:lnT>
                    <a:lnB>
                      <a:noFill/>
                    </a:lnB>
                    <a:noFill/>
                  </a:tcPr>
                </a:tc>
                <a:tc>
                  <a:txBody>
                    <a:bodyPr/>
                    <a:lstStyle/>
                    <a:p>
                      <a:pPr algn="ctr"/>
                      <a:r>
                        <a:rPr lang="en-US" sz="2000" b="1">
                          <a:solidFill>
                            <a:srgbClr val="000000"/>
                          </a:solidFill>
                          <a:effectLst/>
                          <a:latin typeface="Arial" panose="020B0604020202020204" pitchFamily="34" charset="0"/>
                        </a:rPr>
                        <a:t>TOTAL</a:t>
                      </a:r>
                      <a:endParaRPr lang="en-US" sz="3600">
                        <a:effectLst/>
                      </a:endParaRPr>
                    </a:p>
                  </a:txBody>
                  <a:tcPr marL="102540" marR="102540" marT="0" marB="0" anchor="ctr">
                    <a:lnL>
                      <a:noFill/>
                    </a:lnL>
                    <a:lnR>
                      <a:noFill/>
                    </a:lnR>
                    <a:lnT>
                      <a:noFill/>
                    </a:lnT>
                    <a:lnB>
                      <a:noFill/>
                    </a:lnB>
                    <a:noFill/>
                  </a:tcPr>
                </a:tc>
                <a:extLst>
                  <a:ext uri="{0D108BD9-81ED-4DB2-BD59-A6C34878D82A}">
                    <a16:rowId xmlns:a16="http://schemas.microsoft.com/office/drawing/2014/main" val="2990003972"/>
                  </a:ext>
                </a:extLst>
              </a:tr>
              <a:tr h="326554">
                <a:tc>
                  <a:txBody>
                    <a:bodyPr/>
                    <a:lstStyle/>
                    <a:p>
                      <a:pPr algn="r"/>
                      <a:r>
                        <a:rPr lang="en-US" sz="2000">
                          <a:solidFill>
                            <a:srgbClr val="000000"/>
                          </a:solidFill>
                          <a:effectLst/>
                          <a:latin typeface="Arial" panose="020B0604020202020204" pitchFamily="34" charset="0"/>
                        </a:rPr>
                        <a:t>802.1</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4</a:t>
                      </a:r>
                      <a:endParaRPr lang="en-US" sz="3600">
                        <a:effectLst/>
                      </a:endParaRPr>
                    </a:p>
                  </a:txBody>
                  <a:tcPr marL="102540" marR="102540" marT="0" marB="0" anchor="ctr">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ctr">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4</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3882944983"/>
                  </a:ext>
                </a:extLst>
              </a:tr>
              <a:tr h="326554">
                <a:tc>
                  <a:txBody>
                    <a:bodyPr/>
                    <a:lstStyle/>
                    <a:p>
                      <a:pPr algn="r"/>
                      <a:r>
                        <a:rPr lang="en-US" sz="2000">
                          <a:solidFill>
                            <a:srgbClr val="000000"/>
                          </a:solidFill>
                          <a:effectLst/>
                          <a:latin typeface="Arial" panose="020B0604020202020204" pitchFamily="34" charset="0"/>
                        </a:rPr>
                        <a:t>802.11</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65</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16</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81</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1324390300"/>
                  </a:ext>
                </a:extLst>
              </a:tr>
              <a:tr h="326554">
                <a:tc>
                  <a:txBody>
                    <a:bodyPr/>
                    <a:lstStyle/>
                    <a:p>
                      <a:pPr algn="r"/>
                      <a:r>
                        <a:rPr lang="en-US" sz="2000">
                          <a:solidFill>
                            <a:srgbClr val="000000"/>
                          </a:solidFill>
                          <a:effectLst/>
                          <a:latin typeface="Arial" panose="020B0604020202020204" pitchFamily="34" charset="0"/>
                        </a:rPr>
                        <a:t>802.15</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7</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1</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8</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2141473658"/>
                  </a:ext>
                </a:extLst>
              </a:tr>
              <a:tr h="326554">
                <a:tc>
                  <a:txBody>
                    <a:bodyPr/>
                    <a:lstStyle/>
                    <a:p>
                      <a:pPr algn="r"/>
                      <a:r>
                        <a:rPr lang="en-US" sz="2000">
                          <a:solidFill>
                            <a:srgbClr val="000000"/>
                          </a:solidFill>
                          <a:effectLst/>
                          <a:latin typeface="Arial" panose="020B0604020202020204" pitchFamily="34" charset="0"/>
                        </a:rPr>
                        <a:t>802.18</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1</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1</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388006504"/>
                  </a:ext>
                </a:extLst>
              </a:tr>
              <a:tr h="326554">
                <a:tc>
                  <a:txBody>
                    <a:bodyPr/>
                    <a:lstStyle/>
                    <a:p>
                      <a:pPr algn="r"/>
                      <a:r>
                        <a:rPr lang="en-US" sz="2000">
                          <a:solidFill>
                            <a:srgbClr val="000000"/>
                          </a:solidFill>
                          <a:effectLst/>
                          <a:latin typeface="Arial" panose="020B0604020202020204" pitchFamily="34" charset="0"/>
                        </a:rPr>
                        <a:t>802.19</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2218470716"/>
                  </a:ext>
                </a:extLst>
              </a:tr>
              <a:tr h="326554">
                <a:tc>
                  <a:txBody>
                    <a:bodyPr/>
                    <a:lstStyle/>
                    <a:p>
                      <a:pPr algn="r"/>
                      <a:r>
                        <a:rPr lang="en-US" sz="2000">
                          <a:solidFill>
                            <a:srgbClr val="000000"/>
                          </a:solidFill>
                          <a:effectLst/>
                          <a:latin typeface="Arial" panose="020B0604020202020204" pitchFamily="34" charset="0"/>
                        </a:rPr>
                        <a:t>802.24</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3797801323"/>
                  </a:ext>
                </a:extLst>
              </a:tr>
              <a:tr h="587796">
                <a:tc>
                  <a:txBody>
                    <a:bodyPr/>
                    <a:lstStyle/>
                    <a:p>
                      <a:endParaRPr lang="en-US" sz="3600" dirty="0">
                        <a:effectLst/>
                      </a:endParaRPr>
                    </a:p>
                  </a:txBody>
                  <a:tcPr marL="102540" marR="102540" marT="0" marB="0" anchor="b">
                    <a:lnL>
                      <a:noFill/>
                    </a:lnL>
                    <a:lnR>
                      <a:noFill/>
                    </a:lnR>
                    <a:lnT>
                      <a:noFill/>
                    </a:lnT>
                    <a:lnB>
                      <a:noFill/>
                    </a:lnB>
                    <a:noFill/>
                  </a:tcPr>
                </a:tc>
                <a:tc>
                  <a:txBody>
                    <a:bodyPr/>
                    <a:lstStyle/>
                    <a:p>
                      <a:endParaRPr lang="en-US" sz="3600">
                        <a:effectLst/>
                      </a:endParaRPr>
                    </a:p>
                  </a:txBody>
                  <a:tcPr marL="102540" marR="102540" marT="0" marB="0" anchor="b">
                    <a:lnL>
                      <a:noFill/>
                    </a:lnL>
                    <a:lnR>
                      <a:noFill/>
                    </a:lnR>
                    <a:lnT>
                      <a:noFill/>
                    </a:lnT>
                    <a:lnB>
                      <a:noFill/>
                    </a:lnB>
                    <a:noFill/>
                  </a:tcPr>
                </a:tc>
                <a:tc>
                  <a:txBody>
                    <a:bodyPr/>
                    <a:lstStyle/>
                    <a:p>
                      <a:endParaRPr lang="en-US" sz="3600">
                        <a:effectLst/>
                      </a:endParaRPr>
                    </a:p>
                  </a:txBody>
                  <a:tcPr marL="102540" marR="102540" marT="0" marB="0" anchor="b">
                    <a:lnL>
                      <a:noFill/>
                    </a:lnL>
                    <a:lnR>
                      <a:noFill/>
                    </a:lnR>
                    <a:lnT>
                      <a:noFill/>
                    </a:lnT>
                    <a:lnB>
                      <a:noFill/>
                    </a:lnB>
                    <a:noFill/>
                  </a:tcPr>
                </a:tc>
                <a:tc>
                  <a:txBody>
                    <a:bodyPr/>
                    <a:lstStyle/>
                    <a:p>
                      <a:endParaRPr lang="en-US" sz="360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4072405"/>
                  </a:ext>
                </a:extLst>
              </a:tr>
              <a:tr h="653108">
                <a:tc>
                  <a:txBody>
                    <a:bodyPr/>
                    <a:lstStyle/>
                    <a:p>
                      <a:r>
                        <a:rPr lang="en-US" sz="2000">
                          <a:solidFill>
                            <a:srgbClr val="000000"/>
                          </a:solidFill>
                          <a:effectLst/>
                          <a:latin typeface="Arial" panose="020B0604020202020204" pitchFamily="34" charset="0"/>
                        </a:rPr>
                        <a:t>First Time Attending:</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a:solidFill>
                            <a:srgbClr val="000000"/>
                          </a:solidFill>
                          <a:effectLst/>
                          <a:latin typeface="Arial" panose="020B0604020202020204" pitchFamily="34" charset="0"/>
                        </a:rPr>
                        <a:t>0</a:t>
                      </a:r>
                      <a:endParaRPr lang="en-US" sz="3600">
                        <a:effectLst/>
                      </a:endParaRPr>
                    </a:p>
                  </a:txBody>
                  <a:tcPr marL="102540" marR="102540" marT="0" marB="0" anchor="b">
                    <a:lnL>
                      <a:noFill/>
                    </a:lnL>
                    <a:lnR>
                      <a:noFill/>
                    </a:lnR>
                    <a:lnT>
                      <a:noFill/>
                    </a:lnT>
                    <a:lnB>
                      <a:noFill/>
                    </a:lnB>
                    <a:noFill/>
                  </a:tcPr>
                </a:tc>
                <a:tc>
                  <a:txBody>
                    <a:bodyPr/>
                    <a:lstStyle/>
                    <a:p>
                      <a:pPr algn="ctr"/>
                      <a:r>
                        <a:rPr lang="en-US" sz="2000" dirty="0">
                          <a:solidFill>
                            <a:srgbClr val="000000"/>
                          </a:solidFill>
                          <a:effectLst/>
                          <a:latin typeface="Arial" panose="020B0604020202020204" pitchFamily="34" charset="0"/>
                        </a:rPr>
                        <a:t>0</a:t>
                      </a:r>
                      <a:endParaRPr lang="en-US" sz="3600" dirty="0">
                        <a:effectLst/>
                      </a:endParaRPr>
                    </a:p>
                  </a:txBody>
                  <a:tcPr marL="102540" marR="102540" marT="0" marB="0" anchor="b">
                    <a:lnL>
                      <a:noFill/>
                    </a:lnL>
                    <a:lnR>
                      <a:noFill/>
                    </a:lnR>
                    <a:lnT>
                      <a:noFill/>
                    </a:lnT>
                    <a:lnB>
                      <a:noFill/>
                    </a:lnB>
                    <a:noFill/>
                  </a:tcPr>
                </a:tc>
                <a:extLst>
                  <a:ext uri="{0D108BD9-81ED-4DB2-BD59-A6C34878D82A}">
                    <a16:rowId xmlns:a16="http://schemas.microsoft.com/office/drawing/2014/main" val="1918635629"/>
                  </a:ext>
                </a:extLst>
              </a:tr>
            </a:tbl>
          </a:graphicData>
        </a:graphic>
      </p:graphicFrame>
    </p:spTree>
    <p:extLst>
      <p:ext uri="{BB962C8B-B14F-4D97-AF65-F5344CB8AC3E}">
        <p14:creationId xmlns:p14="http://schemas.microsoft.com/office/powerpoint/2010/main" val="316648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May 2026 Options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March 2024</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9</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www.w3.org/XML/1998/namespace"/>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 ds:uri="ba37140e-f4c5-4a6c-a9b4-20a691ce6c8a"/>
    <ds:schemaRef ds:uri="http://schemas.microsoft.com/office/infopath/2007/PartnerControls"/>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127147</TotalTime>
  <Words>4314</Words>
  <Application>Microsoft Office PowerPoint</Application>
  <PresentationFormat>Widescreen</PresentationFormat>
  <Paragraphs>603</Paragraphs>
  <Slides>32</Slides>
  <Notes>23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Roboto</vt:lpstr>
      <vt:lpstr>Tahoma</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Recap of 802WCSC Decisions since November Plenary</vt:lpstr>
      <vt:lpstr>2023 RFP for 802W Interims Status – as of March 10, 2024</vt:lpstr>
      <vt:lpstr>Future 802W Interim Venue Status</vt:lpstr>
      <vt:lpstr>2024 May IEEE 802W Interim Registration Report as of March 9 –</vt:lpstr>
      <vt:lpstr>IEEE 802 INTERIM MEETINGS  MTG Events May 2026 Options Summary</vt:lpstr>
      <vt:lpstr>PowerPoint Presentation</vt:lpstr>
      <vt:lpstr>PowerPoint Presentation</vt:lpstr>
      <vt:lpstr>PowerPoint Presentation</vt:lpstr>
      <vt:lpstr>PowerPoint Presentation</vt:lpstr>
      <vt:lpstr>PowerPoint Presentation</vt:lpstr>
      <vt:lpstr>2024 February Telcon Discussion/Decision 2026 May 802W Interim</vt:lpstr>
      <vt:lpstr>Other Locations Considered</vt:lpstr>
      <vt:lpstr>References</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47</cp:revision>
  <cp:lastPrinted>1601-01-01T00:00:00Z</cp:lastPrinted>
  <dcterms:created xsi:type="dcterms:W3CDTF">2021-02-03T19:21:29Z</dcterms:created>
  <dcterms:modified xsi:type="dcterms:W3CDTF">2024-03-11T07:00:54Z</dcterms:modified>
  <cp:category>March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