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7"/>
  </p:notesMasterIdLst>
  <p:handoutMasterIdLst>
    <p:handoutMasterId r:id="rId8"/>
  </p:handoutMasterIdLst>
  <p:sldIdLst>
    <p:sldId id="624" r:id="rId2"/>
    <p:sldId id="619" r:id="rId3"/>
    <p:sldId id="621" r:id="rId4"/>
    <p:sldId id="626" r:id="rId5"/>
    <p:sldId id="625"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varScale="1">
        <p:scale>
          <a:sx n="82" d="100"/>
          <a:sy n="82" d="100"/>
        </p:scale>
        <p:origin x="1162" y="5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March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March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March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March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March 2024</a:t>
            </a:r>
          </a:p>
        </p:txBody>
      </p:sp>
    </p:spTree>
    <p:extLst>
      <p:ext uri="{BB962C8B-B14F-4D97-AF65-F5344CB8AC3E}">
        <p14:creationId xmlns:p14="http://schemas.microsoft.com/office/powerpoint/2010/main" val="203600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March 2024</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March 2024</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March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3/ec-23-0235-01-WCSG-minutes-december-13-2023.docx" TargetMode="External"/><Relationship Id="rId2" Type="http://schemas.openxmlformats.org/officeDocument/2006/relationships/hyperlink" Target="https://mentor.ieee.org/802-ec/dcn/23/ec-23-0232-00-WCSG-minutes-november-12-2023.docx" TargetMode="External"/><Relationship Id="rId1" Type="http://schemas.openxmlformats.org/officeDocument/2006/relationships/slideLayout" Target="../slideLayouts/slideLayout2.xml"/><Relationship Id="rId6" Type="http://schemas.openxmlformats.org/officeDocument/2006/relationships/hyperlink" Target="https://mentor.ieee.org/802-ec/dcn/24/ec-24-0052-00-WCSG-2024-03-10-wireless-chairs-sc-meeting-agenda.docx" TargetMode="External"/><Relationship Id="rId5" Type="http://schemas.openxmlformats.org/officeDocument/2006/relationships/hyperlink" Target="https://mentor.ieee.org/802-ec/dcn/24/ec-24-0038-01-WCSG-minutes-february-14-2024.docx" TargetMode="External"/><Relationship Id="rId4" Type="http://schemas.openxmlformats.org/officeDocument/2006/relationships/hyperlink" Target="https://mentor.ieee.org/802-ec/dcn/24/ec-24-0027-01-WCSG-minutes-january-14-2024.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4/ec-24-0006-02-WCSG-ieee-802wcsc-meeting-venue-manager-report-2024.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4/ec-24-0007-02-WCSG-wireless-treasurer-report-202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2024 March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2024-03-09</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1447800"/>
          </a:xfrm>
        </p:spPr>
        <p:txBody>
          <a:bodyPr>
            <a:normAutofit fontScale="92500" lnSpcReduction="2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March 2024 Wireless Chairs Standing Committee Report</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EC.</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Standards Committee Chair and officers, all LMSC Working Group chairs and officers. </a:t>
            </a:r>
            <a:r>
              <a:rPr lang="en-GB" sz="2000" dirty="0"/>
              <a:t>Dorothy Stanley is the current chair.</a:t>
            </a:r>
          </a:p>
          <a:p>
            <a:pPr marL="0" marR="0" indent="0">
              <a:spcBef>
                <a:spcPts val="0"/>
              </a:spcBef>
              <a:spcAft>
                <a:spcPts val="0"/>
              </a:spcAft>
              <a:buNone/>
            </a:pPr>
            <a:endParaRPr lang="en-GB" sz="2000" dirty="0"/>
          </a:p>
          <a:p>
            <a:pPr marL="0" indent="0">
              <a:buNone/>
            </a:pPr>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November 2023</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November 2023,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November 12, 2023 </a:t>
            </a:r>
            <a:r>
              <a:rPr lang="en-US" sz="8000" dirty="0"/>
              <a:t>–Minutes: </a:t>
            </a:r>
            <a:r>
              <a:rPr lang="en-US" sz="8000" dirty="0">
                <a:hlinkClick r:id="rId2"/>
              </a:rPr>
              <a:t>https://mentor.ieee.org/802-ec/dcn/23/ec-23-0232-00-WCSG-minutes-november-12-2023.docx</a:t>
            </a:r>
            <a:r>
              <a:rPr lang="en-US" sz="8000" dirty="0"/>
              <a:t> </a:t>
            </a:r>
            <a:endParaRPr lang="en-US" sz="8000" b="1" dirty="0"/>
          </a:p>
          <a:p>
            <a:pPr lvl="1" defTabSz="1371600">
              <a:lnSpc>
                <a:spcPct val="120000"/>
              </a:lnSpc>
              <a:tabLst>
                <a:tab pos="2228850" algn="l"/>
                <a:tab pos="6862763" algn="l"/>
              </a:tabLst>
            </a:pPr>
            <a:r>
              <a:rPr lang="en-US" sz="8000" b="1" dirty="0"/>
              <a:t>December 13, 2023 </a:t>
            </a:r>
            <a:r>
              <a:rPr lang="en-US" sz="8000" dirty="0"/>
              <a:t>– Minutes: </a:t>
            </a:r>
            <a:r>
              <a:rPr lang="en-US" sz="8000" dirty="0">
                <a:hlinkClick r:id="rId3"/>
              </a:rPr>
              <a:t>https://mentor.ieee.org/802-ec/dcn/23/ec-23-0235-01-WCSG-minutes-december-13-2023.docx</a:t>
            </a:r>
            <a:r>
              <a:rPr lang="en-US" sz="8000" dirty="0"/>
              <a:t> </a:t>
            </a:r>
          </a:p>
          <a:p>
            <a:pPr lvl="1" defTabSz="1371600">
              <a:lnSpc>
                <a:spcPct val="120000"/>
              </a:lnSpc>
              <a:tabLst>
                <a:tab pos="2228850" algn="l"/>
                <a:tab pos="6862763" algn="l"/>
              </a:tabLst>
            </a:pPr>
            <a:r>
              <a:rPr lang="en-US" sz="8000" b="1" dirty="0"/>
              <a:t>January 14, 2024 </a:t>
            </a:r>
            <a:r>
              <a:rPr lang="en-US" sz="8000" dirty="0"/>
              <a:t>– Minutes: </a:t>
            </a:r>
            <a:r>
              <a:rPr lang="en-US" sz="8000" dirty="0">
                <a:hlinkClick r:id="rId4"/>
              </a:rPr>
              <a:t>https://mentor.ieee.org/802-ec/dcn/24/ec-24-0027-01-WCSG-minutes-january-14-2024.docx</a:t>
            </a:r>
            <a:endParaRPr lang="en-US" sz="8000" dirty="0"/>
          </a:p>
          <a:p>
            <a:pPr lvl="1" defTabSz="1371600">
              <a:lnSpc>
                <a:spcPct val="120000"/>
              </a:lnSpc>
              <a:tabLst>
                <a:tab pos="2228850" algn="l"/>
                <a:tab pos="6862763" algn="l"/>
              </a:tabLst>
            </a:pPr>
            <a:r>
              <a:rPr lang="en-US" sz="8000" b="1" dirty="0"/>
              <a:t>February 14, 2024 </a:t>
            </a:r>
            <a:r>
              <a:rPr lang="en-US" sz="8000" dirty="0"/>
              <a:t>– Minutes: </a:t>
            </a:r>
            <a:r>
              <a:rPr lang="en-US" sz="8000" dirty="0">
                <a:hlinkClick r:id="rId5"/>
              </a:rPr>
              <a:t>https://mentor.ieee.org/802-ec/dcn/24/ec-24-0038-01-WCSG-minutes-february-14-2024.docx</a:t>
            </a:r>
            <a:r>
              <a:rPr lang="en-US" sz="8000" dirty="0"/>
              <a:t> </a:t>
            </a:r>
          </a:p>
          <a:p>
            <a:pPr lvl="1" defTabSz="1371600">
              <a:lnSpc>
                <a:spcPct val="120000"/>
              </a:lnSpc>
              <a:tabLst>
                <a:tab pos="2228850" algn="l"/>
                <a:tab pos="6862763" algn="l"/>
              </a:tabLst>
            </a:pPr>
            <a:r>
              <a:rPr lang="en-US" sz="8000" b="1" dirty="0"/>
              <a:t>March 10, 2024 </a:t>
            </a:r>
            <a:r>
              <a:rPr lang="en-US" sz="8000" dirty="0"/>
              <a:t>– Agenda: </a:t>
            </a:r>
            <a:r>
              <a:rPr lang="en-US" sz="8000" dirty="0">
                <a:hlinkClick r:id="rId6"/>
              </a:rPr>
              <a:t>https://mentor.ieee.org/802-ec/dcn/24/ec-24-0052-00-WCSG-2024-03-10-wireless-chairs-sc-meeting-agenda.docx</a:t>
            </a:r>
            <a:r>
              <a:rPr lang="en-US" sz="8000" dirty="0"/>
              <a:t> ; Minutes to be posted</a:t>
            </a:r>
          </a:p>
          <a:p>
            <a:pPr marL="0" indent="0" defTabSz="1371600">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4</a:t>
            </a:fld>
            <a:endParaRPr lang="en-US"/>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850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January 2024 Wireless Interim mixed-mode session Jan 14-19, 2024</a:t>
            </a:r>
          </a:p>
          <a:p>
            <a:pPr defTabSz="1371600">
              <a:lnSpc>
                <a:spcPct val="120000"/>
              </a:lnSpc>
              <a:tabLst>
                <a:tab pos="2228850" algn="l"/>
                <a:tab pos="6862763" algn="l"/>
              </a:tabLst>
            </a:pPr>
            <a:r>
              <a:rPr lang="en-US" sz="2900" dirty="0"/>
              <a:t>Approved meeting fees and reviewed venue planning,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https://mentor.ieee.org/802-ec/dcn/24/ec-24-0006-02-WCSG-ieee-802wcsc-meeting-venue-manager-report-2024.pptx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https://mentor.ieee.org/802-ec/dcn/24/ec-24-0007-02-WCSG-wireless-treasurer-report-2024.pptx</a:t>
            </a:r>
            <a:r>
              <a:rPr lang="en-US" sz="2900" dirty="0"/>
              <a:t> </a:t>
            </a:r>
          </a:p>
          <a:p>
            <a:pPr marL="171450" lvl="1" defTabSz="1371600">
              <a:lnSpc>
                <a:spcPct val="100000"/>
              </a:lnSpc>
              <a:spcBef>
                <a:spcPts val="750"/>
              </a:spcBef>
              <a:tabLst>
                <a:tab pos="2228850" algn="l"/>
                <a:tab pos="6862763" algn="l"/>
              </a:tabLst>
            </a:pPr>
            <a:r>
              <a:rPr lang="en-US" sz="3100" dirty="0"/>
              <a:t>2024 May 12-17 Wireless Interim planning</a:t>
            </a:r>
          </a:p>
          <a:p>
            <a:pPr marL="514350" lvl="2" defTabSz="1371600">
              <a:lnSpc>
                <a:spcPct val="100000"/>
              </a:lnSpc>
              <a:spcBef>
                <a:spcPts val="750"/>
              </a:spcBef>
              <a:tabLst>
                <a:tab pos="2228850" algn="l"/>
                <a:tab pos="6862763" algn="l"/>
              </a:tabLst>
            </a:pPr>
            <a:r>
              <a:rPr lang="en-US" sz="2800" dirty="0"/>
              <a:t>Venue: Warsaw Marriott, Warsaw, Poland</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dirty="0"/>
          </a:p>
        </p:txBody>
      </p:sp>
      <p:sp>
        <p:nvSpPr>
          <p:cNvPr id="2" name="Date Placeholder 1"/>
          <p:cNvSpPr>
            <a:spLocks noGrp="1"/>
          </p:cNvSpPr>
          <p:nvPr>
            <p:ph type="dt" sz="half" idx="10"/>
          </p:nvPr>
        </p:nvSpPr>
        <p:spPr/>
        <p:txBody>
          <a:bodyPr/>
          <a:lstStyle/>
          <a:p>
            <a:pPr>
              <a:defRPr/>
            </a:pPr>
            <a:r>
              <a:rPr lang="en-US"/>
              <a:t>March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248940</TotalTime>
  <Words>521</Words>
  <Application>Microsoft Office PowerPoint</Application>
  <PresentationFormat>On-screen Show (4:3)</PresentationFormat>
  <Paragraphs>58</Paragraphs>
  <Slides>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Office Theme</vt:lpstr>
      <vt:lpstr>Microsoft Word 97 - 2003 Document</vt:lpstr>
      <vt:lpstr>2024 March  Wireless Chairs SC Report</vt:lpstr>
      <vt:lpstr> Abstract </vt:lpstr>
      <vt:lpstr>Scope, Duties, Membership</vt:lpstr>
      <vt:lpstr> Summary of activities since November 2023 </vt:lpstr>
      <vt:lpstr> Summary of decisions taken, planned </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2024 March report for 802 LMSC</cp:keywords>
  <cp:lastModifiedBy>Stanley, Dorothy</cp:lastModifiedBy>
  <cp:revision>3767</cp:revision>
  <cp:lastPrinted>2017-11-04T17:30:55Z</cp:lastPrinted>
  <dcterms:created xsi:type="dcterms:W3CDTF">2002-03-10T15:43:16Z</dcterms:created>
  <dcterms:modified xsi:type="dcterms:W3CDTF">2024-03-09T17:54:09Z</dcterms:modified>
  <cp:category>March 2024</cp:category>
</cp:coreProperties>
</file>